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4.png"/><Relationship Id="rId3" Type="http://schemas.openxmlformats.org/officeDocument/2006/relationships/image" Target="../media/image325.png"/><Relationship Id="rId4" Type="http://schemas.openxmlformats.org/officeDocument/2006/relationships/image" Target="../media/image326.png"/><Relationship Id="rId5" Type="http://schemas.openxmlformats.org/officeDocument/2006/relationships/image" Target="../media/image281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329.png"/><Relationship Id="rId9" Type="http://schemas.openxmlformats.org/officeDocument/2006/relationships/image" Target="../media/image330.png"/><Relationship Id="rId10" Type="http://schemas.openxmlformats.org/officeDocument/2006/relationships/image" Target="../media/image331.png"/><Relationship Id="rId11" Type="http://schemas.openxmlformats.org/officeDocument/2006/relationships/image" Target="../media/image332.png"/><Relationship Id="rId12" Type="http://schemas.openxmlformats.org/officeDocument/2006/relationships/image" Target="../media/image333.png"/><Relationship Id="rId13" Type="http://schemas.openxmlformats.org/officeDocument/2006/relationships/image" Target="../media/image334.png"/><Relationship Id="rId14" Type="http://schemas.openxmlformats.org/officeDocument/2006/relationships/image" Target="../media/image335.png"/><Relationship Id="rId15" Type="http://schemas.openxmlformats.org/officeDocument/2006/relationships/image" Target="../media/image243.png"/><Relationship Id="rId16" Type="http://schemas.openxmlformats.org/officeDocument/2006/relationships/image" Target="../media/image336.png"/><Relationship Id="rId17" Type="http://schemas.openxmlformats.org/officeDocument/2006/relationships/image" Target="../media/image337.png"/><Relationship Id="rId18" Type="http://schemas.openxmlformats.org/officeDocument/2006/relationships/image" Target="../media/image338.png"/><Relationship Id="rId19" Type="http://schemas.openxmlformats.org/officeDocument/2006/relationships/image" Target="../media/image339.png"/><Relationship Id="rId20" Type="http://schemas.openxmlformats.org/officeDocument/2006/relationships/image" Target="../media/image340.png"/><Relationship Id="rId21" Type="http://schemas.openxmlformats.org/officeDocument/2006/relationships/image" Target="../media/image341.png"/><Relationship Id="rId22" Type="http://schemas.openxmlformats.org/officeDocument/2006/relationships/image" Target="../media/image342.png"/><Relationship Id="rId23" Type="http://schemas.openxmlformats.org/officeDocument/2006/relationships/image" Target="../media/image343.png"/><Relationship Id="rId24" Type="http://schemas.openxmlformats.org/officeDocument/2006/relationships/image" Target="../media/image344.png"/><Relationship Id="rId25" Type="http://schemas.openxmlformats.org/officeDocument/2006/relationships/image" Target="../media/image345.png"/><Relationship Id="rId26" Type="http://schemas.openxmlformats.org/officeDocument/2006/relationships/image" Target="../media/image346.png"/><Relationship Id="rId27" Type="http://schemas.openxmlformats.org/officeDocument/2006/relationships/image" Target="../media/image347.png"/><Relationship Id="rId28" Type="http://schemas.openxmlformats.org/officeDocument/2006/relationships/image" Target="../media/image348.jpg"/><Relationship Id="rId29" Type="http://schemas.openxmlformats.org/officeDocument/2006/relationships/image" Target="../media/image96.png"/><Relationship Id="rId30" Type="http://schemas.openxmlformats.org/officeDocument/2006/relationships/image" Target="../media/image9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9.png"/><Relationship Id="rId3" Type="http://schemas.openxmlformats.org/officeDocument/2006/relationships/image" Target="../media/image350.png"/><Relationship Id="rId4" Type="http://schemas.openxmlformats.org/officeDocument/2006/relationships/image" Target="../media/image351.png"/><Relationship Id="rId5" Type="http://schemas.openxmlformats.org/officeDocument/2006/relationships/image" Target="../media/image352.png"/><Relationship Id="rId6" Type="http://schemas.openxmlformats.org/officeDocument/2006/relationships/image" Target="../media/image353.png"/><Relationship Id="rId7" Type="http://schemas.openxmlformats.org/officeDocument/2006/relationships/image" Target="../media/image354.png"/><Relationship Id="rId8" Type="http://schemas.openxmlformats.org/officeDocument/2006/relationships/image" Target="../media/image355.jpg"/><Relationship Id="rId9" Type="http://schemas.openxmlformats.org/officeDocument/2006/relationships/image" Target="../media/image356.png"/><Relationship Id="rId10" Type="http://schemas.openxmlformats.org/officeDocument/2006/relationships/image" Target="../media/image357.jpg"/><Relationship Id="rId11" Type="http://schemas.openxmlformats.org/officeDocument/2006/relationships/image" Target="../media/image358.png"/><Relationship Id="rId12" Type="http://schemas.openxmlformats.org/officeDocument/2006/relationships/image" Target="../media/image359.jpg"/><Relationship Id="rId13" Type="http://schemas.openxmlformats.org/officeDocument/2006/relationships/image" Target="../media/image360.jpg"/><Relationship Id="rId14" Type="http://schemas.openxmlformats.org/officeDocument/2006/relationships/image" Target="../media/image361.png"/><Relationship Id="rId15" Type="http://schemas.openxmlformats.org/officeDocument/2006/relationships/image" Target="../media/image362.png"/><Relationship Id="rId16" Type="http://schemas.openxmlformats.org/officeDocument/2006/relationships/image" Target="../media/image363.png"/><Relationship Id="rId17" Type="http://schemas.openxmlformats.org/officeDocument/2006/relationships/image" Target="../media/image364.png"/><Relationship Id="rId18" Type="http://schemas.openxmlformats.org/officeDocument/2006/relationships/image" Target="../media/image365.png"/><Relationship Id="rId19" Type="http://schemas.openxmlformats.org/officeDocument/2006/relationships/image" Target="../media/image366.png"/><Relationship Id="rId20" Type="http://schemas.openxmlformats.org/officeDocument/2006/relationships/image" Target="../media/image367.png"/><Relationship Id="rId21" Type="http://schemas.openxmlformats.org/officeDocument/2006/relationships/image" Target="../media/image368.png"/><Relationship Id="rId22" Type="http://schemas.openxmlformats.org/officeDocument/2006/relationships/image" Target="../media/image369.png"/><Relationship Id="rId23" Type="http://schemas.openxmlformats.org/officeDocument/2006/relationships/image" Target="../media/image370.png"/><Relationship Id="rId24" Type="http://schemas.openxmlformats.org/officeDocument/2006/relationships/image" Target="../media/image371.png"/><Relationship Id="rId25" Type="http://schemas.openxmlformats.org/officeDocument/2006/relationships/image" Target="../media/image372.png"/><Relationship Id="rId26" Type="http://schemas.openxmlformats.org/officeDocument/2006/relationships/image" Target="../media/image373.png"/><Relationship Id="rId27" Type="http://schemas.openxmlformats.org/officeDocument/2006/relationships/image" Target="../media/image374.png"/><Relationship Id="rId28" Type="http://schemas.openxmlformats.org/officeDocument/2006/relationships/image" Target="../media/image375.png"/><Relationship Id="rId29" Type="http://schemas.openxmlformats.org/officeDocument/2006/relationships/image" Target="../media/image376.png"/><Relationship Id="rId30" Type="http://schemas.openxmlformats.org/officeDocument/2006/relationships/image" Target="../media/image377.png"/><Relationship Id="rId31" Type="http://schemas.openxmlformats.org/officeDocument/2006/relationships/image" Target="../media/image378.png"/><Relationship Id="rId32" Type="http://schemas.openxmlformats.org/officeDocument/2006/relationships/image" Target="../media/image379.png"/><Relationship Id="rId33" Type="http://schemas.openxmlformats.org/officeDocument/2006/relationships/image" Target="../media/image380.png"/><Relationship Id="rId34" Type="http://schemas.openxmlformats.org/officeDocument/2006/relationships/image" Target="../media/image381.png"/><Relationship Id="rId35" Type="http://schemas.openxmlformats.org/officeDocument/2006/relationships/image" Target="../media/image38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3.png"/><Relationship Id="rId3" Type="http://schemas.openxmlformats.org/officeDocument/2006/relationships/image" Target="../media/image384.png"/><Relationship Id="rId4" Type="http://schemas.openxmlformats.org/officeDocument/2006/relationships/image" Target="../media/image385.jpg"/><Relationship Id="rId5" Type="http://schemas.openxmlformats.org/officeDocument/2006/relationships/image" Target="../media/image386.png"/><Relationship Id="rId6" Type="http://schemas.openxmlformats.org/officeDocument/2006/relationships/image" Target="../media/image387.jpg"/><Relationship Id="rId7" Type="http://schemas.openxmlformats.org/officeDocument/2006/relationships/image" Target="../media/image388.jpg"/><Relationship Id="rId8" Type="http://schemas.openxmlformats.org/officeDocument/2006/relationships/image" Target="../media/image389.jpg"/><Relationship Id="rId9" Type="http://schemas.openxmlformats.org/officeDocument/2006/relationships/image" Target="../media/image390.png"/><Relationship Id="rId10" Type="http://schemas.openxmlformats.org/officeDocument/2006/relationships/image" Target="../media/image391.jpg"/><Relationship Id="rId11" Type="http://schemas.openxmlformats.org/officeDocument/2006/relationships/image" Target="../media/image392.png"/><Relationship Id="rId12" Type="http://schemas.openxmlformats.org/officeDocument/2006/relationships/image" Target="../media/image393.png"/><Relationship Id="rId13" Type="http://schemas.openxmlformats.org/officeDocument/2006/relationships/image" Target="../media/image394.png"/><Relationship Id="rId14" Type="http://schemas.openxmlformats.org/officeDocument/2006/relationships/image" Target="../media/image395.png"/><Relationship Id="rId15" Type="http://schemas.openxmlformats.org/officeDocument/2006/relationships/image" Target="../media/image396.png"/><Relationship Id="rId16" Type="http://schemas.openxmlformats.org/officeDocument/2006/relationships/image" Target="../media/image397.png"/><Relationship Id="rId17" Type="http://schemas.openxmlformats.org/officeDocument/2006/relationships/image" Target="../media/image398.png"/><Relationship Id="rId18" Type="http://schemas.openxmlformats.org/officeDocument/2006/relationships/image" Target="../media/image399.png"/><Relationship Id="rId19" Type="http://schemas.openxmlformats.org/officeDocument/2006/relationships/image" Target="../media/image400.png"/><Relationship Id="rId20" Type="http://schemas.openxmlformats.org/officeDocument/2006/relationships/image" Target="../media/image401.png"/><Relationship Id="rId21" Type="http://schemas.openxmlformats.org/officeDocument/2006/relationships/image" Target="../media/image402.png"/><Relationship Id="rId22" Type="http://schemas.openxmlformats.org/officeDocument/2006/relationships/image" Target="../media/image403.png"/><Relationship Id="rId23" Type="http://schemas.openxmlformats.org/officeDocument/2006/relationships/image" Target="../media/image404.png"/><Relationship Id="rId24" Type="http://schemas.openxmlformats.org/officeDocument/2006/relationships/image" Target="../media/image405.png"/><Relationship Id="rId25" Type="http://schemas.openxmlformats.org/officeDocument/2006/relationships/image" Target="../media/image406.png"/><Relationship Id="rId26" Type="http://schemas.openxmlformats.org/officeDocument/2006/relationships/image" Target="../media/image9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30" Type="http://schemas.openxmlformats.org/officeDocument/2006/relationships/image" Target="../media/image54.png"/><Relationship Id="rId31" Type="http://schemas.openxmlformats.org/officeDocument/2006/relationships/image" Target="../media/image55.png"/><Relationship Id="rId32" Type="http://schemas.openxmlformats.org/officeDocument/2006/relationships/image" Target="../media/image56.png"/><Relationship Id="rId33" Type="http://schemas.openxmlformats.org/officeDocument/2006/relationships/image" Target="../media/image57.png"/><Relationship Id="rId34" Type="http://schemas.openxmlformats.org/officeDocument/2006/relationships/image" Target="../media/image58.pn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png"/><Relationship Id="rId38" Type="http://schemas.openxmlformats.org/officeDocument/2006/relationships/image" Target="../media/image62.png"/><Relationship Id="rId39" Type="http://schemas.openxmlformats.org/officeDocument/2006/relationships/image" Target="../media/image63.png"/><Relationship Id="rId40" Type="http://schemas.openxmlformats.org/officeDocument/2006/relationships/image" Target="../media/image64.pn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Relationship Id="rId44" Type="http://schemas.openxmlformats.org/officeDocument/2006/relationships/image" Target="../media/image68.png"/><Relationship Id="rId45" Type="http://schemas.openxmlformats.org/officeDocument/2006/relationships/image" Target="../media/image6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92.png"/><Relationship Id="rId25" Type="http://schemas.openxmlformats.org/officeDocument/2006/relationships/image" Target="../media/image93.png"/><Relationship Id="rId26" Type="http://schemas.openxmlformats.org/officeDocument/2006/relationships/image" Target="../media/image94.png"/><Relationship Id="rId27" Type="http://schemas.openxmlformats.org/officeDocument/2006/relationships/image" Target="../media/image95.jpg"/><Relationship Id="rId28" Type="http://schemas.openxmlformats.org/officeDocument/2006/relationships/image" Target="../media/image96.png"/><Relationship Id="rId29" Type="http://schemas.openxmlformats.org/officeDocument/2006/relationships/image" Target="../media/image9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127.png"/><Relationship Id="rId35" Type="http://schemas.openxmlformats.org/officeDocument/2006/relationships/image" Target="../media/image128.png"/><Relationship Id="rId36" Type="http://schemas.openxmlformats.org/officeDocument/2006/relationships/image" Target="../media/image129.png"/><Relationship Id="rId37" Type="http://schemas.openxmlformats.org/officeDocument/2006/relationships/image" Target="../media/image130.png"/><Relationship Id="rId38" Type="http://schemas.openxmlformats.org/officeDocument/2006/relationships/image" Target="../media/image131.png"/><Relationship Id="rId39" Type="http://schemas.openxmlformats.org/officeDocument/2006/relationships/image" Target="../media/image132.png"/><Relationship Id="rId40" Type="http://schemas.openxmlformats.org/officeDocument/2006/relationships/image" Target="../media/image133.png"/><Relationship Id="rId41" Type="http://schemas.openxmlformats.org/officeDocument/2006/relationships/image" Target="../media/image134.png"/><Relationship Id="rId42" Type="http://schemas.openxmlformats.org/officeDocument/2006/relationships/image" Target="../media/image13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73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47.png"/><Relationship Id="rId15" Type="http://schemas.openxmlformats.org/officeDocument/2006/relationships/image" Target="../media/image148.png"/><Relationship Id="rId16" Type="http://schemas.openxmlformats.org/officeDocument/2006/relationships/image" Target="../media/image149.png"/><Relationship Id="rId17" Type="http://schemas.openxmlformats.org/officeDocument/2006/relationships/image" Target="../media/image150.png"/><Relationship Id="rId18" Type="http://schemas.openxmlformats.org/officeDocument/2006/relationships/image" Target="../media/image151.png"/><Relationship Id="rId19" Type="http://schemas.openxmlformats.org/officeDocument/2006/relationships/image" Target="../media/image152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153.png"/><Relationship Id="rId23" Type="http://schemas.openxmlformats.org/officeDocument/2006/relationships/image" Target="../media/image154.png"/><Relationship Id="rId24" Type="http://schemas.openxmlformats.org/officeDocument/2006/relationships/image" Target="../media/image155.png"/><Relationship Id="rId25" Type="http://schemas.openxmlformats.org/officeDocument/2006/relationships/image" Target="../media/image156.png"/><Relationship Id="rId26" Type="http://schemas.openxmlformats.org/officeDocument/2006/relationships/image" Target="../media/image157.png"/><Relationship Id="rId27" Type="http://schemas.openxmlformats.org/officeDocument/2006/relationships/image" Target="../media/image158.png"/><Relationship Id="rId28" Type="http://schemas.openxmlformats.org/officeDocument/2006/relationships/image" Target="../media/image159.png"/><Relationship Id="rId29" Type="http://schemas.openxmlformats.org/officeDocument/2006/relationships/image" Target="../media/image160.png"/><Relationship Id="rId30" Type="http://schemas.openxmlformats.org/officeDocument/2006/relationships/image" Target="../media/image161.png"/><Relationship Id="rId31" Type="http://schemas.openxmlformats.org/officeDocument/2006/relationships/image" Target="../media/image162.png"/><Relationship Id="rId32" Type="http://schemas.openxmlformats.org/officeDocument/2006/relationships/image" Target="../media/image163.png"/><Relationship Id="rId33" Type="http://schemas.openxmlformats.org/officeDocument/2006/relationships/image" Target="../media/image164.png"/><Relationship Id="rId34" Type="http://schemas.openxmlformats.org/officeDocument/2006/relationships/image" Target="../media/image165.png"/><Relationship Id="rId35" Type="http://schemas.openxmlformats.org/officeDocument/2006/relationships/image" Target="../media/image166.png"/><Relationship Id="rId36" Type="http://schemas.openxmlformats.org/officeDocument/2006/relationships/image" Target="../media/image96.png"/><Relationship Id="rId37" Type="http://schemas.openxmlformats.org/officeDocument/2006/relationships/image" Target="../media/image9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Relationship Id="rId3" Type="http://schemas.openxmlformats.org/officeDocument/2006/relationships/image" Target="../media/image168.jp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Relationship Id="rId17" Type="http://schemas.openxmlformats.org/officeDocument/2006/relationships/image" Target="../media/image182.png"/><Relationship Id="rId18" Type="http://schemas.openxmlformats.org/officeDocument/2006/relationships/image" Target="../media/image183.png"/><Relationship Id="rId19" Type="http://schemas.openxmlformats.org/officeDocument/2006/relationships/image" Target="../media/image184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25" Type="http://schemas.openxmlformats.org/officeDocument/2006/relationships/image" Target="../media/image190.png"/><Relationship Id="rId26" Type="http://schemas.openxmlformats.org/officeDocument/2006/relationships/image" Target="../media/image191.png"/><Relationship Id="rId27" Type="http://schemas.openxmlformats.org/officeDocument/2006/relationships/image" Target="../media/image192.png"/><Relationship Id="rId28" Type="http://schemas.openxmlformats.org/officeDocument/2006/relationships/image" Target="../media/image193.png"/><Relationship Id="rId29" Type="http://schemas.openxmlformats.org/officeDocument/2006/relationships/image" Target="../media/image194.png"/><Relationship Id="rId30" Type="http://schemas.openxmlformats.org/officeDocument/2006/relationships/image" Target="../media/image195.png"/><Relationship Id="rId31" Type="http://schemas.openxmlformats.org/officeDocument/2006/relationships/image" Target="../media/image196.png"/><Relationship Id="rId32" Type="http://schemas.openxmlformats.org/officeDocument/2006/relationships/image" Target="../media/image197.png"/><Relationship Id="rId33" Type="http://schemas.openxmlformats.org/officeDocument/2006/relationships/image" Target="../media/image198.png"/><Relationship Id="rId34" Type="http://schemas.openxmlformats.org/officeDocument/2006/relationships/image" Target="../media/image199.png"/><Relationship Id="rId35" Type="http://schemas.openxmlformats.org/officeDocument/2006/relationships/image" Target="../media/image200.png"/><Relationship Id="rId36" Type="http://schemas.openxmlformats.org/officeDocument/2006/relationships/image" Target="../media/image201.png"/><Relationship Id="rId37" Type="http://schemas.openxmlformats.org/officeDocument/2006/relationships/image" Target="../media/image202.png"/><Relationship Id="rId38" Type="http://schemas.openxmlformats.org/officeDocument/2006/relationships/image" Target="../media/image203.png"/><Relationship Id="rId39" Type="http://schemas.openxmlformats.org/officeDocument/2006/relationships/image" Target="../media/image204.png"/><Relationship Id="rId40" Type="http://schemas.openxmlformats.org/officeDocument/2006/relationships/image" Target="../media/image205.png"/><Relationship Id="rId41" Type="http://schemas.openxmlformats.org/officeDocument/2006/relationships/image" Target="../media/image206.png"/><Relationship Id="rId42" Type="http://schemas.openxmlformats.org/officeDocument/2006/relationships/image" Target="../media/image207.png"/><Relationship Id="rId43" Type="http://schemas.openxmlformats.org/officeDocument/2006/relationships/image" Target="../media/image208.png"/><Relationship Id="rId44" Type="http://schemas.openxmlformats.org/officeDocument/2006/relationships/image" Target="../media/image209.png"/><Relationship Id="rId45" Type="http://schemas.openxmlformats.org/officeDocument/2006/relationships/image" Target="../media/image210.png"/><Relationship Id="rId46" Type="http://schemas.openxmlformats.org/officeDocument/2006/relationships/image" Target="../media/image211.png"/><Relationship Id="rId47" Type="http://schemas.openxmlformats.org/officeDocument/2006/relationships/image" Target="../media/image212.png"/><Relationship Id="rId48" Type="http://schemas.openxmlformats.org/officeDocument/2006/relationships/image" Target="../media/image213.png"/><Relationship Id="rId49" Type="http://schemas.openxmlformats.org/officeDocument/2006/relationships/image" Target="../media/image214.png"/><Relationship Id="rId50" Type="http://schemas.openxmlformats.org/officeDocument/2006/relationships/image" Target="../media/image215.png"/><Relationship Id="rId51" Type="http://schemas.openxmlformats.org/officeDocument/2006/relationships/image" Target="../media/image216.png"/><Relationship Id="rId52" Type="http://schemas.openxmlformats.org/officeDocument/2006/relationships/image" Target="../media/image217.png"/><Relationship Id="rId53" Type="http://schemas.openxmlformats.org/officeDocument/2006/relationships/image" Target="../media/image218.png"/><Relationship Id="rId54" Type="http://schemas.openxmlformats.org/officeDocument/2006/relationships/image" Target="../media/image219.png"/><Relationship Id="rId55" Type="http://schemas.openxmlformats.org/officeDocument/2006/relationships/image" Target="../media/image220.png"/><Relationship Id="rId56" Type="http://schemas.openxmlformats.org/officeDocument/2006/relationships/image" Target="../media/image221.png"/><Relationship Id="rId57" Type="http://schemas.openxmlformats.org/officeDocument/2006/relationships/image" Target="../media/image222.jpg"/><Relationship Id="rId58" Type="http://schemas.openxmlformats.org/officeDocument/2006/relationships/image" Target="../media/image223.png"/><Relationship Id="rId59" Type="http://schemas.openxmlformats.org/officeDocument/2006/relationships/image" Target="../media/image224.png"/><Relationship Id="rId60" Type="http://schemas.openxmlformats.org/officeDocument/2006/relationships/image" Target="../media/image22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jp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234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235.png"/><Relationship Id="rId14" Type="http://schemas.openxmlformats.org/officeDocument/2006/relationships/image" Target="../media/image236.png"/><Relationship Id="rId15" Type="http://schemas.openxmlformats.org/officeDocument/2006/relationships/image" Target="../media/image237.png"/><Relationship Id="rId16" Type="http://schemas.openxmlformats.org/officeDocument/2006/relationships/image" Target="../media/image238.png"/><Relationship Id="rId17" Type="http://schemas.openxmlformats.org/officeDocument/2006/relationships/image" Target="../media/image239.png"/><Relationship Id="rId18" Type="http://schemas.openxmlformats.org/officeDocument/2006/relationships/image" Target="../media/image240.png"/><Relationship Id="rId19" Type="http://schemas.openxmlformats.org/officeDocument/2006/relationships/image" Target="../media/image241.png"/><Relationship Id="rId20" Type="http://schemas.openxmlformats.org/officeDocument/2006/relationships/image" Target="../media/image242.png"/><Relationship Id="rId21" Type="http://schemas.openxmlformats.org/officeDocument/2006/relationships/image" Target="../media/image243.png"/><Relationship Id="rId22" Type="http://schemas.openxmlformats.org/officeDocument/2006/relationships/image" Target="../media/image244.png"/><Relationship Id="rId23" Type="http://schemas.openxmlformats.org/officeDocument/2006/relationships/image" Target="../media/image245.png"/><Relationship Id="rId24" Type="http://schemas.openxmlformats.org/officeDocument/2006/relationships/image" Target="../media/image246.png"/><Relationship Id="rId25" Type="http://schemas.openxmlformats.org/officeDocument/2006/relationships/image" Target="../media/image247.png"/><Relationship Id="rId26" Type="http://schemas.openxmlformats.org/officeDocument/2006/relationships/image" Target="../media/image248.png"/><Relationship Id="rId27" Type="http://schemas.openxmlformats.org/officeDocument/2006/relationships/image" Target="../media/image249.png"/><Relationship Id="rId28" Type="http://schemas.openxmlformats.org/officeDocument/2006/relationships/image" Target="../media/image250.png"/><Relationship Id="rId29" Type="http://schemas.openxmlformats.org/officeDocument/2006/relationships/image" Target="../media/image251.png"/><Relationship Id="rId30" Type="http://schemas.openxmlformats.org/officeDocument/2006/relationships/image" Target="../media/image252.png"/><Relationship Id="rId31" Type="http://schemas.openxmlformats.org/officeDocument/2006/relationships/image" Target="../media/image253.png"/><Relationship Id="rId32" Type="http://schemas.openxmlformats.org/officeDocument/2006/relationships/image" Target="../media/image254.png"/><Relationship Id="rId33" Type="http://schemas.openxmlformats.org/officeDocument/2006/relationships/image" Target="../media/image255.png"/><Relationship Id="rId34" Type="http://schemas.openxmlformats.org/officeDocument/2006/relationships/image" Target="../media/image256.png"/><Relationship Id="rId35" Type="http://schemas.openxmlformats.org/officeDocument/2006/relationships/image" Target="../media/image257.png"/><Relationship Id="rId36" Type="http://schemas.openxmlformats.org/officeDocument/2006/relationships/image" Target="../media/image199.png"/><Relationship Id="rId37" Type="http://schemas.openxmlformats.org/officeDocument/2006/relationships/image" Target="../media/image200.png"/><Relationship Id="rId38" Type="http://schemas.openxmlformats.org/officeDocument/2006/relationships/image" Target="../media/image258.png"/><Relationship Id="rId39" Type="http://schemas.openxmlformats.org/officeDocument/2006/relationships/image" Target="../media/image259.png"/><Relationship Id="rId40" Type="http://schemas.openxmlformats.org/officeDocument/2006/relationships/image" Target="../media/image260.png"/><Relationship Id="rId41" Type="http://schemas.openxmlformats.org/officeDocument/2006/relationships/image" Target="../media/image261.png"/><Relationship Id="rId42" Type="http://schemas.openxmlformats.org/officeDocument/2006/relationships/image" Target="../media/image262.png"/><Relationship Id="rId43" Type="http://schemas.openxmlformats.org/officeDocument/2006/relationships/image" Target="../media/image263.png"/><Relationship Id="rId44" Type="http://schemas.openxmlformats.org/officeDocument/2006/relationships/image" Target="../media/image264.png"/><Relationship Id="rId45" Type="http://schemas.openxmlformats.org/officeDocument/2006/relationships/image" Target="../media/image265.png"/><Relationship Id="rId46" Type="http://schemas.openxmlformats.org/officeDocument/2006/relationships/image" Target="../media/image212.png"/><Relationship Id="rId47" Type="http://schemas.openxmlformats.org/officeDocument/2006/relationships/image" Target="../media/image266.png"/><Relationship Id="rId48" Type="http://schemas.openxmlformats.org/officeDocument/2006/relationships/image" Target="../media/image267.png"/><Relationship Id="rId49" Type="http://schemas.openxmlformats.org/officeDocument/2006/relationships/image" Target="../media/image268.png"/><Relationship Id="rId50" Type="http://schemas.openxmlformats.org/officeDocument/2006/relationships/image" Target="../media/image269.png"/><Relationship Id="rId51" Type="http://schemas.openxmlformats.org/officeDocument/2006/relationships/image" Target="../media/image270.png"/><Relationship Id="rId52" Type="http://schemas.openxmlformats.org/officeDocument/2006/relationships/image" Target="../media/image271.png"/><Relationship Id="rId53" Type="http://schemas.openxmlformats.org/officeDocument/2006/relationships/image" Target="../media/image272.png"/><Relationship Id="rId54" Type="http://schemas.openxmlformats.org/officeDocument/2006/relationships/image" Target="../media/image273.png"/><Relationship Id="rId55" Type="http://schemas.openxmlformats.org/officeDocument/2006/relationships/image" Target="../media/image274.png"/><Relationship Id="rId56" Type="http://schemas.openxmlformats.org/officeDocument/2006/relationships/image" Target="../media/image275.png"/><Relationship Id="rId57" Type="http://schemas.openxmlformats.org/officeDocument/2006/relationships/image" Target="../media/image276.png"/><Relationship Id="rId58" Type="http://schemas.openxmlformats.org/officeDocument/2006/relationships/image" Target="../media/image277.jpg"/><Relationship Id="rId59" Type="http://schemas.openxmlformats.org/officeDocument/2006/relationships/image" Target="../media/image9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8.png"/><Relationship Id="rId3" Type="http://schemas.openxmlformats.org/officeDocument/2006/relationships/image" Target="../media/image279.jp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174.png"/><Relationship Id="rId9" Type="http://schemas.openxmlformats.org/officeDocument/2006/relationships/image" Target="../media/image175.png"/><Relationship Id="rId10" Type="http://schemas.openxmlformats.org/officeDocument/2006/relationships/image" Target="../media/image284.png"/><Relationship Id="rId11" Type="http://schemas.openxmlformats.org/officeDocument/2006/relationships/image" Target="../media/image285.png"/><Relationship Id="rId12" Type="http://schemas.openxmlformats.org/officeDocument/2006/relationships/image" Target="../media/image286.png"/><Relationship Id="rId13" Type="http://schemas.openxmlformats.org/officeDocument/2006/relationships/image" Target="../media/image287.png"/><Relationship Id="rId14" Type="http://schemas.openxmlformats.org/officeDocument/2006/relationships/image" Target="../media/image288.png"/><Relationship Id="rId15" Type="http://schemas.openxmlformats.org/officeDocument/2006/relationships/image" Target="../media/image289.png"/><Relationship Id="rId16" Type="http://schemas.openxmlformats.org/officeDocument/2006/relationships/image" Target="../media/image184.png"/><Relationship Id="rId17" Type="http://schemas.openxmlformats.org/officeDocument/2006/relationships/image" Target="../media/image290.png"/><Relationship Id="rId18" Type="http://schemas.openxmlformats.org/officeDocument/2006/relationships/image" Target="../media/image291.png"/><Relationship Id="rId19" Type="http://schemas.openxmlformats.org/officeDocument/2006/relationships/image" Target="../media/image292.png"/><Relationship Id="rId20" Type="http://schemas.openxmlformats.org/officeDocument/2006/relationships/image" Target="../media/image293.png"/><Relationship Id="rId21" Type="http://schemas.openxmlformats.org/officeDocument/2006/relationships/image" Target="../media/image294.png"/><Relationship Id="rId22" Type="http://schemas.openxmlformats.org/officeDocument/2006/relationships/image" Target="../media/image295.png"/><Relationship Id="rId23" Type="http://schemas.openxmlformats.org/officeDocument/2006/relationships/image" Target="../media/image296.png"/><Relationship Id="rId24" Type="http://schemas.openxmlformats.org/officeDocument/2006/relationships/image" Target="../media/image297.png"/><Relationship Id="rId25" Type="http://schemas.openxmlformats.org/officeDocument/2006/relationships/image" Target="../media/image298.png"/><Relationship Id="rId26" Type="http://schemas.openxmlformats.org/officeDocument/2006/relationships/image" Target="../media/image299.png"/><Relationship Id="rId27" Type="http://schemas.openxmlformats.org/officeDocument/2006/relationships/image" Target="../media/image300.png"/><Relationship Id="rId28" Type="http://schemas.openxmlformats.org/officeDocument/2006/relationships/image" Target="../media/image301.png"/><Relationship Id="rId29" Type="http://schemas.openxmlformats.org/officeDocument/2006/relationships/image" Target="../media/image302.png"/><Relationship Id="rId30" Type="http://schemas.openxmlformats.org/officeDocument/2006/relationships/image" Target="../media/image303.png"/><Relationship Id="rId31" Type="http://schemas.openxmlformats.org/officeDocument/2006/relationships/image" Target="../media/image304.png"/><Relationship Id="rId32" Type="http://schemas.openxmlformats.org/officeDocument/2006/relationships/image" Target="../media/image305.png"/><Relationship Id="rId33" Type="http://schemas.openxmlformats.org/officeDocument/2006/relationships/image" Target="../media/image306.png"/><Relationship Id="rId34" Type="http://schemas.openxmlformats.org/officeDocument/2006/relationships/image" Target="../media/image307.png"/><Relationship Id="rId35" Type="http://schemas.openxmlformats.org/officeDocument/2006/relationships/image" Target="../media/image308.png"/><Relationship Id="rId36" Type="http://schemas.openxmlformats.org/officeDocument/2006/relationships/image" Target="../media/image309.png"/><Relationship Id="rId37" Type="http://schemas.openxmlformats.org/officeDocument/2006/relationships/image" Target="../media/image310.png"/><Relationship Id="rId38" Type="http://schemas.openxmlformats.org/officeDocument/2006/relationships/image" Target="../media/image311.png"/><Relationship Id="rId39" Type="http://schemas.openxmlformats.org/officeDocument/2006/relationships/image" Target="../media/image312.png"/><Relationship Id="rId40" Type="http://schemas.openxmlformats.org/officeDocument/2006/relationships/image" Target="../media/image212.png"/><Relationship Id="rId41" Type="http://schemas.openxmlformats.org/officeDocument/2006/relationships/image" Target="../media/image313.png"/><Relationship Id="rId42" Type="http://schemas.openxmlformats.org/officeDocument/2006/relationships/image" Target="../media/image314.png"/><Relationship Id="rId43" Type="http://schemas.openxmlformats.org/officeDocument/2006/relationships/image" Target="../media/image315.png"/><Relationship Id="rId44" Type="http://schemas.openxmlformats.org/officeDocument/2006/relationships/image" Target="../media/image316.png"/><Relationship Id="rId45" Type="http://schemas.openxmlformats.org/officeDocument/2006/relationships/image" Target="../media/image317.png"/><Relationship Id="rId46" Type="http://schemas.openxmlformats.org/officeDocument/2006/relationships/image" Target="../media/image318.png"/><Relationship Id="rId47" Type="http://schemas.openxmlformats.org/officeDocument/2006/relationships/image" Target="../media/image319.png"/><Relationship Id="rId48" Type="http://schemas.openxmlformats.org/officeDocument/2006/relationships/image" Target="../media/image320.png"/><Relationship Id="rId49" Type="http://schemas.openxmlformats.org/officeDocument/2006/relationships/image" Target="../media/image321.png"/><Relationship Id="rId50" Type="http://schemas.openxmlformats.org/officeDocument/2006/relationships/image" Target="../media/image322.png"/><Relationship Id="rId51" Type="http://schemas.openxmlformats.org/officeDocument/2006/relationships/image" Target="../media/image323.jpg"/><Relationship Id="rId52" Type="http://schemas.openxmlformats.org/officeDocument/2006/relationships/image" Target="../media/image2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424" y="18288"/>
            <a:ext cx="7084059" cy="10022205"/>
            <a:chOff x="344424" y="18288"/>
            <a:chExt cx="7084059" cy="1002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6452" y="18288"/>
              <a:ext cx="1524" cy="1002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8288"/>
              <a:ext cx="7082028" cy="10021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02664" y="591311"/>
              <a:ext cx="4768850" cy="657225"/>
            </a:xfrm>
            <a:custGeom>
              <a:avLst/>
              <a:gdLst/>
              <a:ahLst/>
              <a:cxnLst/>
              <a:rect l="l" t="t" r="r" b="b"/>
              <a:pathLst>
                <a:path w="4768850" h="657225">
                  <a:moveTo>
                    <a:pt x="480060" y="135636"/>
                  </a:moveTo>
                  <a:lnTo>
                    <a:pt x="455676" y="135636"/>
                  </a:lnTo>
                  <a:lnTo>
                    <a:pt x="240792" y="626364"/>
                  </a:lnTo>
                  <a:lnTo>
                    <a:pt x="239268" y="626364"/>
                  </a:lnTo>
                  <a:lnTo>
                    <a:pt x="22860" y="135636"/>
                  </a:lnTo>
                  <a:lnTo>
                    <a:pt x="0" y="135636"/>
                  </a:lnTo>
                  <a:lnTo>
                    <a:pt x="0" y="646176"/>
                  </a:lnTo>
                  <a:lnTo>
                    <a:pt x="13716" y="646176"/>
                  </a:lnTo>
                  <a:lnTo>
                    <a:pt x="13716" y="153924"/>
                  </a:lnTo>
                  <a:lnTo>
                    <a:pt x="15240" y="153924"/>
                  </a:lnTo>
                  <a:lnTo>
                    <a:pt x="231648" y="646176"/>
                  </a:lnTo>
                  <a:lnTo>
                    <a:pt x="246888" y="646176"/>
                  </a:lnTo>
                  <a:lnTo>
                    <a:pt x="463296" y="153924"/>
                  </a:lnTo>
                  <a:lnTo>
                    <a:pt x="464820" y="153924"/>
                  </a:lnTo>
                  <a:lnTo>
                    <a:pt x="464820" y="646176"/>
                  </a:lnTo>
                  <a:lnTo>
                    <a:pt x="480060" y="646176"/>
                  </a:lnTo>
                  <a:lnTo>
                    <a:pt x="480060" y="135636"/>
                  </a:lnTo>
                  <a:close/>
                </a:path>
                <a:path w="4768850" h="657225">
                  <a:moveTo>
                    <a:pt x="771144" y="15240"/>
                  </a:moveTo>
                  <a:lnTo>
                    <a:pt x="755904" y="15240"/>
                  </a:lnTo>
                  <a:lnTo>
                    <a:pt x="675132" y="97536"/>
                  </a:lnTo>
                  <a:lnTo>
                    <a:pt x="687324" y="97536"/>
                  </a:lnTo>
                  <a:lnTo>
                    <a:pt x="771144" y="15240"/>
                  </a:lnTo>
                  <a:close/>
                </a:path>
                <a:path w="4768850" h="657225">
                  <a:moveTo>
                    <a:pt x="935736" y="646176"/>
                  </a:moveTo>
                  <a:lnTo>
                    <a:pt x="869073" y="477012"/>
                  </a:lnTo>
                  <a:lnTo>
                    <a:pt x="863663" y="463296"/>
                  </a:lnTo>
                  <a:lnTo>
                    <a:pt x="847344" y="421881"/>
                  </a:lnTo>
                  <a:lnTo>
                    <a:pt x="847344" y="463296"/>
                  </a:lnTo>
                  <a:lnTo>
                    <a:pt x="598932" y="463296"/>
                  </a:lnTo>
                  <a:lnTo>
                    <a:pt x="725424" y="149352"/>
                  </a:lnTo>
                  <a:lnTo>
                    <a:pt x="726948" y="149352"/>
                  </a:lnTo>
                  <a:lnTo>
                    <a:pt x="847344" y="463296"/>
                  </a:lnTo>
                  <a:lnTo>
                    <a:pt x="847344" y="421881"/>
                  </a:lnTo>
                  <a:lnTo>
                    <a:pt x="739965" y="149352"/>
                  </a:lnTo>
                  <a:lnTo>
                    <a:pt x="734568" y="135636"/>
                  </a:lnTo>
                  <a:lnTo>
                    <a:pt x="716280" y="135636"/>
                  </a:lnTo>
                  <a:lnTo>
                    <a:pt x="510540" y="646176"/>
                  </a:lnTo>
                  <a:lnTo>
                    <a:pt x="525780" y="646176"/>
                  </a:lnTo>
                  <a:lnTo>
                    <a:pt x="594360" y="477012"/>
                  </a:lnTo>
                  <a:lnTo>
                    <a:pt x="853440" y="477012"/>
                  </a:lnTo>
                  <a:lnTo>
                    <a:pt x="920496" y="646176"/>
                  </a:lnTo>
                  <a:lnTo>
                    <a:pt x="935736" y="646176"/>
                  </a:lnTo>
                  <a:close/>
                </a:path>
                <a:path w="4768850" h="657225">
                  <a:moveTo>
                    <a:pt x="1335024" y="135636"/>
                  </a:moveTo>
                  <a:lnTo>
                    <a:pt x="1316736" y="135636"/>
                  </a:lnTo>
                  <a:lnTo>
                    <a:pt x="1120140" y="416052"/>
                  </a:lnTo>
                  <a:lnTo>
                    <a:pt x="926592" y="135636"/>
                  </a:lnTo>
                  <a:lnTo>
                    <a:pt x="908304" y="135636"/>
                  </a:lnTo>
                  <a:lnTo>
                    <a:pt x="1114044" y="429768"/>
                  </a:lnTo>
                  <a:lnTo>
                    <a:pt x="1114044" y="646176"/>
                  </a:lnTo>
                  <a:lnTo>
                    <a:pt x="1127760" y="646176"/>
                  </a:lnTo>
                  <a:lnTo>
                    <a:pt x="1127760" y="429768"/>
                  </a:lnTo>
                  <a:lnTo>
                    <a:pt x="1335024" y="135636"/>
                  </a:lnTo>
                  <a:close/>
                </a:path>
                <a:path w="4768850" h="657225">
                  <a:moveTo>
                    <a:pt x="1917192" y="646176"/>
                  </a:moveTo>
                  <a:lnTo>
                    <a:pt x="1914144" y="641604"/>
                  </a:lnTo>
                  <a:lnTo>
                    <a:pt x="1914144" y="635508"/>
                  </a:lnTo>
                  <a:lnTo>
                    <a:pt x="1912620" y="627888"/>
                  </a:lnTo>
                  <a:lnTo>
                    <a:pt x="1906714" y="582930"/>
                  </a:lnTo>
                  <a:lnTo>
                    <a:pt x="1906524" y="566928"/>
                  </a:lnTo>
                  <a:lnTo>
                    <a:pt x="1905635" y="559460"/>
                  </a:lnTo>
                  <a:lnTo>
                    <a:pt x="1905190" y="552831"/>
                  </a:lnTo>
                  <a:lnTo>
                    <a:pt x="1905012" y="546785"/>
                  </a:lnTo>
                  <a:lnTo>
                    <a:pt x="1904936" y="537972"/>
                  </a:lnTo>
                  <a:lnTo>
                    <a:pt x="1904733" y="525576"/>
                  </a:lnTo>
                  <a:lnTo>
                    <a:pt x="1901952" y="484632"/>
                  </a:lnTo>
                  <a:lnTo>
                    <a:pt x="1888236" y="443484"/>
                  </a:lnTo>
                  <a:lnTo>
                    <a:pt x="1856232" y="414528"/>
                  </a:lnTo>
                  <a:lnTo>
                    <a:pt x="1819795" y="401891"/>
                  </a:lnTo>
                  <a:lnTo>
                    <a:pt x="1804403" y="399288"/>
                  </a:lnTo>
                  <a:lnTo>
                    <a:pt x="1804403" y="397764"/>
                  </a:lnTo>
                  <a:lnTo>
                    <a:pt x="1852409" y="379857"/>
                  </a:lnTo>
                  <a:lnTo>
                    <a:pt x="1886712" y="350520"/>
                  </a:lnTo>
                  <a:lnTo>
                    <a:pt x="1907857" y="312623"/>
                  </a:lnTo>
                  <a:lnTo>
                    <a:pt x="1914144" y="266700"/>
                  </a:lnTo>
                  <a:lnTo>
                    <a:pt x="1910943" y="235585"/>
                  </a:lnTo>
                  <a:lnTo>
                    <a:pt x="1903476" y="208597"/>
                  </a:lnTo>
                  <a:lnTo>
                    <a:pt x="1900428" y="202869"/>
                  </a:lnTo>
                  <a:lnTo>
                    <a:pt x="1900428" y="265176"/>
                  </a:lnTo>
                  <a:lnTo>
                    <a:pt x="1899589" y="280873"/>
                  </a:lnTo>
                  <a:lnTo>
                    <a:pt x="1888236" y="323088"/>
                  </a:lnTo>
                  <a:lnTo>
                    <a:pt x="1856232" y="361188"/>
                  </a:lnTo>
                  <a:lnTo>
                    <a:pt x="1821510" y="380047"/>
                  </a:lnTo>
                  <a:lnTo>
                    <a:pt x="1782318" y="390144"/>
                  </a:lnTo>
                  <a:lnTo>
                    <a:pt x="1755648" y="391668"/>
                  </a:lnTo>
                  <a:lnTo>
                    <a:pt x="1563624" y="391668"/>
                  </a:lnTo>
                  <a:lnTo>
                    <a:pt x="1563624" y="149352"/>
                  </a:lnTo>
                  <a:lnTo>
                    <a:pt x="1761744" y="149352"/>
                  </a:lnTo>
                  <a:lnTo>
                    <a:pt x="1824609" y="157175"/>
                  </a:lnTo>
                  <a:lnTo>
                    <a:pt x="1866900" y="179832"/>
                  </a:lnTo>
                  <a:lnTo>
                    <a:pt x="1891080" y="216789"/>
                  </a:lnTo>
                  <a:lnTo>
                    <a:pt x="1900428" y="265176"/>
                  </a:lnTo>
                  <a:lnTo>
                    <a:pt x="1900428" y="202869"/>
                  </a:lnTo>
                  <a:lnTo>
                    <a:pt x="1874520" y="167640"/>
                  </a:lnTo>
                  <a:lnTo>
                    <a:pt x="1827466" y="143637"/>
                  </a:lnTo>
                  <a:lnTo>
                    <a:pt x="1758696" y="135636"/>
                  </a:lnTo>
                  <a:lnTo>
                    <a:pt x="1549908" y="135636"/>
                  </a:lnTo>
                  <a:lnTo>
                    <a:pt x="1549908" y="646176"/>
                  </a:lnTo>
                  <a:lnTo>
                    <a:pt x="1563624" y="646176"/>
                  </a:lnTo>
                  <a:lnTo>
                    <a:pt x="1563624" y="406908"/>
                  </a:lnTo>
                  <a:lnTo>
                    <a:pt x="1755648" y="406908"/>
                  </a:lnTo>
                  <a:lnTo>
                    <a:pt x="1795259" y="408432"/>
                  </a:lnTo>
                  <a:lnTo>
                    <a:pt x="1838629" y="419658"/>
                  </a:lnTo>
                  <a:lnTo>
                    <a:pt x="1874710" y="449008"/>
                  </a:lnTo>
                  <a:lnTo>
                    <a:pt x="1888705" y="494690"/>
                  </a:lnTo>
                  <a:lnTo>
                    <a:pt x="1891284" y="537972"/>
                  </a:lnTo>
                  <a:lnTo>
                    <a:pt x="1891334" y="574929"/>
                  </a:lnTo>
                  <a:lnTo>
                    <a:pt x="1891474" y="581215"/>
                  </a:lnTo>
                  <a:lnTo>
                    <a:pt x="1891919" y="588772"/>
                  </a:lnTo>
                  <a:lnTo>
                    <a:pt x="1892808" y="595884"/>
                  </a:lnTo>
                  <a:lnTo>
                    <a:pt x="1893709" y="603605"/>
                  </a:lnTo>
                  <a:lnTo>
                    <a:pt x="1901952" y="646176"/>
                  </a:lnTo>
                  <a:lnTo>
                    <a:pt x="1917192" y="646176"/>
                  </a:lnTo>
                  <a:close/>
                </a:path>
                <a:path w="4768850" h="657225">
                  <a:moveTo>
                    <a:pt x="2228088" y="41148"/>
                  </a:moveTo>
                  <a:lnTo>
                    <a:pt x="2203005" y="7073"/>
                  </a:lnTo>
                  <a:lnTo>
                    <a:pt x="2173224" y="0"/>
                  </a:lnTo>
                  <a:lnTo>
                    <a:pt x="2162314" y="1079"/>
                  </a:lnTo>
                  <a:lnTo>
                    <a:pt x="2127593" y="20294"/>
                  </a:lnTo>
                  <a:lnTo>
                    <a:pt x="2119884" y="36576"/>
                  </a:lnTo>
                  <a:lnTo>
                    <a:pt x="2129028" y="41148"/>
                  </a:lnTo>
                  <a:lnTo>
                    <a:pt x="2131618" y="34823"/>
                  </a:lnTo>
                  <a:lnTo>
                    <a:pt x="2134933" y="29337"/>
                  </a:lnTo>
                  <a:lnTo>
                    <a:pt x="2173224" y="12192"/>
                  </a:lnTo>
                  <a:lnTo>
                    <a:pt x="2181809" y="12750"/>
                  </a:lnTo>
                  <a:lnTo>
                    <a:pt x="2215896" y="33528"/>
                  </a:lnTo>
                  <a:lnTo>
                    <a:pt x="2215896" y="41148"/>
                  </a:lnTo>
                  <a:lnTo>
                    <a:pt x="2187791" y="67652"/>
                  </a:lnTo>
                  <a:lnTo>
                    <a:pt x="2181225" y="71450"/>
                  </a:lnTo>
                  <a:lnTo>
                    <a:pt x="2176361" y="74942"/>
                  </a:lnTo>
                  <a:lnTo>
                    <a:pt x="2173224" y="77724"/>
                  </a:lnTo>
                  <a:lnTo>
                    <a:pt x="2165604" y="83820"/>
                  </a:lnTo>
                  <a:lnTo>
                    <a:pt x="2164080" y="91440"/>
                  </a:lnTo>
                  <a:lnTo>
                    <a:pt x="2164080" y="97536"/>
                  </a:lnTo>
                  <a:lnTo>
                    <a:pt x="2174748" y="97536"/>
                  </a:lnTo>
                  <a:lnTo>
                    <a:pt x="2174748" y="92964"/>
                  </a:lnTo>
                  <a:lnTo>
                    <a:pt x="2176272" y="88392"/>
                  </a:lnTo>
                  <a:lnTo>
                    <a:pt x="2185416" y="82296"/>
                  </a:lnTo>
                  <a:lnTo>
                    <a:pt x="2191512" y="77724"/>
                  </a:lnTo>
                  <a:lnTo>
                    <a:pt x="2199132" y="74676"/>
                  </a:lnTo>
                  <a:lnTo>
                    <a:pt x="2211146" y="68376"/>
                  </a:lnTo>
                  <a:lnTo>
                    <a:pt x="2219896" y="60769"/>
                  </a:lnTo>
                  <a:lnTo>
                    <a:pt x="2225484" y="51752"/>
                  </a:lnTo>
                  <a:lnTo>
                    <a:pt x="2228088" y="41148"/>
                  </a:lnTo>
                  <a:close/>
                </a:path>
                <a:path w="4768850" h="657225">
                  <a:moveTo>
                    <a:pt x="2409444" y="134112"/>
                  </a:moveTo>
                  <a:lnTo>
                    <a:pt x="2394293" y="93941"/>
                  </a:lnTo>
                  <a:lnTo>
                    <a:pt x="2372868" y="86868"/>
                  </a:lnTo>
                  <a:lnTo>
                    <a:pt x="2363724" y="86868"/>
                  </a:lnTo>
                  <a:lnTo>
                    <a:pt x="2360676" y="85344"/>
                  </a:lnTo>
                  <a:lnTo>
                    <a:pt x="2354580" y="85344"/>
                  </a:lnTo>
                  <a:lnTo>
                    <a:pt x="2354580" y="97536"/>
                  </a:lnTo>
                  <a:lnTo>
                    <a:pt x="2377440" y="97536"/>
                  </a:lnTo>
                  <a:lnTo>
                    <a:pt x="2383536" y="100584"/>
                  </a:lnTo>
                  <a:lnTo>
                    <a:pt x="2389632" y="106680"/>
                  </a:lnTo>
                  <a:lnTo>
                    <a:pt x="2395728" y="111252"/>
                  </a:lnTo>
                  <a:lnTo>
                    <a:pt x="2398776" y="117348"/>
                  </a:lnTo>
                  <a:lnTo>
                    <a:pt x="2398776" y="124968"/>
                  </a:lnTo>
                  <a:lnTo>
                    <a:pt x="2397937" y="131813"/>
                  </a:lnTo>
                  <a:lnTo>
                    <a:pt x="2368359" y="163957"/>
                  </a:lnTo>
                  <a:lnTo>
                    <a:pt x="2360676" y="167640"/>
                  </a:lnTo>
                  <a:lnTo>
                    <a:pt x="2360676" y="135636"/>
                  </a:lnTo>
                  <a:lnTo>
                    <a:pt x="2346960" y="135636"/>
                  </a:lnTo>
                  <a:lnTo>
                    <a:pt x="2346960" y="455676"/>
                  </a:lnTo>
                  <a:lnTo>
                    <a:pt x="2344115" y="498563"/>
                  </a:lnTo>
                  <a:lnTo>
                    <a:pt x="2335720" y="535876"/>
                  </a:lnTo>
                  <a:lnTo>
                    <a:pt x="2302764" y="594360"/>
                  </a:lnTo>
                  <a:lnTo>
                    <a:pt x="2249982" y="631329"/>
                  </a:lnTo>
                  <a:lnTo>
                    <a:pt x="2173224" y="643128"/>
                  </a:lnTo>
                  <a:lnTo>
                    <a:pt x="2132380" y="640232"/>
                  </a:lnTo>
                  <a:lnTo>
                    <a:pt x="2066709" y="616127"/>
                  </a:lnTo>
                  <a:lnTo>
                    <a:pt x="2024151" y="567766"/>
                  </a:lnTo>
                  <a:lnTo>
                    <a:pt x="2003577" y="498563"/>
                  </a:lnTo>
                  <a:lnTo>
                    <a:pt x="2001012" y="455676"/>
                  </a:lnTo>
                  <a:lnTo>
                    <a:pt x="2001012" y="135636"/>
                  </a:lnTo>
                  <a:lnTo>
                    <a:pt x="1985772" y="135636"/>
                  </a:lnTo>
                  <a:lnTo>
                    <a:pt x="1985772" y="455676"/>
                  </a:lnTo>
                  <a:lnTo>
                    <a:pt x="1988883" y="503072"/>
                  </a:lnTo>
                  <a:lnTo>
                    <a:pt x="1998154" y="544461"/>
                  </a:lnTo>
                  <a:lnTo>
                    <a:pt x="2013407" y="579551"/>
                  </a:lnTo>
                  <a:lnTo>
                    <a:pt x="2061133" y="629208"/>
                  </a:lnTo>
                  <a:lnTo>
                    <a:pt x="2130336" y="653732"/>
                  </a:lnTo>
                  <a:lnTo>
                    <a:pt x="2173224" y="656844"/>
                  </a:lnTo>
                  <a:lnTo>
                    <a:pt x="2216099" y="653732"/>
                  </a:lnTo>
                  <a:lnTo>
                    <a:pt x="2253411" y="644474"/>
                  </a:lnTo>
                  <a:lnTo>
                    <a:pt x="2256205" y="643128"/>
                  </a:lnTo>
                  <a:lnTo>
                    <a:pt x="2285301" y="629208"/>
                  </a:lnTo>
                  <a:lnTo>
                    <a:pt x="2333028" y="579551"/>
                  </a:lnTo>
                  <a:lnTo>
                    <a:pt x="2348280" y="544461"/>
                  </a:lnTo>
                  <a:lnTo>
                    <a:pt x="2357551" y="503072"/>
                  </a:lnTo>
                  <a:lnTo>
                    <a:pt x="2360676" y="455676"/>
                  </a:lnTo>
                  <a:lnTo>
                    <a:pt x="2360676" y="179832"/>
                  </a:lnTo>
                  <a:lnTo>
                    <a:pt x="2363724" y="178308"/>
                  </a:lnTo>
                  <a:lnTo>
                    <a:pt x="2368296" y="178308"/>
                  </a:lnTo>
                  <a:lnTo>
                    <a:pt x="2371344" y="175260"/>
                  </a:lnTo>
                  <a:lnTo>
                    <a:pt x="2377440" y="172212"/>
                  </a:lnTo>
                  <a:lnTo>
                    <a:pt x="2383536" y="167640"/>
                  </a:lnTo>
                  <a:lnTo>
                    <a:pt x="2389632" y="164592"/>
                  </a:lnTo>
                  <a:lnTo>
                    <a:pt x="2394204" y="160020"/>
                  </a:lnTo>
                  <a:lnTo>
                    <a:pt x="2400300" y="155448"/>
                  </a:lnTo>
                  <a:lnTo>
                    <a:pt x="2403348" y="147828"/>
                  </a:lnTo>
                  <a:lnTo>
                    <a:pt x="2407920" y="141732"/>
                  </a:lnTo>
                  <a:lnTo>
                    <a:pt x="2409444" y="134112"/>
                  </a:lnTo>
                  <a:close/>
                </a:path>
                <a:path w="4768850" h="657225">
                  <a:moveTo>
                    <a:pt x="2817876" y="646176"/>
                  </a:moveTo>
                  <a:lnTo>
                    <a:pt x="2751213" y="477012"/>
                  </a:lnTo>
                  <a:lnTo>
                    <a:pt x="2745803" y="463296"/>
                  </a:lnTo>
                  <a:lnTo>
                    <a:pt x="2729484" y="421881"/>
                  </a:lnTo>
                  <a:lnTo>
                    <a:pt x="2729484" y="463296"/>
                  </a:lnTo>
                  <a:lnTo>
                    <a:pt x="2481072" y="463296"/>
                  </a:lnTo>
                  <a:lnTo>
                    <a:pt x="2606040" y="149352"/>
                  </a:lnTo>
                  <a:lnTo>
                    <a:pt x="2607564" y="149352"/>
                  </a:lnTo>
                  <a:lnTo>
                    <a:pt x="2729484" y="463296"/>
                  </a:lnTo>
                  <a:lnTo>
                    <a:pt x="2729484" y="421881"/>
                  </a:lnTo>
                  <a:lnTo>
                    <a:pt x="2622105" y="149352"/>
                  </a:lnTo>
                  <a:lnTo>
                    <a:pt x="2616708" y="135636"/>
                  </a:lnTo>
                  <a:lnTo>
                    <a:pt x="2596896" y="135636"/>
                  </a:lnTo>
                  <a:lnTo>
                    <a:pt x="2391156" y="646176"/>
                  </a:lnTo>
                  <a:lnTo>
                    <a:pt x="2406396" y="646176"/>
                  </a:lnTo>
                  <a:lnTo>
                    <a:pt x="2474976" y="477012"/>
                  </a:lnTo>
                  <a:lnTo>
                    <a:pt x="2734056" y="477012"/>
                  </a:lnTo>
                  <a:lnTo>
                    <a:pt x="2801112" y="646176"/>
                  </a:lnTo>
                  <a:lnTo>
                    <a:pt x="2817876" y="646176"/>
                  </a:lnTo>
                  <a:close/>
                </a:path>
                <a:path w="4768850" h="657225">
                  <a:moveTo>
                    <a:pt x="3480816" y="445008"/>
                  </a:moveTo>
                  <a:lnTo>
                    <a:pt x="3467100" y="445008"/>
                  </a:lnTo>
                  <a:lnTo>
                    <a:pt x="3463099" y="466178"/>
                  </a:lnTo>
                  <a:lnTo>
                    <a:pt x="3457956" y="486346"/>
                  </a:lnTo>
                  <a:lnTo>
                    <a:pt x="3444240" y="524256"/>
                  </a:lnTo>
                  <a:lnTo>
                    <a:pt x="3425761" y="557784"/>
                  </a:lnTo>
                  <a:lnTo>
                    <a:pt x="3387509" y="599605"/>
                  </a:lnTo>
                  <a:lnTo>
                    <a:pt x="3339084" y="627888"/>
                  </a:lnTo>
                  <a:lnTo>
                    <a:pt x="3300222" y="639508"/>
                  </a:lnTo>
                  <a:lnTo>
                    <a:pt x="3256788" y="643128"/>
                  </a:lnTo>
                  <a:lnTo>
                    <a:pt x="3231350" y="641756"/>
                  </a:lnTo>
                  <a:lnTo>
                    <a:pt x="3185630" y="631558"/>
                  </a:lnTo>
                  <a:lnTo>
                    <a:pt x="3145625" y="611936"/>
                  </a:lnTo>
                  <a:lnTo>
                    <a:pt x="3111335" y="583463"/>
                  </a:lnTo>
                  <a:lnTo>
                    <a:pt x="3083661" y="549198"/>
                  </a:lnTo>
                  <a:lnTo>
                    <a:pt x="3062046" y="509714"/>
                  </a:lnTo>
                  <a:lnTo>
                    <a:pt x="3048089" y="465442"/>
                  </a:lnTo>
                  <a:lnTo>
                    <a:pt x="3041231" y="418680"/>
                  </a:lnTo>
                  <a:lnTo>
                    <a:pt x="3040380" y="394716"/>
                  </a:lnTo>
                  <a:lnTo>
                    <a:pt x="3040659" y="380987"/>
                  </a:lnTo>
                  <a:lnTo>
                    <a:pt x="3044952" y="338328"/>
                  </a:lnTo>
                  <a:lnTo>
                    <a:pt x="3056521" y="295046"/>
                  </a:lnTo>
                  <a:lnTo>
                    <a:pt x="3074479" y="253174"/>
                  </a:lnTo>
                  <a:lnTo>
                    <a:pt x="3100120" y="213918"/>
                  </a:lnTo>
                  <a:lnTo>
                    <a:pt x="3133344" y="179832"/>
                  </a:lnTo>
                  <a:lnTo>
                    <a:pt x="3174911" y="155625"/>
                  </a:lnTo>
                  <a:lnTo>
                    <a:pt x="3225736" y="140398"/>
                  </a:lnTo>
                  <a:lnTo>
                    <a:pt x="3265932" y="137160"/>
                  </a:lnTo>
                  <a:lnTo>
                    <a:pt x="3286163" y="138023"/>
                  </a:lnTo>
                  <a:lnTo>
                    <a:pt x="3323793" y="144881"/>
                  </a:lnTo>
                  <a:lnTo>
                    <a:pt x="3372612" y="166116"/>
                  </a:lnTo>
                  <a:lnTo>
                    <a:pt x="3411131" y="196773"/>
                  </a:lnTo>
                  <a:lnTo>
                    <a:pt x="3438144" y="234696"/>
                  </a:lnTo>
                  <a:lnTo>
                    <a:pt x="3453142" y="274345"/>
                  </a:lnTo>
                  <a:lnTo>
                    <a:pt x="3454908" y="288036"/>
                  </a:lnTo>
                  <a:lnTo>
                    <a:pt x="3470148" y="288036"/>
                  </a:lnTo>
                  <a:lnTo>
                    <a:pt x="3461575" y="250532"/>
                  </a:lnTo>
                  <a:lnTo>
                    <a:pt x="3440049" y="208407"/>
                  </a:lnTo>
                  <a:lnTo>
                    <a:pt x="3404247" y="170649"/>
                  </a:lnTo>
                  <a:lnTo>
                    <a:pt x="3372866" y="149021"/>
                  </a:lnTo>
                  <a:lnTo>
                    <a:pt x="3334931" y="133096"/>
                  </a:lnTo>
                  <a:lnTo>
                    <a:pt x="3290455" y="124574"/>
                  </a:lnTo>
                  <a:lnTo>
                    <a:pt x="3265932" y="123444"/>
                  </a:lnTo>
                  <a:lnTo>
                    <a:pt x="3234398" y="125120"/>
                  </a:lnTo>
                  <a:lnTo>
                    <a:pt x="3179343" y="137591"/>
                  </a:lnTo>
                  <a:lnTo>
                    <a:pt x="3132963" y="161290"/>
                  </a:lnTo>
                  <a:lnTo>
                    <a:pt x="3096374" y="193916"/>
                  </a:lnTo>
                  <a:lnTo>
                    <a:pt x="3067786" y="233362"/>
                  </a:lnTo>
                  <a:lnTo>
                    <a:pt x="3046590" y="276796"/>
                  </a:lnTo>
                  <a:lnTo>
                    <a:pt x="3033090" y="324218"/>
                  </a:lnTo>
                  <a:lnTo>
                    <a:pt x="3027273" y="371602"/>
                  </a:lnTo>
                  <a:lnTo>
                    <a:pt x="3026664" y="394716"/>
                  </a:lnTo>
                  <a:lnTo>
                    <a:pt x="3027540" y="422719"/>
                  </a:lnTo>
                  <a:lnTo>
                    <a:pt x="3035020" y="475297"/>
                  </a:lnTo>
                  <a:lnTo>
                    <a:pt x="3051657" y="523049"/>
                  </a:lnTo>
                  <a:lnTo>
                    <a:pt x="3075762" y="564819"/>
                  </a:lnTo>
                  <a:lnTo>
                    <a:pt x="3106382" y="599960"/>
                  </a:lnTo>
                  <a:lnTo>
                    <a:pt x="3142958" y="626770"/>
                  </a:lnTo>
                  <a:lnTo>
                    <a:pt x="3185198" y="645922"/>
                  </a:lnTo>
                  <a:lnTo>
                    <a:pt x="3231972" y="655688"/>
                  </a:lnTo>
                  <a:lnTo>
                    <a:pt x="3256788" y="656844"/>
                  </a:lnTo>
                  <a:lnTo>
                    <a:pt x="3280206" y="655967"/>
                  </a:lnTo>
                  <a:lnTo>
                    <a:pt x="3323653" y="648487"/>
                  </a:lnTo>
                  <a:lnTo>
                    <a:pt x="3362490" y="632777"/>
                  </a:lnTo>
                  <a:lnTo>
                    <a:pt x="3396157" y="610539"/>
                  </a:lnTo>
                  <a:lnTo>
                    <a:pt x="3423856" y="582891"/>
                  </a:lnTo>
                  <a:lnTo>
                    <a:pt x="3446716" y="549833"/>
                  </a:lnTo>
                  <a:lnTo>
                    <a:pt x="3464737" y="511238"/>
                  </a:lnTo>
                  <a:lnTo>
                    <a:pt x="3476790" y="468236"/>
                  </a:lnTo>
                  <a:lnTo>
                    <a:pt x="3480816" y="445008"/>
                  </a:lnTo>
                  <a:close/>
                </a:path>
                <a:path w="4768850" h="657225">
                  <a:moveTo>
                    <a:pt x="3921252" y="135128"/>
                  </a:moveTo>
                  <a:lnTo>
                    <a:pt x="3907536" y="135128"/>
                  </a:lnTo>
                  <a:lnTo>
                    <a:pt x="3907536" y="371348"/>
                  </a:lnTo>
                  <a:lnTo>
                    <a:pt x="3550920" y="371348"/>
                  </a:lnTo>
                  <a:lnTo>
                    <a:pt x="3550920" y="135128"/>
                  </a:lnTo>
                  <a:lnTo>
                    <a:pt x="3535680" y="135128"/>
                  </a:lnTo>
                  <a:lnTo>
                    <a:pt x="3535680" y="371348"/>
                  </a:lnTo>
                  <a:lnTo>
                    <a:pt x="3535680" y="386588"/>
                  </a:lnTo>
                  <a:lnTo>
                    <a:pt x="3535680" y="645668"/>
                  </a:lnTo>
                  <a:lnTo>
                    <a:pt x="3550920" y="645668"/>
                  </a:lnTo>
                  <a:lnTo>
                    <a:pt x="3550920" y="386588"/>
                  </a:lnTo>
                  <a:lnTo>
                    <a:pt x="3907536" y="386588"/>
                  </a:lnTo>
                  <a:lnTo>
                    <a:pt x="3907536" y="645668"/>
                  </a:lnTo>
                  <a:lnTo>
                    <a:pt x="3921252" y="645668"/>
                  </a:lnTo>
                  <a:lnTo>
                    <a:pt x="3921252" y="386588"/>
                  </a:lnTo>
                  <a:lnTo>
                    <a:pt x="3921252" y="371348"/>
                  </a:lnTo>
                  <a:lnTo>
                    <a:pt x="3921252" y="135128"/>
                  </a:lnTo>
                  <a:close/>
                </a:path>
                <a:path w="4768850" h="657225">
                  <a:moveTo>
                    <a:pt x="4216908" y="15240"/>
                  </a:moveTo>
                  <a:lnTo>
                    <a:pt x="4200144" y="15240"/>
                  </a:lnTo>
                  <a:lnTo>
                    <a:pt x="4120896" y="97536"/>
                  </a:lnTo>
                  <a:lnTo>
                    <a:pt x="4133088" y="97536"/>
                  </a:lnTo>
                  <a:lnTo>
                    <a:pt x="4216908" y="15240"/>
                  </a:lnTo>
                  <a:close/>
                </a:path>
                <a:path w="4768850" h="657225">
                  <a:moveTo>
                    <a:pt x="4340352" y="630936"/>
                  </a:moveTo>
                  <a:lnTo>
                    <a:pt x="4012692" y="630936"/>
                  </a:lnTo>
                  <a:lnTo>
                    <a:pt x="4012692" y="387096"/>
                  </a:lnTo>
                  <a:lnTo>
                    <a:pt x="4317492" y="387096"/>
                  </a:lnTo>
                  <a:lnTo>
                    <a:pt x="4317492" y="371856"/>
                  </a:lnTo>
                  <a:lnTo>
                    <a:pt x="4012692" y="371856"/>
                  </a:lnTo>
                  <a:lnTo>
                    <a:pt x="4012692" y="149352"/>
                  </a:lnTo>
                  <a:lnTo>
                    <a:pt x="4337304" y="149352"/>
                  </a:lnTo>
                  <a:lnTo>
                    <a:pt x="4337304" y="135636"/>
                  </a:lnTo>
                  <a:lnTo>
                    <a:pt x="3998976" y="135636"/>
                  </a:lnTo>
                  <a:lnTo>
                    <a:pt x="3998976" y="646176"/>
                  </a:lnTo>
                  <a:lnTo>
                    <a:pt x="4340352" y="646176"/>
                  </a:lnTo>
                  <a:lnTo>
                    <a:pt x="4340352" y="630936"/>
                  </a:lnTo>
                  <a:close/>
                </a:path>
                <a:path w="4768850" h="657225">
                  <a:moveTo>
                    <a:pt x="4768596" y="135636"/>
                  </a:moveTo>
                  <a:lnTo>
                    <a:pt x="4753356" y="135636"/>
                  </a:lnTo>
                  <a:lnTo>
                    <a:pt x="4753356" y="627888"/>
                  </a:lnTo>
                  <a:lnTo>
                    <a:pt x="4751832" y="627888"/>
                  </a:lnTo>
                  <a:lnTo>
                    <a:pt x="4404360" y="135636"/>
                  </a:lnTo>
                  <a:lnTo>
                    <a:pt x="4381500" y="135636"/>
                  </a:lnTo>
                  <a:lnTo>
                    <a:pt x="4381500" y="646176"/>
                  </a:lnTo>
                  <a:lnTo>
                    <a:pt x="4396740" y="646176"/>
                  </a:lnTo>
                  <a:lnTo>
                    <a:pt x="4396740" y="153924"/>
                  </a:lnTo>
                  <a:lnTo>
                    <a:pt x="4398264" y="153924"/>
                  </a:lnTo>
                  <a:lnTo>
                    <a:pt x="4745736" y="646176"/>
                  </a:lnTo>
                  <a:lnTo>
                    <a:pt x="4768596" y="646176"/>
                  </a:lnTo>
                  <a:lnTo>
                    <a:pt x="4768596" y="135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9571" y="1505712"/>
              <a:ext cx="3953255" cy="152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1572" y="1760219"/>
              <a:ext cx="2441575" cy="265430"/>
            </a:xfrm>
            <a:custGeom>
              <a:avLst/>
              <a:gdLst/>
              <a:ahLst/>
              <a:cxnLst/>
              <a:rect l="l" t="t" r="r" b="b"/>
              <a:pathLst>
                <a:path w="2441575" h="265430">
                  <a:moveTo>
                    <a:pt x="204216" y="134112"/>
                  </a:moveTo>
                  <a:lnTo>
                    <a:pt x="202476" y="104114"/>
                  </a:lnTo>
                  <a:lnTo>
                    <a:pt x="197167" y="78105"/>
                  </a:lnTo>
                  <a:lnTo>
                    <a:pt x="188137" y="56108"/>
                  </a:lnTo>
                  <a:lnTo>
                    <a:pt x="179832" y="44500"/>
                  </a:lnTo>
                  <a:lnTo>
                    <a:pt x="179832" y="134112"/>
                  </a:lnTo>
                  <a:lnTo>
                    <a:pt x="179514" y="147523"/>
                  </a:lnTo>
                  <a:lnTo>
                    <a:pt x="170878" y="191960"/>
                  </a:lnTo>
                  <a:lnTo>
                    <a:pt x="140398" y="226517"/>
                  </a:lnTo>
                  <a:lnTo>
                    <a:pt x="100584" y="238887"/>
                  </a:lnTo>
                  <a:lnTo>
                    <a:pt x="74676" y="240792"/>
                  </a:lnTo>
                  <a:lnTo>
                    <a:pt x="24384" y="240792"/>
                  </a:lnTo>
                  <a:lnTo>
                    <a:pt x="24384" y="25908"/>
                  </a:lnTo>
                  <a:lnTo>
                    <a:pt x="74676" y="25908"/>
                  </a:lnTo>
                  <a:lnTo>
                    <a:pt x="121920" y="32004"/>
                  </a:lnTo>
                  <a:lnTo>
                    <a:pt x="155448" y="51816"/>
                  </a:lnTo>
                  <a:lnTo>
                    <a:pt x="176606" y="95326"/>
                  </a:lnTo>
                  <a:lnTo>
                    <a:pt x="179832" y="134112"/>
                  </a:lnTo>
                  <a:lnTo>
                    <a:pt x="179832" y="44500"/>
                  </a:lnTo>
                  <a:lnTo>
                    <a:pt x="138493" y="14097"/>
                  </a:lnTo>
                  <a:lnTo>
                    <a:pt x="86868" y="6096"/>
                  </a:lnTo>
                  <a:lnTo>
                    <a:pt x="0" y="6096"/>
                  </a:lnTo>
                  <a:lnTo>
                    <a:pt x="0" y="260604"/>
                  </a:lnTo>
                  <a:lnTo>
                    <a:pt x="86868" y="260604"/>
                  </a:lnTo>
                  <a:lnTo>
                    <a:pt x="114604" y="258610"/>
                  </a:lnTo>
                  <a:lnTo>
                    <a:pt x="138493" y="252603"/>
                  </a:lnTo>
                  <a:lnTo>
                    <a:pt x="158661" y="242608"/>
                  </a:lnTo>
                  <a:lnTo>
                    <a:pt x="160807" y="240792"/>
                  </a:lnTo>
                  <a:lnTo>
                    <a:pt x="175260" y="228600"/>
                  </a:lnTo>
                  <a:lnTo>
                    <a:pt x="188137" y="210629"/>
                  </a:lnTo>
                  <a:lnTo>
                    <a:pt x="197167" y="188785"/>
                  </a:lnTo>
                  <a:lnTo>
                    <a:pt x="202476" y="163245"/>
                  </a:lnTo>
                  <a:lnTo>
                    <a:pt x="204216" y="134112"/>
                  </a:lnTo>
                  <a:close/>
                </a:path>
                <a:path w="2441575" h="265430">
                  <a:moveTo>
                    <a:pt x="269748" y="6096"/>
                  </a:moveTo>
                  <a:lnTo>
                    <a:pt x="245364" y="6096"/>
                  </a:lnTo>
                  <a:lnTo>
                    <a:pt x="245364" y="262128"/>
                  </a:lnTo>
                  <a:lnTo>
                    <a:pt x="269748" y="262128"/>
                  </a:lnTo>
                  <a:lnTo>
                    <a:pt x="269748" y="6096"/>
                  </a:lnTo>
                  <a:close/>
                </a:path>
                <a:path w="2441575" h="265430">
                  <a:moveTo>
                    <a:pt x="509016" y="193548"/>
                  </a:moveTo>
                  <a:lnTo>
                    <a:pt x="484632" y="141732"/>
                  </a:lnTo>
                  <a:lnTo>
                    <a:pt x="477012" y="138684"/>
                  </a:lnTo>
                  <a:lnTo>
                    <a:pt x="469392" y="134112"/>
                  </a:lnTo>
                  <a:lnTo>
                    <a:pt x="463410" y="131851"/>
                  </a:lnTo>
                  <a:lnTo>
                    <a:pt x="457009" y="129730"/>
                  </a:lnTo>
                  <a:lnTo>
                    <a:pt x="450316" y="127901"/>
                  </a:lnTo>
                  <a:lnTo>
                    <a:pt x="443484" y="126492"/>
                  </a:lnTo>
                  <a:lnTo>
                    <a:pt x="381000" y="111252"/>
                  </a:lnTo>
                  <a:lnTo>
                    <a:pt x="371856" y="108204"/>
                  </a:lnTo>
                  <a:lnTo>
                    <a:pt x="365760" y="106680"/>
                  </a:lnTo>
                  <a:lnTo>
                    <a:pt x="361188" y="103632"/>
                  </a:lnTo>
                  <a:lnTo>
                    <a:pt x="344424" y="82296"/>
                  </a:lnTo>
                  <a:lnTo>
                    <a:pt x="342900" y="77724"/>
                  </a:lnTo>
                  <a:lnTo>
                    <a:pt x="342900" y="62484"/>
                  </a:lnTo>
                  <a:lnTo>
                    <a:pt x="344424" y="54864"/>
                  </a:lnTo>
                  <a:lnTo>
                    <a:pt x="348996" y="48768"/>
                  </a:lnTo>
                  <a:lnTo>
                    <a:pt x="352044" y="41148"/>
                  </a:lnTo>
                  <a:lnTo>
                    <a:pt x="397764" y="21336"/>
                  </a:lnTo>
                  <a:lnTo>
                    <a:pt x="406908" y="21336"/>
                  </a:lnTo>
                  <a:lnTo>
                    <a:pt x="413524" y="21628"/>
                  </a:lnTo>
                  <a:lnTo>
                    <a:pt x="419862" y="22479"/>
                  </a:lnTo>
                  <a:lnTo>
                    <a:pt x="426186" y="23914"/>
                  </a:lnTo>
                  <a:lnTo>
                    <a:pt x="432816" y="25908"/>
                  </a:lnTo>
                  <a:lnTo>
                    <a:pt x="440436" y="27432"/>
                  </a:lnTo>
                  <a:lnTo>
                    <a:pt x="448056" y="30480"/>
                  </a:lnTo>
                  <a:lnTo>
                    <a:pt x="454152" y="36576"/>
                  </a:lnTo>
                  <a:lnTo>
                    <a:pt x="461772" y="41148"/>
                  </a:lnTo>
                  <a:lnTo>
                    <a:pt x="466344" y="47244"/>
                  </a:lnTo>
                  <a:lnTo>
                    <a:pt x="469392" y="54864"/>
                  </a:lnTo>
                  <a:lnTo>
                    <a:pt x="473964" y="60960"/>
                  </a:lnTo>
                  <a:lnTo>
                    <a:pt x="475488" y="70104"/>
                  </a:lnTo>
                  <a:lnTo>
                    <a:pt x="475488" y="79248"/>
                  </a:lnTo>
                  <a:lnTo>
                    <a:pt x="501396" y="79248"/>
                  </a:lnTo>
                  <a:lnTo>
                    <a:pt x="489153" y="38252"/>
                  </a:lnTo>
                  <a:lnTo>
                    <a:pt x="458343" y="11811"/>
                  </a:lnTo>
                  <a:lnTo>
                    <a:pt x="416026" y="533"/>
                  </a:lnTo>
                  <a:lnTo>
                    <a:pt x="406908" y="0"/>
                  </a:lnTo>
                  <a:lnTo>
                    <a:pt x="393776" y="558"/>
                  </a:lnTo>
                  <a:lnTo>
                    <a:pt x="354342" y="12217"/>
                  </a:lnTo>
                  <a:lnTo>
                    <a:pt x="324129" y="44577"/>
                  </a:lnTo>
                  <a:lnTo>
                    <a:pt x="320040" y="59436"/>
                  </a:lnTo>
                  <a:lnTo>
                    <a:pt x="318516" y="65532"/>
                  </a:lnTo>
                  <a:lnTo>
                    <a:pt x="326136" y="105156"/>
                  </a:lnTo>
                  <a:lnTo>
                    <a:pt x="368808" y="132588"/>
                  </a:lnTo>
                  <a:lnTo>
                    <a:pt x="376428" y="134112"/>
                  </a:lnTo>
                  <a:lnTo>
                    <a:pt x="451104" y="152400"/>
                  </a:lnTo>
                  <a:lnTo>
                    <a:pt x="463296" y="158496"/>
                  </a:lnTo>
                  <a:lnTo>
                    <a:pt x="467868" y="161544"/>
                  </a:lnTo>
                  <a:lnTo>
                    <a:pt x="472440" y="166116"/>
                  </a:lnTo>
                  <a:lnTo>
                    <a:pt x="477012" y="169164"/>
                  </a:lnTo>
                  <a:lnTo>
                    <a:pt x="480060" y="175260"/>
                  </a:lnTo>
                  <a:lnTo>
                    <a:pt x="483108" y="179832"/>
                  </a:lnTo>
                  <a:lnTo>
                    <a:pt x="484632" y="185928"/>
                  </a:lnTo>
                  <a:lnTo>
                    <a:pt x="484632" y="202692"/>
                  </a:lnTo>
                  <a:lnTo>
                    <a:pt x="483108" y="210312"/>
                  </a:lnTo>
                  <a:lnTo>
                    <a:pt x="478536" y="217932"/>
                  </a:lnTo>
                  <a:lnTo>
                    <a:pt x="473964" y="224028"/>
                  </a:lnTo>
                  <a:lnTo>
                    <a:pt x="467868" y="230124"/>
                  </a:lnTo>
                  <a:lnTo>
                    <a:pt x="461772" y="233172"/>
                  </a:lnTo>
                  <a:lnTo>
                    <a:pt x="454152" y="237744"/>
                  </a:lnTo>
                  <a:lnTo>
                    <a:pt x="448056" y="240792"/>
                  </a:lnTo>
                  <a:lnTo>
                    <a:pt x="438912" y="242316"/>
                  </a:lnTo>
                  <a:lnTo>
                    <a:pt x="423672" y="245364"/>
                  </a:lnTo>
                  <a:lnTo>
                    <a:pt x="385572" y="242316"/>
                  </a:lnTo>
                  <a:lnTo>
                    <a:pt x="348043" y="221932"/>
                  </a:lnTo>
                  <a:lnTo>
                    <a:pt x="334937" y="186524"/>
                  </a:lnTo>
                  <a:lnTo>
                    <a:pt x="335280" y="176784"/>
                  </a:lnTo>
                  <a:lnTo>
                    <a:pt x="310896" y="176784"/>
                  </a:lnTo>
                  <a:lnTo>
                    <a:pt x="316992" y="216408"/>
                  </a:lnTo>
                  <a:lnTo>
                    <a:pt x="344182" y="249250"/>
                  </a:lnTo>
                  <a:lnTo>
                    <a:pt x="379971" y="262610"/>
                  </a:lnTo>
                  <a:lnTo>
                    <a:pt x="411480" y="265176"/>
                  </a:lnTo>
                  <a:lnTo>
                    <a:pt x="422592" y="265137"/>
                  </a:lnTo>
                  <a:lnTo>
                    <a:pt x="465772" y="257365"/>
                  </a:lnTo>
                  <a:lnTo>
                    <a:pt x="498348" y="230124"/>
                  </a:lnTo>
                  <a:lnTo>
                    <a:pt x="501396" y="225552"/>
                  </a:lnTo>
                  <a:lnTo>
                    <a:pt x="504444" y="219456"/>
                  </a:lnTo>
                  <a:lnTo>
                    <a:pt x="507492" y="214884"/>
                  </a:lnTo>
                  <a:lnTo>
                    <a:pt x="507492" y="208788"/>
                  </a:lnTo>
                  <a:lnTo>
                    <a:pt x="509016" y="204216"/>
                  </a:lnTo>
                  <a:lnTo>
                    <a:pt x="509016" y="193548"/>
                  </a:lnTo>
                  <a:close/>
                </a:path>
                <a:path w="2441575" h="265430">
                  <a:moveTo>
                    <a:pt x="748284" y="6350"/>
                  </a:moveTo>
                  <a:lnTo>
                    <a:pt x="723900" y="6350"/>
                  </a:lnTo>
                  <a:lnTo>
                    <a:pt x="723900" y="115570"/>
                  </a:lnTo>
                  <a:lnTo>
                    <a:pt x="573024" y="115570"/>
                  </a:lnTo>
                  <a:lnTo>
                    <a:pt x="573024" y="6350"/>
                  </a:lnTo>
                  <a:lnTo>
                    <a:pt x="548640" y="6350"/>
                  </a:lnTo>
                  <a:lnTo>
                    <a:pt x="548640" y="115570"/>
                  </a:lnTo>
                  <a:lnTo>
                    <a:pt x="548640" y="137160"/>
                  </a:lnTo>
                  <a:lnTo>
                    <a:pt x="548640" y="260350"/>
                  </a:lnTo>
                  <a:lnTo>
                    <a:pt x="573024" y="260350"/>
                  </a:lnTo>
                  <a:lnTo>
                    <a:pt x="573024" y="137160"/>
                  </a:lnTo>
                  <a:lnTo>
                    <a:pt x="723900" y="137160"/>
                  </a:lnTo>
                  <a:lnTo>
                    <a:pt x="723900" y="260350"/>
                  </a:lnTo>
                  <a:lnTo>
                    <a:pt x="748284" y="260350"/>
                  </a:lnTo>
                  <a:lnTo>
                    <a:pt x="748284" y="137160"/>
                  </a:lnTo>
                  <a:lnTo>
                    <a:pt x="748284" y="115570"/>
                  </a:lnTo>
                  <a:lnTo>
                    <a:pt x="748284" y="6350"/>
                  </a:lnTo>
                  <a:close/>
                </a:path>
                <a:path w="2441575" h="265430">
                  <a:moveTo>
                    <a:pt x="1097280" y="6096"/>
                  </a:moveTo>
                  <a:lnTo>
                    <a:pt x="1072896" y="6096"/>
                  </a:lnTo>
                  <a:lnTo>
                    <a:pt x="1013460" y="228600"/>
                  </a:lnTo>
                  <a:lnTo>
                    <a:pt x="958240" y="32004"/>
                  </a:lnTo>
                  <a:lnTo>
                    <a:pt x="950976" y="6096"/>
                  </a:lnTo>
                  <a:lnTo>
                    <a:pt x="920496" y="6096"/>
                  </a:lnTo>
                  <a:lnTo>
                    <a:pt x="858012" y="228600"/>
                  </a:lnTo>
                  <a:lnTo>
                    <a:pt x="800100" y="6096"/>
                  </a:lnTo>
                  <a:lnTo>
                    <a:pt x="774192" y="6096"/>
                  </a:lnTo>
                  <a:lnTo>
                    <a:pt x="844296" y="260604"/>
                  </a:lnTo>
                  <a:lnTo>
                    <a:pt x="871728" y="260604"/>
                  </a:lnTo>
                  <a:lnTo>
                    <a:pt x="880681" y="228600"/>
                  </a:lnTo>
                  <a:lnTo>
                    <a:pt x="935736" y="32004"/>
                  </a:lnTo>
                  <a:lnTo>
                    <a:pt x="1001268" y="260604"/>
                  </a:lnTo>
                  <a:lnTo>
                    <a:pt x="1025652" y="260604"/>
                  </a:lnTo>
                  <a:lnTo>
                    <a:pt x="1034656" y="228600"/>
                  </a:lnTo>
                  <a:lnTo>
                    <a:pt x="1097280" y="6096"/>
                  </a:lnTo>
                  <a:close/>
                </a:path>
                <a:path w="2441575" h="265430">
                  <a:moveTo>
                    <a:pt x="1312164" y="260604"/>
                  </a:moveTo>
                  <a:lnTo>
                    <a:pt x="1280833" y="181356"/>
                  </a:lnTo>
                  <a:lnTo>
                    <a:pt x="1273009" y="161544"/>
                  </a:lnTo>
                  <a:lnTo>
                    <a:pt x="1246632" y="94818"/>
                  </a:lnTo>
                  <a:lnTo>
                    <a:pt x="1246632" y="161544"/>
                  </a:lnTo>
                  <a:lnTo>
                    <a:pt x="1146048" y="161544"/>
                  </a:lnTo>
                  <a:lnTo>
                    <a:pt x="1197864" y="30480"/>
                  </a:lnTo>
                  <a:lnTo>
                    <a:pt x="1246632" y="161544"/>
                  </a:lnTo>
                  <a:lnTo>
                    <a:pt x="1246632" y="94818"/>
                  </a:lnTo>
                  <a:lnTo>
                    <a:pt x="1221206" y="30480"/>
                  </a:lnTo>
                  <a:lnTo>
                    <a:pt x="1211580" y="6096"/>
                  </a:lnTo>
                  <a:lnTo>
                    <a:pt x="1184148" y="6096"/>
                  </a:lnTo>
                  <a:lnTo>
                    <a:pt x="1082040" y="260604"/>
                  </a:lnTo>
                  <a:lnTo>
                    <a:pt x="1107948" y="260604"/>
                  </a:lnTo>
                  <a:lnTo>
                    <a:pt x="1138428" y="181356"/>
                  </a:lnTo>
                  <a:lnTo>
                    <a:pt x="1254252" y="181356"/>
                  </a:lnTo>
                  <a:lnTo>
                    <a:pt x="1286256" y="260604"/>
                  </a:lnTo>
                  <a:lnTo>
                    <a:pt x="1312164" y="260604"/>
                  </a:lnTo>
                  <a:close/>
                </a:path>
                <a:path w="2441575" h="265430">
                  <a:moveTo>
                    <a:pt x="1514856" y="193548"/>
                  </a:moveTo>
                  <a:lnTo>
                    <a:pt x="1501140" y="152400"/>
                  </a:lnTo>
                  <a:lnTo>
                    <a:pt x="1495044" y="147828"/>
                  </a:lnTo>
                  <a:lnTo>
                    <a:pt x="1488948" y="141732"/>
                  </a:lnTo>
                  <a:lnTo>
                    <a:pt x="1473708" y="134112"/>
                  </a:lnTo>
                  <a:lnTo>
                    <a:pt x="1462087" y="129730"/>
                  </a:lnTo>
                  <a:lnTo>
                    <a:pt x="1455915" y="127901"/>
                  </a:lnTo>
                  <a:lnTo>
                    <a:pt x="1449324" y="126492"/>
                  </a:lnTo>
                  <a:lnTo>
                    <a:pt x="1386840" y="111252"/>
                  </a:lnTo>
                  <a:lnTo>
                    <a:pt x="1382268" y="109728"/>
                  </a:lnTo>
                  <a:lnTo>
                    <a:pt x="1376172" y="108204"/>
                  </a:lnTo>
                  <a:lnTo>
                    <a:pt x="1371600" y="106680"/>
                  </a:lnTo>
                  <a:lnTo>
                    <a:pt x="1367028" y="103632"/>
                  </a:lnTo>
                  <a:lnTo>
                    <a:pt x="1363980" y="102108"/>
                  </a:lnTo>
                  <a:lnTo>
                    <a:pt x="1359408" y="99060"/>
                  </a:lnTo>
                  <a:lnTo>
                    <a:pt x="1356360" y="96012"/>
                  </a:lnTo>
                  <a:lnTo>
                    <a:pt x="1353312" y="91440"/>
                  </a:lnTo>
                  <a:lnTo>
                    <a:pt x="1348740" y="82296"/>
                  </a:lnTo>
                  <a:lnTo>
                    <a:pt x="1348740" y="62484"/>
                  </a:lnTo>
                  <a:lnTo>
                    <a:pt x="1373124" y="28956"/>
                  </a:lnTo>
                  <a:lnTo>
                    <a:pt x="1403604" y="21336"/>
                  </a:lnTo>
                  <a:lnTo>
                    <a:pt x="1412748" y="21336"/>
                  </a:lnTo>
                  <a:lnTo>
                    <a:pt x="1419364" y="21628"/>
                  </a:lnTo>
                  <a:lnTo>
                    <a:pt x="1425702" y="22479"/>
                  </a:lnTo>
                  <a:lnTo>
                    <a:pt x="1432026" y="23914"/>
                  </a:lnTo>
                  <a:lnTo>
                    <a:pt x="1438656" y="25908"/>
                  </a:lnTo>
                  <a:lnTo>
                    <a:pt x="1446276" y="27432"/>
                  </a:lnTo>
                  <a:lnTo>
                    <a:pt x="1453896" y="30480"/>
                  </a:lnTo>
                  <a:lnTo>
                    <a:pt x="1459992" y="36576"/>
                  </a:lnTo>
                  <a:lnTo>
                    <a:pt x="1466088" y="41148"/>
                  </a:lnTo>
                  <a:lnTo>
                    <a:pt x="1472184" y="47244"/>
                  </a:lnTo>
                  <a:lnTo>
                    <a:pt x="1475232" y="54864"/>
                  </a:lnTo>
                  <a:lnTo>
                    <a:pt x="1479804" y="60960"/>
                  </a:lnTo>
                  <a:lnTo>
                    <a:pt x="1481328" y="70104"/>
                  </a:lnTo>
                  <a:lnTo>
                    <a:pt x="1481328" y="79248"/>
                  </a:lnTo>
                  <a:lnTo>
                    <a:pt x="1505712" y="79248"/>
                  </a:lnTo>
                  <a:lnTo>
                    <a:pt x="1494345" y="38252"/>
                  </a:lnTo>
                  <a:lnTo>
                    <a:pt x="1464183" y="11811"/>
                  </a:lnTo>
                  <a:lnTo>
                    <a:pt x="1421218" y="533"/>
                  </a:lnTo>
                  <a:lnTo>
                    <a:pt x="1411224" y="0"/>
                  </a:lnTo>
                  <a:lnTo>
                    <a:pt x="1398981" y="558"/>
                  </a:lnTo>
                  <a:lnTo>
                    <a:pt x="1359979" y="12217"/>
                  </a:lnTo>
                  <a:lnTo>
                    <a:pt x="1329969" y="44577"/>
                  </a:lnTo>
                  <a:lnTo>
                    <a:pt x="1325880" y="59436"/>
                  </a:lnTo>
                  <a:lnTo>
                    <a:pt x="1324356" y="65532"/>
                  </a:lnTo>
                  <a:lnTo>
                    <a:pt x="1331976" y="105156"/>
                  </a:lnTo>
                  <a:lnTo>
                    <a:pt x="1336548" y="109728"/>
                  </a:lnTo>
                  <a:lnTo>
                    <a:pt x="1341120" y="115824"/>
                  </a:lnTo>
                  <a:lnTo>
                    <a:pt x="1347216" y="120396"/>
                  </a:lnTo>
                  <a:lnTo>
                    <a:pt x="1359408" y="126492"/>
                  </a:lnTo>
                  <a:lnTo>
                    <a:pt x="1367028" y="129540"/>
                  </a:lnTo>
                  <a:lnTo>
                    <a:pt x="1373124" y="132588"/>
                  </a:lnTo>
                  <a:lnTo>
                    <a:pt x="1382268" y="134112"/>
                  </a:lnTo>
                  <a:lnTo>
                    <a:pt x="1456944" y="152400"/>
                  </a:lnTo>
                  <a:lnTo>
                    <a:pt x="1463040" y="155448"/>
                  </a:lnTo>
                  <a:lnTo>
                    <a:pt x="1467612" y="158496"/>
                  </a:lnTo>
                  <a:lnTo>
                    <a:pt x="1473708" y="161544"/>
                  </a:lnTo>
                  <a:lnTo>
                    <a:pt x="1478280" y="166116"/>
                  </a:lnTo>
                  <a:lnTo>
                    <a:pt x="1482852" y="169164"/>
                  </a:lnTo>
                  <a:lnTo>
                    <a:pt x="1485900" y="175260"/>
                  </a:lnTo>
                  <a:lnTo>
                    <a:pt x="1488948" y="179832"/>
                  </a:lnTo>
                  <a:lnTo>
                    <a:pt x="1490472" y="185928"/>
                  </a:lnTo>
                  <a:lnTo>
                    <a:pt x="1490472" y="202692"/>
                  </a:lnTo>
                  <a:lnTo>
                    <a:pt x="1467612" y="233172"/>
                  </a:lnTo>
                  <a:lnTo>
                    <a:pt x="1459992" y="237744"/>
                  </a:lnTo>
                  <a:lnTo>
                    <a:pt x="1452372" y="240792"/>
                  </a:lnTo>
                  <a:lnTo>
                    <a:pt x="1429512" y="245364"/>
                  </a:lnTo>
                  <a:lnTo>
                    <a:pt x="1414526" y="245110"/>
                  </a:lnTo>
                  <a:lnTo>
                    <a:pt x="1376349" y="237375"/>
                  </a:lnTo>
                  <a:lnTo>
                    <a:pt x="1345692" y="210312"/>
                  </a:lnTo>
                  <a:lnTo>
                    <a:pt x="1339596" y="176784"/>
                  </a:lnTo>
                  <a:lnTo>
                    <a:pt x="1315212" y="176784"/>
                  </a:lnTo>
                  <a:lnTo>
                    <a:pt x="1321308" y="216408"/>
                  </a:lnTo>
                  <a:lnTo>
                    <a:pt x="1349806" y="249250"/>
                  </a:lnTo>
                  <a:lnTo>
                    <a:pt x="1385595" y="262610"/>
                  </a:lnTo>
                  <a:lnTo>
                    <a:pt x="1417320" y="265176"/>
                  </a:lnTo>
                  <a:lnTo>
                    <a:pt x="1428216" y="265137"/>
                  </a:lnTo>
                  <a:lnTo>
                    <a:pt x="1471041" y="257365"/>
                  </a:lnTo>
                  <a:lnTo>
                    <a:pt x="1499616" y="236220"/>
                  </a:lnTo>
                  <a:lnTo>
                    <a:pt x="1504188" y="230124"/>
                  </a:lnTo>
                  <a:lnTo>
                    <a:pt x="1507236" y="225552"/>
                  </a:lnTo>
                  <a:lnTo>
                    <a:pt x="1510284" y="219456"/>
                  </a:lnTo>
                  <a:lnTo>
                    <a:pt x="1511808" y="214884"/>
                  </a:lnTo>
                  <a:lnTo>
                    <a:pt x="1513332" y="208788"/>
                  </a:lnTo>
                  <a:lnTo>
                    <a:pt x="1514856" y="204216"/>
                  </a:lnTo>
                  <a:lnTo>
                    <a:pt x="1514856" y="193548"/>
                  </a:lnTo>
                  <a:close/>
                </a:path>
                <a:path w="2441575" h="265430">
                  <a:moveTo>
                    <a:pt x="1754124" y="6350"/>
                  </a:moveTo>
                  <a:lnTo>
                    <a:pt x="1729740" y="6350"/>
                  </a:lnTo>
                  <a:lnTo>
                    <a:pt x="1729740" y="115570"/>
                  </a:lnTo>
                  <a:lnTo>
                    <a:pt x="1577340" y="115570"/>
                  </a:lnTo>
                  <a:lnTo>
                    <a:pt x="1577340" y="6350"/>
                  </a:lnTo>
                  <a:lnTo>
                    <a:pt x="1554480" y="6350"/>
                  </a:lnTo>
                  <a:lnTo>
                    <a:pt x="1554480" y="115570"/>
                  </a:lnTo>
                  <a:lnTo>
                    <a:pt x="1554480" y="137160"/>
                  </a:lnTo>
                  <a:lnTo>
                    <a:pt x="1554480" y="260350"/>
                  </a:lnTo>
                  <a:lnTo>
                    <a:pt x="1577340" y="260350"/>
                  </a:lnTo>
                  <a:lnTo>
                    <a:pt x="1577340" y="137160"/>
                  </a:lnTo>
                  <a:lnTo>
                    <a:pt x="1729740" y="137160"/>
                  </a:lnTo>
                  <a:lnTo>
                    <a:pt x="1729740" y="260350"/>
                  </a:lnTo>
                  <a:lnTo>
                    <a:pt x="1754124" y="260350"/>
                  </a:lnTo>
                  <a:lnTo>
                    <a:pt x="1754124" y="137160"/>
                  </a:lnTo>
                  <a:lnTo>
                    <a:pt x="1754124" y="115570"/>
                  </a:lnTo>
                  <a:lnTo>
                    <a:pt x="1754124" y="6350"/>
                  </a:lnTo>
                  <a:close/>
                </a:path>
                <a:path w="2441575" h="265430">
                  <a:moveTo>
                    <a:pt x="1982724" y="241300"/>
                  </a:moveTo>
                  <a:lnTo>
                    <a:pt x="1828800" y="241300"/>
                  </a:lnTo>
                  <a:lnTo>
                    <a:pt x="1828800" y="138430"/>
                  </a:lnTo>
                  <a:lnTo>
                    <a:pt x="1972056" y="138430"/>
                  </a:lnTo>
                  <a:lnTo>
                    <a:pt x="1972056" y="119380"/>
                  </a:lnTo>
                  <a:lnTo>
                    <a:pt x="1828800" y="119380"/>
                  </a:lnTo>
                  <a:lnTo>
                    <a:pt x="1828800" y="25400"/>
                  </a:lnTo>
                  <a:lnTo>
                    <a:pt x="1981200" y="25400"/>
                  </a:lnTo>
                  <a:lnTo>
                    <a:pt x="1981200" y="6350"/>
                  </a:lnTo>
                  <a:lnTo>
                    <a:pt x="1804416" y="6350"/>
                  </a:lnTo>
                  <a:lnTo>
                    <a:pt x="1804416" y="25400"/>
                  </a:lnTo>
                  <a:lnTo>
                    <a:pt x="1804416" y="119380"/>
                  </a:lnTo>
                  <a:lnTo>
                    <a:pt x="1804416" y="138430"/>
                  </a:lnTo>
                  <a:lnTo>
                    <a:pt x="1804416" y="241300"/>
                  </a:lnTo>
                  <a:lnTo>
                    <a:pt x="1804416" y="260350"/>
                  </a:lnTo>
                  <a:lnTo>
                    <a:pt x="1982724" y="260350"/>
                  </a:lnTo>
                  <a:lnTo>
                    <a:pt x="1982724" y="241300"/>
                  </a:lnTo>
                  <a:close/>
                </a:path>
                <a:path w="2441575" h="265430">
                  <a:moveTo>
                    <a:pt x="2217420" y="260604"/>
                  </a:moveTo>
                  <a:lnTo>
                    <a:pt x="2214372" y="257556"/>
                  </a:lnTo>
                  <a:lnTo>
                    <a:pt x="2212848" y="252984"/>
                  </a:lnTo>
                  <a:lnTo>
                    <a:pt x="2211324" y="246888"/>
                  </a:lnTo>
                  <a:lnTo>
                    <a:pt x="2209800" y="242316"/>
                  </a:lnTo>
                  <a:lnTo>
                    <a:pt x="2208276" y="236220"/>
                  </a:lnTo>
                  <a:lnTo>
                    <a:pt x="2208276" y="230124"/>
                  </a:lnTo>
                  <a:lnTo>
                    <a:pt x="2206752" y="224028"/>
                  </a:lnTo>
                  <a:lnTo>
                    <a:pt x="2206752" y="195072"/>
                  </a:lnTo>
                  <a:lnTo>
                    <a:pt x="2205228" y="187452"/>
                  </a:lnTo>
                  <a:lnTo>
                    <a:pt x="2203704" y="181356"/>
                  </a:lnTo>
                  <a:lnTo>
                    <a:pt x="2202180" y="173736"/>
                  </a:lnTo>
                  <a:lnTo>
                    <a:pt x="2202180" y="167640"/>
                  </a:lnTo>
                  <a:lnTo>
                    <a:pt x="2199132" y="161544"/>
                  </a:lnTo>
                  <a:lnTo>
                    <a:pt x="2196084" y="156972"/>
                  </a:lnTo>
                  <a:lnTo>
                    <a:pt x="2186940" y="147828"/>
                  </a:lnTo>
                  <a:lnTo>
                    <a:pt x="2182368" y="144780"/>
                  </a:lnTo>
                  <a:lnTo>
                    <a:pt x="2170176" y="138684"/>
                  </a:lnTo>
                  <a:lnTo>
                    <a:pt x="2161032" y="138684"/>
                  </a:lnTo>
                  <a:lnTo>
                    <a:pt x="2161032" y="137160"/>
                  </a:lnTo>
                  <a:lnTo>
                    <a:pt x="2172766" y="134023"/>
                  </a:lnTo>
                  <a:lnTo>
                    <a:pt x="2182939" y="129159"/>
                  </a:lnTo>
                  <a:lnTo>
                    <a:pt x="2186482" y="126492"/>
                  </a:lnTo>
                  <a:lnTo>
                    <a:pt x="2191677" y="122593"/>
                  </a:lnTo>
                  <a:lnTo>
                    <a:pt x="2210485" y="83654"/>
                  </a:lnTo>
                  <a:lnTo>
                    <a:pt x="2211324" y="71628"/>
                  </a:lnTo>
                  <a:lnTo>
                    <a:pt x="2210790" y="63677"/>
                  </a:lnTo>
                  <a:lnTo>
                    <a:pt x="2192959" y="25908"/>
                  </a:lnTo>
                  <a:lnTo>
                    <a:pt x="2186940" y="20447"/>
                  </a:lnTo>
                  <a:lnTo>
                    <a:pt x="2186940" y="77724"/>
                  </a:lnTo>
                  <a:lnTo>
                    <a:pt x="2186940" y="85344"/>
                  </a:lnTo>
                  <a:lnTo>
                    <a:pt x="2185416" y="92964"/>
                  </a:lnTo>
                  <a:lnTo>
                    <a:pt x="2182368" y="97536"/>
                  </a:lnTo>
                  <a:lnTo>
                    <a:pt x="2179320" y="103632"/>
                  </a:lnTo>
                  <a:lnTo>
                    <a:pt x="2174748" y="109728"/>
                  </a:lnTo>
                  <a:lnTo>
                    <a:pt x="2170176" y="114300"/>
                  </a:lnTo>
                  <a:lnTo>
                    <a:pt x="2165604" y="117348"/>
                  </a:lnTo>
                  <a:lnTo>
                    <a:pt x="2159508" y="121920"/>
                  </a:lnTo>
                  <a:lnTo>
                    <a:pt x="2153412" y="123444"/>
                  </a:lnTo>
                  <a:lnTo>
                    <a:pt x="2145792" y="126492"/>
                  </a:lnTo>
                  <a:lnTo>
                    <a:pt x="2040636" y="126492"/>
                  </a:lnTo>
                  <a:lnTo>
                    <a:pt x="2040636" y="25908"/>
                  </a:lnTo>
                  <a:lnTo>
                    <a:pt x="2132076" y="25908"/>
                  </a:lnTo>
                  <a:lnTo>
                    <a:pt x="2173224" y="39624"/>
                  </a:lnTo>
                  <a:lnTo>
                    <a:pt x="2186940" y="77724"/>
                  </a:lnTo>
                  <a:lnTo>
                    <a:pt x="2186940" y="20447"/>
                  </a:lnTo>
                  <a:lnTo>
                    <a:pt x="2148636" y="7061"/>
                  </a:lnTo>
                  <a:lnTo>
                    <a:pt x="2133600" y="6096"/>
                  </a:lnTo>
                  <a:lnTo>
                    <a:pt x="2016252" y="6096"/>
                  </a:lnTo>
                  <a:lnTo>
                    <a:pt x="2016252" y="260604"/>
                  </a:lnTo>
                  <a:lnTo>
                    <a:pt x="2040636" y="260604"/>
                  </a:lnTo>
                  <a:lnTo>
                    <a:pt x="2040636" y="147828"/>
                  </a:lnTo>
                  <a:lnTo>
                    <a:pt x="2133600" y="147828"/>
                  </a:lnTo>
                  <a:lnTo>
                    <a:pt x="2171700" y="164592"/>
                  </a:lnTo>
                  <a:lnTo>
                    <a:pt x="2182596" y="201701"/>
                  </a:lnTo>
                  <a:lnTo>
                    <a:pt x="2183650" y="214363"/>
                  </a:lnTo>
                  <a:lnTo>
                    <a:pt x="2183892" y="220980"/>
                  </a:lnTo>
                  <a:lnTo>
                    <a:pt x="2183892" y="230124"/>
                  </a:lnTo>
                  <a:lnTo>
                    <a:pt x="2185416" y="234696"/>
                  </a:lnTo>
                  <a:lnTo>
                    <a:pt x="2185416" y="245364"/>
                  </a:lnTo>
                  <a:lnTo>
                    <a:pt x="2186940" y="248412"/>
                  </a:lnTo>
                  <a:lnTo>
                    <a:pt x="2186940" y="252984"/>
                  </a:lnTo>
                  <a:lnTo>
                    <a:pt x="2189988" y="259080"/>
                  </a:lnTo>
                  <a:lnTo>
                    <a:pt x="2191512" y="260604"/>
                  </a:lnTo>
                  <a:lnTo>
                    <a:pt x="2217420" y="260604"/>
                  </a:lnTo>
                  <a:close/>
                </a:path>
                <a:path w="2441575" h="265430">
                  <a:moveTo>
                    <a:pt x="2441448" y="193548"/>
                  </a:moveTo>
                  <a:lnTo>
                    <a:pt x="2441130" y="185839"/>
                  </a:lnTo>
                  <a:lnTo>
                    <a:pt x="2440114" y="178689"/>
                  </a:lnTo>
                  <a:lnTo>
                    <a:pt x="2438222" y="172123"/>
                  </a:lnTo>
                  <a:lnTo>
                    <a:pt x="2435352" y="166116"/>
                  </a:lnTo>
                  <a:lnTo>
                    <a:pt x="2432304" y="158496"/>
                  </a:lnTo>
                  <a:lnTo>
                    <a:pt x="2427732" y="152400"/>
                  </a:lnTo>
                  <a:lnTo>
                    <a:pt x="2421636" y="147828"/>
                  </a:lnTo>
                  <a:lnTo>
                    <a:pt x="2415540" y="141732"/>
                  </a:lnTo>
                  <a:lnTo>
                    <a:pt x="2400300" y="134112"/>
                  </a:lnTo>
                  <a:lnTo>
                    <a:pt x="2388108" y="129730"/>
                  </a:lnTo>
                  <a:lnTo>
                    <a:pt x="2381859" y="127901"/>
                  </a:lnTo>
                  <a:lnTo>
                    <a:pt x="2307336" y="109728"/>
                  </a:lnTo>
                  <a:lnTo>
                    <a:pt x="2298192" y="106680"/>
                  </a:lnTo>
                  <a:lnTo>
                    <a:pt x="2293620" y="103632"/>
                  </a:lnTo>
                  <a:lnTo>
                    <a:pt x="2289048" y="102108"/>
                  </a:lnTo>
                  <a:lnTo>
                    <a:pt x="2282952" y="96012"/>
                  </a:lnTo>
                  <a:lnTo>
                    <a:pt x="2279904" y="91440"/>
                  </a:lnTo>
                  <a:lnTo>
                    <a:pt x="2276856" y="88392"/>
                  </a:lnTo>
                  <a:lnTo>
                    <a:pt x="2275332" y="82296"/>
                  </a:lnTo>
                  <a:lnTo>
                    <a:pt x="2275332" y="62484"/>
                  </a:lnTo>
                  <a:lnTo>
                    <a:pt x="2276856" y="54864"/>
                  </a:lnTo>
                  <a:lnTo>
                    <a:pt x="2279904" y="48768"/>
                  </a:lnTo>
                  <a:lnTo>
                    <a:pt x="2282952" y="41148"/>
                  </a:lnTo>
                  <a:lnTo>
                    <a:pt x="2287524" y="36576"/>
                  </a:lnTo>
                  <a:lnTo>
                    <a:pt x="2293620" y="32004"/>
                  </a:lnTo>
                  <a:lnTo>
                    <a:pt x="2305812" y="25908"/>
                  </a:lnTo>
                  <a:lnTo>
                    <a:pt x="2314956" y="24384"/>
                  </a:lnTo>
                  <a:lnTo>
                    <a:pt x="2330196" y="21336"/>
                  </a:lnTo>
                  <a:lnTo>
                    <a:pt x="2337816" y="21336"/>
                  </a:lnTo>
                  <a:lnTo>
                    <a:pt x="2344648" y="21628"/>
                  </a:lnTo>
                  <a:lnTo>
                    <a:pt x="2351341" y="22479"/>
                  </a:lnTo>
                  <a:lnTo>
                    <a:pt x="2357742" y="23914"/>
                  </a:lnTo>
                  <a:lnTo>
                    <a:pt x="2363724" y="25908"/>
                  </a:lnTo>
                  <a:lnTo>
                    <a:pt x="2372868" y="27432"/>
                  </a:lnTo>
                  <a:lnTo>
                    <a:pt x="2380488" y="30480"/>
                  </a:lnTo>
                  <a:lnTo>
                    <a:pt x="2386584" y="36576"/>
                  </a:lnTo>
                  <a:lnTo>
                    <a:pt x="2392680" y="41148"/>
                  </a:lnTo>
                  <a:lnTo>
                    <a:pt x="2397252" y="47244"/>
                  </a:lnTo>
                  <a:lnTo>
                    <a:pt x="2401824" y="54864"/>
                  </a:lnTo>
                  <a:lnTo>
                    <a:pt x="2404872" y="60960"/>
                  </a:lnTo>
                  <a:lnTo>
                    <a:pt x="2407920" y="70104"/>
                  </a:lnTo>
                  <a:lnTo>
                    <a:pt x="2407920" y="79248"/>
                  </a:lnTo>
                  <a:lnTo>
                    <a:pt x="2432304" y="79248"/>
                  </a:lnTo>
                  <a:lnTo>
                    <a:pt x="2420721" y="38252"/>
                  </a:lnTo>
                  <a:lnTo>
                    <a:pt x="2390203" y="11811"/>
                  </a:lnTo>
                  <a:lnTo>
                    <a:pt x="2346947" y="533"/>
                  </a:lnTo>
                  <a:lnTo>
                    <a:pt x="2337816" y="0"/>
                  </a:lnTo>
                  <a:lnTo>
                    <a:pt x="2325547" y="558"/>
                  </a:lnTo>
                  <a:lnTo>
                    <a:pt x="2285923" y="12217"/>
                  </a:lnTo>
                  <a:lnTo>
                    <a:pt x="2258568" y="38874"/>
                  </a:lnTo>
                  <a:lnTo>
                    <a:pt x="2250948" y="59436"/>
                  </a:lnTo>
                  <a:lnTo>
                    <a:pt x="2250948" y="71628"/>
                  </a:lnTo>
                  <a:lnTo>
                    <a:pt x="2263140" y="109728"/>
                  </a:lnTo>
                  <a:lnTo>
                    <a:pt x="2267712" y="115824"/>
                  </a:lnTo>
                  <a:lnTo>
                    <a:pt x="2273808" y="120396"/>
                  </a:lnTo>
                  <a:lnTo>
                    <a:pt x="2278380" y="123444"/>
                  </a:lnTo>
                  <a:lnTo>
                    <a:pt x="2286000" y="126492"/>
                  </a:lnTo>
                  <a:lnTo>
                    <a:pt x="2292096" y="129540"/>
                  </a:lnTo>
                  <a:lnTo>
                    <a:pt x="2299716" y="132588"/>
                  </a:lnTo>
                  <a:lnTo>
                    <a:pt x="2307336" y="134112"/>
                  </a:lnTo>
                  <a:lnTo>
                    <a:pt x="2371344" y="149352"/>
                  </a:lnTo>
                  <a:lnTo>
                    <a:pt x="2375916" y="150876"/>
                  </a:lnTo>
                  <a:lnTo>
                    <a:pt x="2383536" y="152400"/>
                  </a:lnTo>
                  <a:lnTo>
                    <a:pt x="2389632" y="155448"/>
                  </a:lnTo>
                  <a:lnTo>
                    <a:pt x="2394204" y="158496"/>
                  </a:lnTo>
                  <a:lnTo>
                    <a:pt x="2400300" y="161544"/>
                  </a:lnTo>
                  <a:lnTo>
                    <a:pt x="2404872" y="166116"/>
                  </a:lnTo>
                  <a:lnTo>
                    <a:pt x="2409444" y="169164"/>
                  </a:lnTo>
                  <a:lnTo>
                    <a:pt x="2412492" y="175260"/>
                  </a:lnTo>
                  <a:lnTo>
                    <a:pt x="2415540" y="179832"/>
                  </a:lnTo>
                  <a:lnTo>
                    <a:pt x="2417064" y="185928"/>
                  </a:lnTo>
                  <a:lnTo>
                    <a:pt x="2417064" y="202692"/>
                  </a:lnTo>
                  <a:lnTo>
                    <a:pt x="2392680" y="233172"/>
                  </a:lnTo>
                  <a:lnTo>
                    <a:pt x="2386584" y="237744"/>
                  </a:lnTo>
                  <a:lnTo>
                    <a:pt x="2378964" y="240792"/>
                  </a:lnTo>
                  <a:lnTo>
                    <a:pt x="2356104" y="245364"/>
                  </a:lnTo>
                  <a:lnTo>
                    <a:pt x="2341118" y="245110"/>
                  </a:lnTo>
                  <a:lnTo>
                    <a:pt x="2302383" y="237375"/>
                  </a:lnTo>
                  <a:lnTo>
                    <a:pt x="2272284" y="210312"/>
                  </a:lnTo>
                  <a:lnTo>
                    <a:pt x="2266188" y="176784"/>
                  </a:lnTo>
                  <a:lnTo>
                    <a:pt x="2241804" y="176784"/>
                  </a:lnTo>
                  <a:lnTo>
                    <a:pt x="2247900" y="216408"/>
                  </a:lnTo>
                  <a:lnTo>
                    <a:pt x="2276398" y="249250"/>
                  </a:lnTo>
                  <a:lnTo>
                    <a:pt x="2312187" y="262610"/>
                  </a:lnTo>
                  <a:lnTo>
                    <a:pt x="2343912" y="265176"/>
                  </a:lnTo>
                  <a:lnTo>
                    <a:pt x="2354783" y="265137"/>
                  </a:lnTo>
                  <a:lnTo>
                    <a:pt x="2396871" y="257365"/>
                  </a:lnTo>
                  <a:lnTo>
                    <a:pt x="2426208" y="236220"/>
                  </a:lnTo>
                  <a:lnTo>
                    <a:pt x="2430780" y="230124"/>
                  </a:lnTo>
                  <a:lnTo>
                    <a:pt x="2433828" y="225552"/>
                  </a:lnTo>
                  <a:lnTo>
                    <a:pt x="2435352" y="219456"/>
                  </a:lnTo>
                  <a:lnTo>
                    <a:pt x="2438400" y="214884"/>
                  </a:lnTo>
                  <a:lnTo>
                    <a:pt x="2439924" y="208788"/>
                  </a:lnTo>
                  <a:lnTo>
                    <a:pt x="2439924" y="204216"/>
                  </a:lnTo>
                  <a:lnTo>
                    <a:pt x="2441448" y="199644"/>
                  </a:lnTo>
                  <a:lnTo>
                    <a:pt x="2441448" y="193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424" y="18288"/>
            <a:ext cx="7084059" cy="10022205"/>
            <a:chOff x="344424" y="18288"/>
            <a:chExt cx="7084059" cy="1002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8288"/>
              <a:ext cx="7083552" cy="1002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244" y="18288"/>
              <a:ext cx="3570731" cy="10021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9927" y="9232391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w="0" h="83820">
                  <a:moveTo>
                    <a:pt x="0" y="83819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632" y="986027"/>
              <a:ext cx="1342644" cy="2560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3252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175" y="1335024"/>
              <a:ext cx="385572" cy="1539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44752" y="1335024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40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948" y="1341120"/>
              <a:ext cx="100584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0868" y="1335024"/>
              <a:ext cx="252983" cy="1569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49" y="3944873"/>
              <a:ext cx="303275" cy="3063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50507" y="3973881"/>
            <a:ext cx="11493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9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211" y="4137405"/>
            <a:ext cx="109220" cy="55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6058" y="3944810"/>
            <a:ext cx="2515235" cy="311150"/>
            <a:chOff x="1226058" y="3944810"/>
            <a:chExt cx="2515235" cy="31115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6058" y="3944873"/>
              <a:ext cx="303275" cy="3063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4865" y="3944873"/>
              <a:ext cx="303275" cy="3063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150" y="3944873"/>
              <a:ext cx="304799" cy="3063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36291" y="3950207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6199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01823" y="40279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53923" y="76199"/>
                  </a:moveTo>
                  <a:lnTo>
                    <a:pt x="148018" y="106346"/>
                  </a:lnTo>
                  <a:lnTo>
                    <a:pt x="131825" y="131063"/>
                  </a:lnTo>
                  <a:lnTo>
                    <a:pt x="107632" y="147780"/>
                  </a:lnTo>
                  <a:lnTo>
                    <a:pt x="77723" y="153923"/>
                  </a:lnTo>
                  <a:lnTo>
                    <a:pt x="47577" y="147780"/>
                  </a:lnTo>
                  <a:lnTo>
                    <a:pt x="22859" y="131063"/>
                  </a:lnTo>
                  <a:lnTo>
                    <a:pt x="6143" y="106346"/>
                  </a:lnTo>
                  <a:lnTo>
                    <a:pt x="0" y="76199"/>
                  </a:lnTo>
                  <a:lnTo>
                    <a:pt x="6143" y="46291"/>
                  </a:lnTo>
                  <a:lnTo>
                    <a:pt x="22859" y="22097"/>
                  </a:lnTo>
                  <a:lnTo>
                    <a:pt x="47577" y="5905"/>
                  </a:lnTo>
                  <a:lnTo>
                    <a:pt x="77723" y="0"/>
                  </a:lnTo>
                  <a:lnTo>
                    <a:pt x="107632" y="5905"/>
                  </a:lnTo>
                  <a:lnTo>
                    <a:pt x="131825" y="22097"/>
                  </a:lnTo>
                  <a:lnTo>
                    <a:pt x="148018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58212" y="4027931"/>
              <a:ext cx="32384" cy="29209"/>
            </a:xfrm>
            <a:custGeom>
              <a:avLst/>
              <a:gdLst/>
              <a:ahLst/>
              <a:cxnLst/>
              <a:rect l="l" t="t" r="r" b="b"/>
              <a:pathLst>
                <a:path w="32385" h="29210">
                  <a:moveTo>
                    <a:pt x="24383" y="0"/>
                  </a:moveTo>
                  <a:lnTo>
                    <a:pt x="9143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9143" y="28955"/>
                  </a:lnTo>
                  <a:lnTo>
                    <a:pt x="24383" y="28955"/>
                  </a:lnTo>
                  <a:lnTo>
                    <a:pt x="28956" y="27431"/>
                  </a:lnTo>
                  <a:lnTo>
                    <a:pt x="32004" y="25907"/>
                  </a:lnTo>
                  <a:lnTo>
                    <a:pt x="27431" y="25907"/>
                  </a:lnTo>
                  <a:lnTo>
                    <a:pt x="19812" y="25907"/>
                  </a:lnTo>
                  <a:lnTo>
                    <a:pt x="13715" y="19812"/>
                  </a:lnTo>
                  <a:lnTo>
                    <a:pt x="13715" y="7619"/>
                  </a:lnTo>
                  <a:lnTo>
                    <a:pt x="18287" y="1523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35352" y="4096511"/>
              <a:ext cx="90170" cy="6985"/>
            </a:xfrm>
            <a:custGeom>
              <a:avLst/>
              <a:gdLst/>
              <a:ahLst/>
              <a:cxnLst/>
              <a:rect l="l" t="t" r="r" b="b"/>
              <a:pathLst>
                <a:path w="90169" h="6985">
                  <a:moveTo>
                    <a:pt x="56387" y="0"/>
                  </a:moveTo>
                  <a:lnTo>
                    <a:pt x="59269" y="2143"/>
                  </a:lnTo>
                  <a:lnTo>
                    <a:pt x="66865" y="5714"/>
                  </a:lnTo>
                  <a:lnTo>
                    <a:pt x="77604" y="6429"/>
                  </a:lnTo>
                  <a:lnTo>
                    <a:pt x="89915" y="0"/>
                  </a:lnTo>
                </a:path>
                <a:path w="90169" h="6985">
                  <a:moveTo>
                    <a:pt x="0" y="0"/>
                  </a:moveTo>
                  <a:lnTo>
                    <a:pt x="2857" y="2143"/>
                  </a:lnTo>
                  <a:lnTo>
                    <a:pt x="10286" y="5714"/>
                  </a:lnTo>
                  <a:lnTo>
                    <a:pt x="20573" y="6429"/>
                  </a:lnTo>
                  <a:lnTo>
                    <a:pt x="32003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58211" y="412851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35051" y="19811"/>
                  </a:moveTo>
                  <a:lnTo>
                    <a:pt x="38099" y="22859"/>
                  </a:lnTo>
                  <a:lnTo>
                    <a:pt x="41147" y="25907"/>
                  </a:lnTo>
                  <a:lnTo>
                    <a:pt x="41147" y="30479"/>
                  </a:lnTo>
                  <a:lnTo>
                    <a:pt x="41147" y="38099"/>
                  </a:lnTo>
                  <a:lnTo>
                    <a:pt x="32003" y="44195"/>
                  </a:lnTo>
                  <a:lnTo>
                    <a:pt x="21335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3047" y="22859"/>
                  </a:lnTo>
                  <a:lnTo>
                    <a:pt x="6095" y="19811"/>
                  </a:lnTo>
                </a:path>
                <a:path w="41275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8955" y="28955"/>
                  </a:lnTo>
                  <a:lnTo>
                    <a:pt x="21335" y="28955"/>
                  </a:lnTo>
                  <a:lnTo>
                    <a:pt x="12191" y="28955"/>
                  </a:lnTo>
                  <a:lnTo>
                    <a:pt x="6095" y="22859"/>
                  </a:lnTo>
                  <a:lnTo>
                    <a:pt x="6095" y="13715"/>
                  </a:lnTo>
                  <a:lnTo>
                    <a:pt x="6095" y="6095"/>
                  </a:lnTo>
                  <a:lnTo>
                    <a:pt x="12191" y="0"/>
                  </a:lnTo>
                  <a:lnTo>
                    <a:pt x="21335" y="0"/>
                  </a:lnTo>
                  <a:lnTo>
                    <a:pt x="28955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9766" y="3944873"/>
              <a:ext cx="303275" cy="3063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8574" y="3944873"/>
              <a:ext cx="303275" cy="3063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41191" y="395020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26491" y="0"/>
                  </a:moveTo>
                  <a:lnTo>
                    <a:pt x="275843" y="0"/>
                  </a:lnTo>
                  <a:lnTo>
                    <a:pt x="282559" y="1357"/>
                  </a:lnTo>
                  <a:lnTo>
                    <a:pt x="288416" y="5143"/>
                  </a:lnTo>
                  <a:lnTo>
                    <a:pt x="292560" y="10929"/>
                  </a:lnTo>
                  <a:lnTo>
                    <a:pt x="294131" y="18287"/>
                  </a:lnTo>
                  <a:lnTo>
                    <a:pt x="294131" y="143255"/>
                  </a:lnTo>
                </a:path>
                <a:path w="294639" h="295910">
                  <a:moveTo>
                    <a:pt x="0" y="128015"/>
                  </a:moveTo>
                  <a:lnTo>
                    <a:pt x="0" y="277367"/>
                  </a:lnTo>
                  <a:lnTo>
                    <a:pt x="1595" y="284083"/>
                  </a:lnTo>
                  <a:lnTo>
                    <a:pt x="5905" y="289940"/>
                  </a:lnTo>
                  <a:lnTo>
                    <a:pt x="12215" y="294084"/>
                  </a:lnTo>
                  <a:lnTo>
                    <a:pt x="19811" y="295655"/>
                  </a:lnTo>
                  <a:lnTo>
                    <a:pt x="144779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43883" y="4017263"/>
              <a:ext cx="13970" cy="160020"/>
            </a:xfrm>
            <a:custGeom>
              <a:avLst/>
              <a:gdLst/>
              <a:ahLst/>
              <a:cxnLst/>
              <a:rect l="l" t="t" r="r" b="b"/>
              <a:pathLst>
                <a:path w="13970" h="160020">
                  <a:moveTo>
                    <a:pt x="0" y="0"/>
                  </a:moveTo>
                  <a:lnTo>
                    <a:pt x="2143" y="4929"/>
                  </a:lnTo>
                  <a:lnTo>
                    <a:pt x="6857" y="20002"/>
                  </a:lnTo>
                  <a:lnTo>
                    <a:pt x="11572" y="45648"/>
                  </a:lnTo>
                  <a:lnTo>
                    <a:pt x="13715" y="82295"/>
                  </a:lnTo>
                  <a:lnTo>
                    <a:pt x="11572" y="118229"/>
                  </a:lnTo>
                  <a:lnTo>
                    <a:pt x="6857" y="142303"/>
                  </a:lnTo>
                  <a:lnTo>
                    <a:pt x="2143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514344" y="4011167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0291" y="53340"/>
                  </a:lnTo>
                  <a:lnTo>
                    <a:pt x="0" y="53340"/>
                  </a:lnTo>
                  <a:lnTo>
                    <a:pt x="0" y="123444"/>
                  </a:lnTo>
                  <a:lnTo>
                    <a:pt x="50291" y="123444"/>
                  </a:lnTo>
                  <a:lnTo>
                    <a:pt x="129539" y="172212"/>
                  </a:lnTo>
                  <a:lnTo>
                    <a:pt x="128111" y="167901"/>
                  </a:lnTo>
                  <a:lnTo>
                    <a:pt x="124967" y="153733"/>
                  </a:lnTo>
                  <a:lnTo>
                    <a:pt x="121824" y="127849"/>
                  </a:lnTo>
                  <a:lnTo>
                    <a:pt x="120395" y="88392"/>
                  </a:lnTo>
                  <a:lnTo>
                    <a:pt x="121824" y="48220"/>
                  </a:lnTo>
                  <a:lnTo>
                    <a:pt x="124967" y="20764"/>
                  </a:lnTo>
                  <a:lnTo>
                    <a:pt x="128111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509116" y="4055129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5">
                <a:solidFill>
                  <a:srgbClr val="010202"/>
                </a:solidFill>
                <a:latin typeface="Tahoma"/>
                <a:cs typeface="Tahoma"/>
              </a:rPr>
              <a:t>4</a:t>
            </a:r>
            <a:r>
              <a:rPr dirty="0" sz="400" spc="-25">
                <a:solidFill>
                  <a:srgbClr val="010202"/>
                </a:solidFill>
                <a:latin typeface="Tahoma"/>
                <a:cs typeface="Tahoma"/>
              </a:rPr>
              <a:t>9dB</a:t>
            </a:r>
            <a:endParaRPr sz="4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57186" y="4067555"/>
            <a:ext cx="2794635" cy="2092960"/>
            <a:chOff x="857186" y="4067555"/>
            <a:chExt cx="2794635" cy="2092960"/>
          </a:xfrm>
        </p:grpSpPr>
        <p:sp>
          <p:nvSpPr>
            <p:cNvPr id="31" name="object 31"/>
            <p:cNvSpPr/>
            <p:nvPr/>
          </p:nvSpPr>
          <p:spPr>
            <a:xfrm>
              <a:off x="3642407" y="4067555"/>
              <a:ext cx="9525" cy="59690"/>
            </a:xfrm>
            <a:custGeom>
              <a:avLst/>
              <a:gdLst/>
              <a:ahLst/>
              <a:cxnLst/>
              <a:rect l="l" t="t" r="r" b="b"/>
              <a:pathLst>
                <a:path w="9525" h="59689">
                  <a:moveTo>
                    <a:pt x="3000" y="0"/>
                  </a:moveTo>
                  <a:lnTo>
                    <a:pt x="1238" y="2405"/>
                  </a:lnTo>
                  <a:lnTo>
                    <a:pt x="333" y="8953"/>
                  </a:lnTo>
                  <a:lnTo>
                    <a:pt x="0" y="18645"/>
                  </a:lnTo>
                  <a:lnTo>
                    <a:pt x="0" y="41433"/>
                  </a:lnTo>
                  <a:lnTo>
                    <a:pt x="333" y="50673"/>
                  </a:lnTo>
                  <a:lnTo>
                    <a:pt x="1238" y="57054"/>
                  </a:lnTo>
                  <a:lnTo>
                    <a:pt x="3000" y="59436"/>
                  </a:lnTo>
                  <a:lnTo>
                    <a:pt x="5881" y="57054"/>
                  </a:lnTo>
                  <a:lnTo>
                    <a:pt x="7762" y="50673"/>
                  </a:lnTo>
                  <a:lnTo>
                    <a:pt x="8786" y="41433"/>
                  </a:lnTo>
                  <a:lnTo>
                    <a:pt x="9096" y="30480"/>
                  </a:lnTo>
                  <a:lnTo>
                    <a:pt x="8786" y="18645"/>
                  </a:lnTo>
                  <a:lnTo>
                    <a:pt x="7762" y="8953"/>
                  </a:lnTo>
                  <a:lnTo>
                    <a:pt x="5881" y="2405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62583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4" h="300354">
                  <a:moveTo>
                    <a:pt x="76199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4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05255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40" h="173989">
                  <a:moveTo>
                    <a:pt x="0" y="91439"/>
                  </a:moveTo>
                  <a:lnTo>
                    <a:pt x="150875" y="115823"/>
                  </a:lnTo>
                </a:path>
                <a:path w="205740" h="173989">
                  <a:moveTo>
                    <a:pt x="86867" y="25907"/>
                  </a:moveTo>
                  <a:lnTo>
                    <a:pt x="62483" y="173735"/>
                  </a:lnTo>
                </a:path>
                <a:path w="205740" h="173989">
                  <a:moveTo>
                    <a:pt x="54863" y="74675"/>
                  </a:moveTo>
                  <a:lnTo>
                    <a:pt x="96011" y="131063"/>
                  </a:lnTo>
                </a:path>
                <a:path w="205740" h="173989">
                  <a:moveTo>
                    <a:pt x="103631" y="77723"/>
                  </a:moveTo>
                  <a:lnTo>
                    <a:pt x="48767" y="121919"/>
                  </a:lnTo>
                </a:path>
                <a:path w="205740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40" h="173989">
                  <a:moveTo>
                    <a:pt x="167639" y="0"/>
                  </a:moveTo>
                  <a:lnTo>
                    <a:pt x="152399" y="89915"/>
                  </a:lnTo>
                </a:path>
                <a:path w="205740" h="173989">
                  <a:moveTo>
                    <a:pt x="146303" y="30479"/>
                  </a:moveTo>
                  <a:lnTo>
                    <a:pt x="172211" y="64007"/>
                  </a:lnTo>
                </a:path>
                <a:path w="205740" h="173989">
                  <a:moveTo>
                    <a:pt x="176783" y="32003"/>
                  </a:moveTo>
                  <a:lnTo>
                    <a:pt x="143255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31391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4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4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377696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4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4" h="93345">
                  <a:moveTo>
                    <a:pt x="65532" y="9144"/>
                  </a:moveTo>
                  <a:lnTo>
                    <a:pt x="60960" y="4572"/>
                  </a:lnTo>
                  <a:lnTo>
                    <a:pt x="54864" y="9144"/>
                  </a:lnTo>
                  <a:lnTo>
                    <a:pt x="60960" y="13716"/>
                  </a:lnTo>
                  <a:lnTo>
                    <a:pt x="65532" y="9144"/>
                  </a:lnTo>
                  <a:close/>
                </a:path>
                <a:path w="86994" h="93345">
                  <a:moveTo>
                    <a:pt x="67056" y="70104"/>
                  </a:moveTo>
                  <a:lnTo>
                    <a:pt x="58331" y="68465"/>
                  </a:lnTo>
                  <a:lnTo>
                    <a:pt x="51054" y="63817"/>
                  </a:lnTo>
                  <a:lnTo>
                    <a:pt x="46050" y="56603"/>
                  </a:lnTo>
                  <a:lnTo>
                    <a:pt x="44196" y="47244"/>
                  </a:lnTo>
                  <a:lnTo>
                    <a:pt x="42329" y="56603"/>
                  </a:lnTo>
                  <a:lnTo>
                    <a:pt x="37338" y="63817"/>
                  </a:lnTo>
                  <a:lnTo>
                    <a:pt x="30048" y="68465"/>
                  </a:lnTo>
                  <a:lnTo>
                    <a:pt x="21336" y="70104"/>
                  </a:lnTo>
                  <a:lnTo>
                    <a:pt x="30048" y="71970"/>
                  </a:lnTo>
                  <a:lnTo>
                    <a:pt x="37338" y="76974"/>
                  </a:lnTo>
                  <a:lnTo>
                    <a:pt x="42329" y="84251"/>
                  </a:lnTo>
                  <a:lnTo>
                    <a:pt x="44196" y="92964"/>
                  </a:lnTo>
                  <a:lnTo>
                    <a:pt x="46050" y="84251"/>
                  </a:lnTo>
                  <a:lnTo>
                    <a:pt x="51041" y="76974"/>
                  </a:lnTo>
                  <a:lnTo>
                    <a:pt x="58331" y="71970"/>
                  </a:lnTo>
                  <a:lnTo>
                    <a:pt x="67056" y="70104"/>
                  </a:lnTo>
                  <a:close/>
                </a:path>
                <a:path w="86994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01114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820" y="82295"/>
                  </a:moveTo>
                  <a:lnTo>
                    <a:pt x="91535" y="76176"/>
                  </a:lnTo>
                  <a:lnTo>
                    <a:pt x="89534" y="65341"/>
                  </a:lnTo>
                  <a:lnTo>
                    <a:pt x="62174" y="18645"/>
                  </a:lnTo>
                  <a:lnTo>
                    <a:pt x="46100" y="0"/>
                  </a:lnTo>
                  <a:lnTo>
                    <a:pt x="44148" y="2024"/>
                  </a:lnTo>
                  <a:lnTo>
                    <a:pt x="17144" y="33527"/>
                  </a:lnTo>
                  <a:lnTo>
                    <a:pt x="761" y="69532"/>
                  </a:lnTo>
                  <a:lnTo>
                    <a:pt x="0" y="80033"/>
                  </a:lnTo>
                  <a:lnTo>
                    <a:pt x="380" y="83819"/>
                  </a:lnTo>
                  <a:lnTo>
                    <a:pt x="3881" y="101012"/>
                  </a:lnTo>
                  <a:lnTo>
                    <a:pt x="13525" y="115061"/>
                  </a:lnTo>
                  <a:lnTo>
                    <a:pt x="28027" y="124539"/>
                  </a:lnTo>
                  <a:lnTo>
                    <a:pt x="46100" y="128015"/>
                  </a:lnTo>
                  <a:lnTo>
                    <a:pt x="63293" y="124539"/>
                  </a:lnTo>
                  <a:lnTo>
                    <a:pt x="77342" y="115061"/>
                  </a:lnTo>
                  <a:lnTo>
                    <a:pt x="86820" y="101012"/>
                  </a:lnTo>
                  <a:lnTo>
                    <a:pt x="90296" y="83819"/>
                  </a:lnTo>
                  <a:lnTo>
                    <a:pt x="91820" y="83819"/>
                  </a:lnTo>
                  <a:lnTo>
                    <a:pt x="91820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4865" y="4277105"/>
              <a:ext cx="303275" cy="3047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011" y="4689347"/>
              <a:ext cx="1380744" cy="822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1831" y="4876800"/>
              <a:ext cx="2677668" cy="6568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7927" y="5629655"/>
              <a:ext cx="1106423" cy="53035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61971" y="5742432"/>
              <a:ext cx="1005839" cy="7772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45246" y="4842905"/>
            <a:ext cx="67310" cy="13303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61060" y="6257544"/>
            <a:ext cx="1762125" cy="271780"/>
            <a:chOff x="861060" y="6257544"/>
            <a:chExt cx="1762125" cy="271780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1060" y="6257544"/>
              <a:ext cx="1522476" cy="762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7928" y="6441948"/>
              <a:ext cx="1674876" cy="86867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45246" y="6416159"/>
            <a:ext cx="67310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58011" y="6626352"/>
            <a:ext cx="1950720" cy="1983105"/>
            <a:chOff x="858011" y="6626352"/>
            <a:chExt cx="1950720" cy="1983105"/>
          </a:xfrm>
        </p:grpSpPr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9451" y="6626352"/>
              <a:ext cx="1367028" cy="609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011" y="6800088"/>
              <a:ext cx="1740408" cy="777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4879" y="6990588"/>
              <a:ext cx="1863852" cy="7589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3355" y="7868412"/>
              <a:ext cx="1837944" cy="740663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845246" y="6947354"/>
            <a:ext cx="67310" cy="168973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4068" y="301752"/>
            <a:ext cx="6884034" cy="9088120"/>
            <a:chOff x="544068" y="301752"/>
            <a:chExt cx="6884034" cy="9088120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640" y="9232392"/>
              <a:ext cx="295656" cy="8686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46631" y="9233916"/>
              <a:ext cx="29209" cy="82550"/>
            </a:xfrm>
            <a:custGeom>
              <a:avLst/>
              <a:gdLst/>
              <a:ahLst/>
              <a:cxnLst/>
              <a:rect l="l" t="t" r="r" b="b"/>
              <a:pathLst>
                <a:path w="29209" h="82550">
                  <a:moveTo>
                    <a:pt x="28956" y="0"/>
                  </a:moveTo>
                  <a:lnTo>
                    <a:pt x="22859" y="0"/>
                  </a:lnTo>
                  <a:lnTo>
                    <a:pt x="22859" y="3047"/>
                  </a:lnTo>
                  <a:lnTo>
                    <a:pt x="19812" y="9143"/>
                  </a:lnTo>
                  <a:lnTo>
                    <a:pt x="15240" y="13715"/>
                  </a:lnTo>
                  <a:lnTo>
                    <a:pt x="13715" y="13715"/>
                  </a:lnTo>
                  <a:lnTo>
                    <a:pt x="10668" y="15239"/>
                  </a:lnTo>
                  <a:lnTo>
                    <a:pt x="0" y="15239"/>
                  </a:lnTo>
                  <a:lnTo>
                    <a:pt x="0" y="21335"/>
                  </a:lnTo>
                  <a:lnTo>
                    <a:pt x="21336" y="21335"/>
                  </a:lnTo>
                  <a:lnTo>
                    <a:pt x="21336" y="82295"/>
                  </a:lnTo>
                  <a:lnTo>
                    <a:pt x="28956" y="82295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3687" y="9232392"/>
              <a:ext cx="224028" cy="868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162300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3" y="644652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240024" y="8744711"/>
              <a:ext cx="524510" cy="146685"/>
            </a:xfrm>
            <a:custGeom>
              <a:avLst/>
              <a:gdLst/>
              <a:ahLst/>
              <a:cxnLst/>
              <a:rect l="l" t="t" r="r" b="b"/>
              <a:pathLst>
                <a:path w="524510" h="146684">
                  <a:moveTo>
                    <a:pt x="30467" y="131064"/>
                  </a:moveTo>
                  <a:lnTo>
                    <a:pt x="0" y="131064"/>
                  </a:lnTo>
                  <a:lnTo>
                    <a:pt x="0" y="146304"/>
                  </a:lnTo>
                  <a:lnTo>
                    <a:pt x="30467" y="146304"/>
                  </a:lnTo>
                  <a:lnTo>
                    <a:pt x="30467" y="131064"/>
                  </a:lnTo>
                  <a:close/>
                </a:path>
                <a:path w="524510" h="146684">
                  <a:moveTo>
                    <a:pt x="88379" y="117348"/>
                  </a:moveTo>
                  <a:lnTo>
                    <a:pt x="57912" y="117348"/>
                  </a:lnTo>
                  <a:lnTo>
                    <a:pt x="57912" y="131064"/>
                  </a:lnTo>
                  <a:lnTo>
                    <a:pt x="44196" y="131064"/>
                  </a:lnTo>
                  <a:lnTo>
                    <a:pt x="44196" y="146304"/>
                  </a:lnTo>
                  <a:lnTo>
                    <a:pt x="59436" y="146304"/>
                  </a:lnTo>
                  <a:lnTo>
                    <a:pt x="59436" y="132588"/>
                  </a:lnTo>
                  <a:lnTo>
                    <a:pt x="88379" y="132588"/>
                  </a:lnTo>
                  <a:lnTo>
                    <a:pt x="88379" y="117348"/>
                  </a:lnTo>
                  <a:close/>
                </a:path>
                <a:path w="524510" h="146684">
                  <a:moveTo>
                    <a:pt x="117348" y="0"/>
                  </a:moveTo>
                  <a:lnTo>
                    <a:pt x="102108" y="0"/>
                  </a:lnTo>
                  <a:lnTo>
                    <a:pt x="102108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24510" h="146684">
                  <a:moveTo>
                    <a:pt x="233172" y="117348"/>
                  </a:moveTo>
                  <a:lnTo>
                    <a:pt x="217932" y="117348"/>
                  </a:lnTo>
                  <a:lnTo>
                    <a:pt x="217932" y="132588"/>
                  </a:lnTo>
                  <a:lnTo>
                    <a:pt x="233172" y="132588"/>
                  </a:lnTo>
                  <a:lnTo>
                    <a:pt x="233172" y="117348"/>
                  </a:lnTo>
                  <a:close/>
                </a:path>
                <a:path w="524510" h="146684">
                  <a:moveTo>
                    <a:pt x="306324" y="0"/>
                  </a:moveTo>
                  <a:lnTo>
                    <a:pt x="291084" y="0"/>
                  </a:lnTo>
                  <a:lnTo>
                    <a:pt x="291084" y="15240"/>
                  </a:lnTo>
                  <a:lnTo>
                    <a:pt x="306324" y="15240"/>
                  </a:lnTo>
                  <a:lnTo>
                    <a:pt x="306324" y="0"/>
                  </a:lnTo>
                  <a:close/>
                </a:path>
                <a:path w="524510" h="146684">
                  <a:moveTo>
                    <a:pt x="408432" y="57912"/>
                  </a:moveTo>
                  <a:lnTo>
                    <a:pt x="393192" y="57912"/>
                  </a:lnTo>
                  <a:lnTo>
                    <a:pt x="393192" y="59436"/>
                  </a:lnTo>
                  <a:lnTo>
                    <a:pt x="393192" y="73152"/>
                  </a:lnTo>
                  <a:lnTo>
                    <a:pt x="393192" y="88392"/>
                  </a:lnTo>
                  <a:lnTo>
                    <a:pt x="393192" y="102108"/>
                  </a:lnTo>
                  <a:lnTo>
                    <a:pt x="377952" y="102108"/>
                  </a:lnTo>
                  <a:lnTo>
                    <a:pt x="377952" y="88392"/>
                  </a:lnTo>
                  <a:lnTo>
                    <a:pt x="377952" y="73152"/>
                  </a:lnTo>
                  <a:lnTo>
                    <a:pt x="379476" y="73152"/>
                  </a:lnTo>
                  <a:lnTo>
                    <a:pt x="379476" y="59436"/>
                  </a:lnTo>
                  <a:lnTo>
                    <a:pt x="393192" y="59436"/>
                  </a:lnTo>
                  <a:lnTo>
                    <a:pt x="393192" y="57912"/>
                  </a:lnTo>
                  <a:lnTo>
                    <a:pt x="393192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77952" y="28956"/>
                  </a:lnTo>
                  <a:lnTo>
                    <a:pt x="377952" y="15240"/>
                  </a:lnTo>
                  <a:lnTo>
                    <a:pt x="379476" y="15240"/>
                  </a:lnTo>
                  <a:lnTo>
                    <a:pt x="379476" y="0"/>
                  </a:lnTo>
                  <a:lnTo>
                    <a:pt x="362712" y="0"/>
                  </a:lnTo>
                  <a:lnTo>
                    <a:pt x="362712" y="15240"/>
                  </a:lnTo>
                  <a:lnTo>
                    <a:pt x="362712" y="28956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62712" y="88392"/>
                  </a:lnTo>
                  <a:lnTo>
                    <a:pt x="362712" y="44196"/>
                  </a:lnTo>
                  <a:lnTo>
                    <a:pt x="335280" y="44196"/>
                  </a:lnTo>
                  <a:lnTo>
                    <a:pt x="335280" y="30480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62712" y="15240"/>
                  </a:lnTo>
                  <a:lnTo>
                    <a:pt x="362712" y="0"/>
                  </a:lnTo>
                  <a:lnTo>
                    <a:pt x="333756" y="0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20040" y="57912"/>
                  </a:lnTo>
                  <a:lnTo>
                    <a:pt x="320040" y="44196"/>
                  </a:lnTo>
                  <a:lnTo>
                    <a:pt x="333756" y="44196"/>
                  </a:lnTo>
                  <a:lnTo>
                    <a:pt x="333756" y="0"/>
                  </a:lnTo>
                  <a:lnTo>
                    <a:pt x="320040" y="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4800" y="28956"/>
                  </a:lnTo>
                  <a:lnTo>
                    <a:pt x="304800" y="44196"/>
                  </a:lnTo>
                  <a:lnTo>
                    <a:pt x="304800" y="57912"/>
                  </a:lnTo>
                  <a:lnTo>
                    <a:pt x="292608" y="57912"/>
                  </a:lnTo>
                  <a:lnTo>
                    <a:pt x="292608" y="44196"/>
                  </a:lnTo>
                  <a:lnTo>
                    <a:pt x="304800" y="44196"/>
                  </a:lnTo>
                  <a:lnTo>
                    <a:pt x="304800" y="28956"/>
                  </a:lnTo>
                  <a:lnTo>
                    <a:pt x="291084" y="28956"/>
                  </a:lnTo>
                  <a:lnTo>
                    <a:pt x="291084" y="44196"/>
                  </a:lnTo>
                  <a:lnTo>
                    <a:pt x="277368" y="44196"/>
                  </a:lnTo>
                  <a:lnTo>
                    <a:pt x="277368" y="28956"/>
                  </a:lnTo>
                  <a:lnTo>
                    <a:pt x="275844" y="28956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62128" y="102108"/>
                  </a:lnTo>
                  <a:lnTo>
                    <a:pt x="262128" y="88392"/>
                  </a:lnTo>
                  <a:lnTo>
                    <a:pt x="248412" y="88392"/>
                  </a:lnTo>
                  <a:lnTo>
                    <a:pt x="248412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33172" y="57912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88" y="30480"/>
                  </a:lnTo>
                  <a:lnTo>
                    <a:pt x="246888" y="44196"/>
                  </a:lnTo>
                  <a:lnTo>
                    <a:pt x="262128" y="44196"/>
                  </a:lnTo>
                  <a:lnTo>
                    <a:pt x="262128" y="57912"/>
                  </a:lnTo>
                  <a:lnTo>
                    <a:pt x="262128" y="59436"/>
                  </a:lnTo>
                  <a:lnTo>
                    <a:pt x="262128" y="73152"/>
                  </a:lnTo>
                  <a:lnTo>
                    <a:pt x="262128" y="88392"/>
                  </a:lnTo>
                  <a:lnTo>
                    <a:pt x="275844" y="88392"/>
                  </a:lnTo>
                  <a:lnTo>
                    <a:pt x="275844" y="28956"/>
                  </a:lnTo>
                  <a:lnTo>
                    <a:pt x="262128" y="28956"/>
                  </a:lnTo>
                  <a:lnTo>
                    <a:pt x="262128" y="15240"/>
                  </a:lnTo>
                  <a:lnTo>
                    <a:pt x="277368" y="15240"/>
                  </a:lnTo>
                  <a:lnTo>
                    <a:pt x="277368" y="0"/>
                  </a:lnTo>
                  <a:lnTo>
                    <a:pt x="246888" y="0"/>
                  </a:lnTo>
                  <a:lnTo>
                    <a:pt x="246888" y="15240"/>
                  </a:lnTo>
                  <a:lnTo>
                    <a:pt x="231648" y="15240"/>
                  </a:lnTo>
                  <a:lnTo>
                    <a:pt x="231648" y="28956"/>
                  </a:lnTo>
                  <a:lnTo>
                    <a:pt x="219456" y="28956"/>
                  </a:lnTo>
                  <a:lnTo>
                    <a:pt x="219456" y="15240"/>
                  </a:lnTo>
                  <a:lnTo>
                    <a:pt x="217932" y="15240"/>
                  </a:lnTo>
                  <a:lnTo>
                    <a:pt x="217932" y="30480"/>
                  </a:lnTo>
                  <a:lnTo>
                    <a:pt x="217932" y="44196"/>
                  </a:lnTo>
                  <a:lnTo>
                    <a:pt x="175260" y="44196"/>
                  </a:lnTo>
                  <a:lnTo>
                    <a:pt x="175260" y="30480"/>
                  </a:lnTo>
                  <a:lnTo>
                    <a:pt x="217932" y="30480"/>
                  </a:lnTo>
                  <a:lnTo>
                    <a:pt x="217932" y="15240"/>
                  </a:lnTo>
                  <a:lnTo>
                    <a:pt x="190500" y="15240"/>
                  </a:lnTo>
                  <a:lnTo>
                    <a:pt x="190500" y="0"/>
                  </a:lnTo>
                  <a:lnTo>
                    <a:pt x="175260" y="0"/>
                  </a:lnTo>
                  <a:lnTo>
                    <a:pt x="175260" y="15240"/>
                  </a:lnTo>
                  <a:lnTo>
                    <a:pt x="161544" y="15240"/>
                  </a:lnTo>
                  <a:lnTo>
                    <a:pt x="161544" y="0"/>
                  </a:lnTo>
                  <a:lnTo>
                    <a:pt x="146304" y="0"/>
                  </a:lnTo>
                  <a:lnTo>
                    <a:pt x="146304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60020" y="30480"/>
                  </a:lnTo>
                  <a:lnTo>
                    <a:pt x="160020" y="44196"/>
                  </a:lnTo>
                  <a:lnTo>
                    <a:pt x="160020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44780" y="4419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32588" y="73152"/>
                  </a:lnTo>
                  <a:lnTo>
                    <a:pt x="132588" y="59436"/>
                  </a:lnTo>
                  <a:lnTo>
                    <a:pt x="144780" y="59436"/>
                  </a:lnTo>
                  <a:lnTo>
                    <a:pt x="144780" y="44196"/>
                  </a:lnTo>
                  <a:lnTo>
                    <a:pt x="132588" y="44196"/>
                  </a:lnTo>
                  <a:lnTo>
                    <a:pt x="132588" y="28956"/>
                  </a:lnTo>
                  <a:lnTo>
                    <a:pt x="102108" y="28956"/>
                  </a:lnTo>
                  <a:lnTo>
                    <a:pt x="102108" y="44196"/>
                  </a:lnTo>
                  <a:lnTo>
                    <a:pt x="115824" y="44196"/>
                  </a:lnTo>
                  <a:lnTo>
                    <a:pt x="115824" y="57912"/>
                  </a:lnTo>
                  <a:lnTo>
                    <a:pt x="102108" y="57912"/>
                  </a:lnTo>
                  <a:lnTo>
                    <a:pt x="102108" y="73152"/>
                  </a:lnTo>
                  <a:lnTo>
                    <a:pt x="131064" y="7315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2108" y="103632"/>
                  </a:lnTo>
                  <a:lnTo>
                    <a:pt x="102108" y="117348"/>
                  </a:lnTo>
                  <a:lnTo>
                    <a:pt x="115824" y="117348"/>
                  </a:lnTo>
                  <a:lnTo>
                    <a:pt x="115824" y="132588"/>
                  </a:lnTo>
                  <a:lnTo>
                    <a:pt x="117348" y="132588"/>
                  </a:lnTo>
                  <a:lnTo>
                    <a:pt x="117348" y="146304"/>
                  </a:lnTo>
                  <a:lnTo>
                    <a:pt x="190500" y="146304"/>
                  </a:lnTo>
                  <a:lnTo>
                    <a:pt x="190500" y="132588"/>
                  </a:lnTo>
                  <a:lnTo>
                    <a:pt x="204216" y="132588"/>
                  </a:lnTo>
                  <a:lnTo>
                    <a:pt x="204216" y="73152"/>
                  </a:lnTo>
                  <a:lnTo>
                    <a:pt x="188976" y="73152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46304" y="131064"/>
                  </a:lnTo>
                  <a:lnTo>
                    <a:pt x="146304" y="117348"/>
                  </a:lnTo>
                  <a:lnTo>
                    <a:pt x="132588" y="117348"/>
                  </a:lnTo>
                  <a:lnTo>
                    <a:pt x="132588" y="103632"/>
                  </a:lnTo>
                  <a:lnTo>
                    <a:pt x="146304" y="103632"/>
                  </a:lnTo>
                  <a:lnTo>
                    <a:pt x="146304" y="8839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60020" y="103632"/>
                  </a:lnTo>
                  <a:lnTo>
                    <a:pt x="160020" y="117348"/>
                  </a:lnTo>
                  <a:lnTo>
                    <a:pt x="188976" y="117348"/>
                  </a:lnTo>
                  <a:lnTo>
                    <a:pt x="188976" y="102108"/>
                  </a:lnTo>
                  <a:lnTo>
                    <a:pt x="175260" y="102108"/>
                  </a:lnTo>
                  <a:lnTo>
                    <a:pt x="175260" y="88392"/>
                  </a:lnTo>
                  <a:lnTo>
                    <a:pt x="161544" y="88392"/>
                  </a:lnTo>
                  <a:lnTo>
                    <a:pt x="161544" y="73152"/>
                  </a:lnTo>
                  <a:lnTo>
                    <a:pt x="175260" y="73152"/>
                  </a:lnTo>
                  <a:lnTo>
                    <a:pt x="175260" y="59436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3632"/>
                  </a:lnTo>
                  <a:lnTo>
                    <a:pt x="233172" y="103632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103632"/>
                  </a:lnTo>
                  <a:lnTo>
                    <a:pt x="262128" y="103632"/>
                  </a:lnTo>
                  <a:lnTo>
                    <a:pt x="262128" y="117348"/>
                  </a:lnTo>
                  <a:lnTo>
                    <a:pt x="275844" y="117348"/>
                  </a:lnTo>
                  <a:lnTo>
                    <a:pt x="275844" y="131064"/>
                  </a:lnTo>
                  <a:lnTo>
                    <a:pt x="262128" y="131064"/>
                  </a:lnTo>
                  <a:lnTo>
                    <a:pt x="262128" y="117348"/>
                  </a:lnTo>
                  <a:lnTo>
                    <a:pt x="246888" y="117348"/>
                  </a:lnTo>
                  <a:lnTo>
                    <a:pt x="246888" y="131064"/>
                  </a:lnTo>
                  <a:lnTo>
                    <a:pt x="246888" y="132588"/>
                  </a:lnTo>
                  <a:lnTo>
                    <a:pt x="246888" y="146304"/>
                  </a:lnTo>
                  <a:lnTo>
                    <a:pt x="291084" y="146304"/>
                  </a:lnTo>
                  <a:lnTo>
                    <a:pt x="291084" y="132588"/>
                  </a:lnTo>
                  <a:lnTo>
                    <a:pt x="304800" y="132588"/>
                  </a:lnTo>
                  <a:lnTo>
                    <a:pt x="304800" y="146304"/>
                  </a:lnTo>
                  <a:lnTo>
                    <a:pt x="335280" y="146304"/>
                  </a:lnTo>
                  <a:lnTo>
                    <a:pt x="335280" y="132588"/>
                  </a:lnTo>
                  <a:lnTo>
                    <a:pt x="335280" y="131064"/>
                  </a:lnTo>
                  <a:lnTo>
                    <a:pt x="335280" y="117348"/>
                  </a:lnTo>
                  <a:lnTo>
                    <a:pt x="321564" y="117348"/>
                  </a:lnTo>
                  <a:lnTo>
                    <a:pt x="321564" y="102108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04800" y="88392"/>
                  </a:lnTo>
                  <a:lnTo>
                    <a:pt x="304800" y="102108"/>
                  </a:lnTo>
                  <a:lnTo>
                    <a:pt x="291084" y="102108"/>
                  </a:lnTo>
                  <a:lnTo>
                    <a:pt x="291084" y="103632"/>
                  </a:lnTo>
                  <a:lnTo>
                    <a:pt x="291084" y="117348"/>
                  </a:lnTo>
                  <a:lnTo>
                    <a:pt x="277368" y="117348"/>
                  </a:lnTo>
                  <a:lnTo>
                    <a:pt x="277368" y="103632"/>
                  </a:lnTo>
                  <a:lnTo>
                    <a:pt x="291084" y="103632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277368" y="88392"/>
                  </a:lnTo>
                  <a:lnTo>
                    <a:pt x="277368" y="73152"/>
                  </a:lnTo>
                  <a:lnTo>
                    <a:pt x="277368" y="59436"/>
                  </a:lnTo>
                  <a:lnTo>
                    <a:pt x="291084" y="59436"/>
                  </a:lnTo>
                  <a:lnTo>
                    <a:pt x="291084" y="73152"/>
                  </a:lnTo>
                  <a:lnTo>
                    <a:pt x="306324" y="73152"/>
                  </a:lnTo>
                  <a:lnTo>
                    <a:pt x="306324" y="59436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48996" y="103632"/>
                  </a:lnTo>
                  <a:lnTo>
                    <a:pt x="348996" y="117348"/>
                  </a:lnTo>
                  <a:lnTo>
                    <a:pt x="362712" y="117348"/>
                  </a:lnTo>
                  <a:lnTo>
                    <a:pt x="362712" y="131064"/>
                  </a:lnTo>
                  <a:lnTo>
                    <a:pt x="362712" y="132588"/>
                  </a:lnTo>
                  <a:lnTo>
                    <a:pt x="362712" y="146304"/>
                  </a:lnTo>
                  <a:lnTo>
                    <a:pt x="377952" y="146304"/>
                  </a:lnTo>
                  <a:lnTo>
                    <a:pt x="377952" y="132588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7952" y="103632"/>
                  </a:lnTo>
                  <a:lnTo>
                    <a:pt x="377952" y="117348"/>
                  </a:lnTo>
                  <a:lnTo>
                    <a:pt x="393192" y="117348"/>
                  </a:lnTo>
                  <a:lnTo>
                    <a:pt x="393192" y="132588"/>
                  </a:lnTo>
                  <a:lnTo>
                    <a:pt x="408432" y="132588"/>
                  </a:lnTo>
                  <a:lnTo>
                    <a:pt x="408432" y="117348"/>
                  </a:lnTo>
                  <a:lnTo>
                    <a:pt x="408432" y="103632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08432" y="73152"/>
                  </a:lnTo>
                  <a:lnTo>
                    <a:pt x="408432" y="57912"/>
                  </a:lnTo>
                  <a:close/>
                </a:path>
                <a:path w="524510" h="146684">
                  <a:moveTo>
                    <a:pt x="408432" y="15240"/>
                  </a:moveTo>
                  <a:lnTo>
                    <a:pt x="393192" y="15240"/>
                  </a:lnTo>
                  <a:lnTo>
                    <a:pt x="393192" y="28956"/>
                  </a:lnTo>
                  <a:lnTo>
                    <a:pt x="393192" y="30480"/>
                  </a:lnTo>
                  <a:lnTo>
                    <a:pt x="393192" y="44196"/>
                  </a:lnTo>
                  <a:lnTo>
                    <a:pt x="408432" y="44196"/>
                  </a:lnTo>
                  <a:lnTo>
                    <a:pt x="408432" y="30480"/>
                  </a:lnTo>
                  <a:lnTo>
                    <a:pt x="408432" y="28956"/>
                  </a:lnTo>
                  <a:lnTo>
                    <a:pt x="408432" y="15240"/>
                  </a:lnTo>
                  <a:close/>
                </a:path>
                <a:path w="524510" h="146684">
                  <a:moveTo>
                    <a:pt x="437388" y="117348"/>
                  </a:moveTo>
                  <a:lnTo>
                    <a:pt x="422148" y="117348"/>
                  </a:lnTo>
                  <a:lnTo>
                    <a:pt x="422148" y="132588"/>
                  </a:lnTo>
                  <a:lnTo>
                    <a:pt x="437388" y="132588"/>
                  </a:lnTo>
                  <a:lnTo>
                    <a:pt x="437388" y="117348"/>
                  </a:lnTo>
                  <a:close/>
                </a:path>
                <a:path w="524510" h="146684">
                  <a:moveTo>
                    <a:pt x="466344" y="117348"/>
                  </a:moveTo>
                  <a:lnTo>
                    <a:pt x="451104" y="117348"/>
                  </a:lnTo>
                  <a:lnTo>
                    <a:pt x="451104" y="132588"/>
                  </a:lnTo>
                  <a:lnTo>
                    <a:pt x="466344" y="132588"/>
                  </a:lnTo>
                  <a:lnTo>
                    <a:pt x="466344" y="117348"/>
                  </a:lnTo>
                  <a:close/>
                </a:path>
                <a:path w="524510" h="146684">
                  <a:moveTo>
                    <a:pt x="495300" y="117348"/>
                  </a:moveTo>
                  <a:lnTo>
                    <a:pt x="480060" y="117348"/>
                  </a:lnTo>
                  <a:lnTo>
                    <a:pt x="480060" y="132588"/>
                  </a:lnTo>
                  <a:lnTo>
                    <a:pt x="495300" y="132588"/>
                  </a:lnTo>
                  <a:lnTo>
                    <a:pt x="495300" y="117348"/>
                  </a:lnTo>
                  <a:close/>
                </a:path>
                <a:path w="524510" h="146684">
                  <a:moveTo>
                    <a:pt x="524256" y="117348"/>
                  </a:moveTo>
                  <a:lnTo>
                    <a:pt x="509016" y="117348"/>
                  </a:lnTo>
                  <a:lnTo>
                    <a:pt x="509016" y="132588"/>
                  </a:lnTo>
                  <a:lnTo>
                    <a:pt x="524256" y="132588"/>
                  </a:lnTo>
                  <a:lnTo>
                    <a:pt x="524256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224784" y="887577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30480" y="15240"/>
                  </a:move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30480" y="44196"/>
                  </a:lnTo>
                  <a:lnTo>
                    <a:pt x="30480" y="30480"/>
                  </a:lnTo>
                  <a:lnTo>
                    <a:pt x="30480" y="28956"/>
                  </a:lnTo>
                  <a:lnTo>
                    <a:pt x="30480" y="15240"/>
                  </a:lnTo>
                  <a:close/>
                </a:path>
                <a:path w="539750" h="131445">
                  <a:moveTo>
                    <a:pt x="393192" y="0"/>
                  </a:moveTo>
                  <a:lnTo>
                    <a:pt x="377952" y="0"/>
                  </a:lnTo>
                  <a:lnTo>
                    <a:pt x="377952" y="15240"/>
                  </a:lnTo>
                  <a:lnTo>
                    <a:pt x="393192" y="15240"/>
                  </a:lnTo>
                  <a:lnTo>
                    <a:pt x="393192" y="0"/>
                  </a:lnTo>
                  <a:close/>
                </a:path>
                <a:path w="539750" h="131445">
                  <a:moveTo>
                    <a:pt x="423672" y="0"/>
                  </a:moveTo>
                  <a:lnTo>
                    <a:pt x="408432" y="0"/>
                  </a:lnTo>
                  <a:lnTo>
                    <a:pt x="408432" y="15240"/>
                  </a:lnTo>
                  <a:lnTo>
                    <a:pt x="393192" y="15240"/>
                  </a:lnTo>
                  <a:lnTo>
                    <a:pt x="393192" y="28956"/>
                  </a:lnTo>
                  <a:lnTo>
                    <a:pt x="377952" y="28956"/>
                  </a:lnTo>
                  <a:lnTo>
                    <a:pt x="377952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3672" y="30480"/>
                  </a:lnTo>
                  <a:lnTo>
                    <a:pt x="423672" y="15240"/>
                  </a:lnTo>
                  <a:lnTo>
                    <a:pt x="423672" y="0"/>
                  </a:lnTo>
                  <a:close/>
                </a:path>
                <a:path w="539750" h="131445">
                  <a:moveTo>
                    <a:pt x="539496" y="15240"/>
                  </a:moveTo>
                  <a:lnTo>
                    <a:pt x="510540" y="15240"/>
                  </a:lnTo>
                  <a:lnTo>
                    <a:pt x="510540" y="0"/>
                  </a:lnTo>
                  <a:lnTo>
                    <a:pt x="509016" y="0"/>
                  </a:lnTo>
                  <a:lnTo>
                    <a:pt x="509016" y="30480"/>
                  </a:lnTo>
                  <a:lnTo>
                    <a:pt x="509016" y="44196"/>
                  </a:lnTo>
                  <a:lnTo>
                    <a:pt x="509016" y="57912"/>
                  </a:lnTo>
                  <a:lnTo>
                    <a:pt x="495300" y="57912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466344" y="73152"/>
                  </a:lnTo>
                  <a:lnTo>
                    <a:pt x="466344" y="57912"/>
                  </a:lnTo>
                  <a:lnTo>
                    <a:pt x="464820" y="5791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3738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4820" y="73152"/>
                  </a:lnTo>
                  <a:lnTo>
                    <a:pt x="464820" y="57912"/>
                  </a:lnTo>
                  <a:lnTo>
                    <a:pt x="452628" y="57912"/>
                  </a:lnTo>
                  <a:lnTo>
                    <a:pt x="452628" y="44196"/>
                  </a:lnTo>
                  <a:lnTo>
                    <a:pt x="481584" y="44196"/>
                  </a:lnTo>
                  <a:lnTo>
                    <a:pt x="481584" y="30480"/>
                  </a:lnTo>
                  <a:lnTo>
                    <a:pt x="509016" y="30480"/>
                  </a:lnTo>
                  <a:lnTo>
                    <a:pt x="509016" y="0"/>
                  </a:lnTo>
                  <a:lnTo>
                    <a:pt x="495300" y="0"/>
                  </a:lnTo>
                  <a:lnTo>
                    <a:pt x="495300" y="15240"/>
                  </a:lnTo>
                  <a:lnTo>
                    <a:pt x="466344" y="15240"/>
                  </a:lnTo>
                  <a:lnTo>
                    <a:pt x="466344" y="28956"/>
                  </a:lnTo>
                  <a:lnTo>
                    <a:pt x="452628" y="28956"/>
                  </a:lnTo>
                  <a:lnTo>
                    <a:pt x="452628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7388" y="15240"/>
                  </a:lnTo>
                  <a:lnTo>
                    <a:pt x="437388" y="28956"/>
                  </a:lnTo>
                  <a:lnTo>
                    <a:pt x="437388" y="30480"/>
                  </a:lnTo>
                  <a:lnTo>
                    <a:pt x="437388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422148" y="59436"/>
                  </a:lnTo>
                  <a:lnTo>
                    <a:pt x="422148" y="73152"/>
                  </a:lnTo>
                  <a:lnTo>
                    <a:pt x="408432" y="73152"/>
                  </a:lnTo>
                  <a:lnTo>
                    <a:pt x="408432" y="59436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7848" y="73152"/>
                  </a:lnTo>
                  <a:lnTo>
                    <a:pt x="307848" y="59436"/>
                  </a:lnTo>
                  <a:lnTo>
                    <a:pt x="320040" y="59436"/>
                  </a:lnTo>
                  <a:lnTo>
                    <a:pt x="320040" y="28956"/>
                  </a:lnTo>
                  <a:lnTo>
                    <a:pt x="306324" y="28956"/>
                  </a:lnTo>
                  <a:lnTo>
                    <a:pt x="306324" y="44196"/>
                  </a:lnTo>
                  <a:lnTo>
                    <a:pt x="306324" y="88392"/>
                  </a:lnTo>
                  <a:lnTo>
                    <a:pt x="306324" y="102108"/>
                  </a:lnTo>
                  <a:lnTo>
                    <a:pt x="292608" y="102108"/>
                  </a:lnTo>
                  <a:lnTo>
                    <a:pt x="292608" y="88392"/>
                  </a:lnTo>
                  <a:lnTo>
                    <a:pt x="306324" y="88392"/>
                  </a:lnTo>
                  <a:lnTo>
                    <a:pt x="306324" y="44196"/>
                  </a:lnTo>
                  <a:lnTo>
                    <a:pt x="277368" y="44196"/>
                  </a:lnTo>
                  <a:lnTo>
                    <a:pt x="277368" y="57912"/>
                  </a:lnTo>
                  <a:lnTo>
                    <a:pt x="277368" y="59436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77368" y="86868"/>
                  </a:lnTo>
                  <a:lnTo>
                    <a:pt x="277368" y="102108"/>
                  </a:lnTo>
                  <a:lnTo>
                    <a:pt x="263652" y="102108"/>
                  </a:lnTo>
                  <a:lnTo>
                    <a:pt x="263652" y="86868"/>
                  </a:lnTo>
                  <a:lnTo>
                    <a:pt x="234696" y="86868"/>
                  </a:lnTo>
                  <a:lnTo>
                    <a:pt x="234696" y="73152"/>
                  </a:lnTo>
                  <a:lnTo>
                    <a:pt x="263652" y="73152"/>
                  </a:lnTo>
                  <a:lnTo>
                    <a:pt x="263652" y="59436"/>
                  </a:lnTo>
                  <a:lnTo>
                    <a:pt x="263652" y="57912"/>
                  </a:lnTo>
                  <a:lnTo>
                    <a:pt x="263652" y="44196"/>
                  </a:lnTo>
                  <a:lnTo>
                    <a:pt x="263652" y="30480"/>
                  </a:lnTo>
                  <a:lnTo>
                    <a:pt x="277368" y="30480"/>
                  </a:lnTo>
                  <a:lnTo>
                    <a:pt x="277368" y="15240"/>
                  </a:lnTo>
                  <a:lnTo>
                    <a:pt x="262128" y="15240"/>
                  </a:lnTo>
                  <a:lnTo>
                    <a:pt x="262128" y="28956"/>
                  </a:lnTo>
                  <a:lnTo>
                    <a:pt x="190500" y="28956"/>
                  </a:lnTo>
                  <a:lnTo>
                    <a:pt x="190500" y="15240"/>
                  </a:lnTo>
                  <a:lnTo>
                    <a:pt x="160020" y="15240"/>
                  </a:lnTo>
                  <a:lnTo>
                    <a:pt x="160020" y="30480"/>
                  </a:lnTo>
                  <a:lnTo>
                    <a:pt x="161544" y="30480"/>
                  </a:lnTo>
                  <a:lnTo>
                    <a:pt x="161544" y="44196"/>
                  </a:lnTo>
                  <a:lnTo>
                    <a:pt x="219456" y="44196"/>
                  </a:lnTo>
                  <a:lnTo>
                    <a:pt x="219456" y="57912"/>
                  </a:lnTo>
                  <a:lnTo>
                    <a:pt x="219456" y="59436"/>
                  </a:lnTo>
                  <a:lnTo>
                    <a:pt x="219456" y="73152"/>
                  </a:lnTo>
                  <a:lnTo>
                    <a:pt x="219456" y="88392"/>
                  </a:lnTo>
                  <a:lnTo>
                    <a:pt x="233172" y="88392"/>
                  </a:lnTo>
                  <a:lnTo>
                    <a:pt x="233172" y="102108"/>
                  </a:lnTo>
                  <a:lnTo>
                    <a:pt x="219456" y="102108"/>
                  </a:lnTo>
                  <a:lnTo>
                    <a:pt x="219456" y="115824"/>
                  </a:lnTo>
                  <a:lnTo>
                    <a:pt x="205740" y="115824"/>
                  </a:lnTo>
                  <a:lnTo>
                    <a:pt x="205740" y="102108"/>
                  </a:lnTo>
                  <a:lnTo>
                    <a:pt x="205740" y="86868"/>
                  </a:lnTo>
                  <a:lnTo>
                    <a:pt x="190500" y="86868"/>
                  </a:lnTo>
                  <a:lnTo>
                    <a:pt x="190500" y="73152"/>
                  </a:lnTo>
                  <a:lnTo>
                    <a:pt x="161544" y="73152"/>
                  </a:lnTo>
                  <a:lnTo>
                    <a:pt x="161544" y="57912"/>
                  </a:lnTo>
                  <a:lnTo>
                    <a:pt x="132588" y="57912"/>
                  </a:lnTo>
                  <a:lnTo>
                    <a:pt x="132588" y="44196"/>
                  </a:lnTo>
                  <a:lnTo>
                    <a:pt x="146304" y="44196"/>
                  </a:lnTo>
                  <a:lnTo>
                    <a:pt x="146304" y="28956"/>
                  </a:lnTo>
                  <a:lnTo>
                    <a:pt x="131064" y="28956"/>
                  </a:lnTo>
                  <a:lnTo>
                    <a:pt x="131064" y="44196"/>
                  </a:lnTo>
                  <a:lnTo>
                    <a:pt x="117348" y="44196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17348" y="86868"/>
                  </a:lnTo>
                  <a:lnTo>
                    <a:pt x="103619" y="86868"/>
                  </a:lnTo>
                  <a:lnTo>
                    <a:pt x="103619" y="73152"/>
                  </a:lnTo>
                  <a:lnTo>
                    <a:pt x="117348" y="73152"/>
                  </a:lnTo>
                  <a:lnTo>
                    <a:pt x="117348" y="57912"/>
                  </a:lnTo>
                  <a:lnTo>
                    <a:pt x="103619" y="57912"/>
                  </a:lnTo>
                  <a:lnTo>
                    <a:pt x="103619" y="44196"/>
                  </a:lnTo>
                  <a:lnTo>
                    <a:pt x="102095" y="44196"/>
                  </a:lnTo>
                  <a:lnTo>
                    <a:pt x="102095" y="59436"/>
                  </a:lnTo>
                  <a:lnTo>
                    <a:pt x="102095" y="73152"/>
                  </a:lnTo>
                  <a:lnTo>
                    <a:pt x="102095" y="88392"/>
                  </a:lnTo>
                  <a:lnTo>
                    <a:pt x="102095" y="102108"/>
                  </a:lnTo>
                  <a:lnTo>
                    <a:pt x="45707" y="102108"/>
                  </a:lnTo>
                  <a:lnTo>
                    <a:pt x="45707" y="88392"/>
                  </a:lnTo>
                  <a:lnTo>
                    <a:pt x="45707" y="86868"/>
                  </a:lnTo>
                  <a:lnTo>
                    <a:pt x="45707" y="73152"/>
                  </a:lnTo>
                  <a:lnTo>
                    <a:pt x="88392" y="73152"/>
                  </a:lnTo>
                  <a:lnTo>
                    <a:pt x="88392" y="88392"/>
                  </a:lnTo>
                  <a:lnTo>
                    <a:pt x="102095" y="88392"/>
                  </a:lnTo>
                  <a:lnTo>
                    <a:pt x="102095" y="73152"/>
                  </a:lnTo>
                  <a:lnTo>
                    <a:pt x="89916" y="73152"/>
                  </a:lnTo>
                  <a:lnTo>
                    <a:pt x="89916" y="59436"/>
                  </a:lnTo>
                  <a:lnTo>
                    <a:pt x="102095" y="59436"/>
                  </a:lnTo>
                  <a:lnTo>
                    <a:pt x="102095" y="44196"/>
                  </a:lnTo>
                  <a:lnTo>
                    <a:pt x="88392" y="44196"/>
                  </a:lnTo>
                  <a:lnTo>
                    <a:pt x="88392" y="30480"/>
                  </a:lnTo>
                  <a:lnTo>
                    <a:pt x="118872" y="30480"/>
                  </a:lnTo>
                  <a:lnTo>
                    <a:pt x="118872" y="15240"/>
                  </a:lnTo>
                  <a:lnTo>
                    <a:pt x="88392" y="15240"/>
                  </a:lnTo>
                  <a:lnTo>
                    <a:pt x="88392" y="28956"/>
                  </a:lnTo>
                  <a:lnTo>
                    <a:pt x="73152" y="28956"/>
                  </a:lnTo>
                  <a:lnTo>
                    <a:pt x="73152" y="44196"/>
                  </a:lnTo>
                  <a:lnTo>
                    <a:pt x="59436" y="44196"/>
                  </a:lnTo>
                  <a:lnTo>
                    <a:pt x="59436" y="30480"/>
                  </a:lnTo>
                  <a:lnTo>
                    <a:pt x="59436" y="28956"/>
                  </a:lnTo>
                  <a:lnTo>
                    <a:pt x="59436" y="15240"/>
                  </a:lnTo>
                  <a:lnTo>
                    <a:pt x="44183" y="15240"/>
                  </a:lnTo>
                  <a:lnTo>
                    <a:pt x="44183" y="28956"/>
                  </a:lnTo>
                  <a:lnTo>
                    <a:pt x="44183" y="30480"/>
                  </a:lnTo>
                  <a:lnTo>
                    <a:pt x="44183" y="44196"/>
                  </a:lnTo>
                  <a:lnTo>
                    <a:pt x="30480" y="44196"/>
                  </a:lnTo>
                  <a:lnTo>
                    <a:pt x="30480" y="57912"/>
                  </a:lnTo>
                  <a:lnTo>
                    <a:pt x="30480" y="59436"/>
                  </a:lnTo>
                  <a:lnTo>
                    <a:pt x="30480" y="73152"/>
                  </a:lnTo>
                  <a:lnTo>
                    <a:pt x="30480" y="86868"/>
                  </a:lnTo>
                  <a:lnTo>
                    <a:pt x="15240" y="86868"/>
                  </a:lnTo>
                  <a:lnTo>
                    <a:pt x="15240" y="102108"/>
                  </a:lnTo>
                  <a:lnTo>
                    <a:pt x="1524" y="102108"/>
                  </a:lnTo>
                  <a:lnTo>
                    <a:pt x="1524" y="115824"/>
                  </a:lnTo>
                  <a:lnTo>
                    <a:pt x="1524" y="117348"/>
                  </a:lnTo>
                  <a:lnTo>
                    <a:pt x="1524" y="131064"/>
                  </a:lnTo>
                  <a:lnTo>
                    <a:pt x="16764" y="131064"/>
                  </a:lnTo>
                  <a:lnTo>
                    <a:pt x="16764" y="117348"/>
                  </a:lnTo>
                  <a:lnTo>
                    <a:pt x="16764" y="115824"/>
                  </a:lnTo>
                  <a:lnTo>
                    <a:pt x="16764" y="102108"/>
                  </a:lnTo>
                  <a:lnTo>
                    <a:pt x="30480" y="102108"/>
                  </a:lnTo>
                  <a:lnTo>
                    <a:pt x="30480" y="115824"/>
                  </a:lnTo>
                  <a:lnTo>
                    <a:pt x="30480" y="117348"/>
                  </a:lnTo>
                  <a:lnTo>
                    <a:pt x="30480" y="131064"/>
                  </a:lnTo>
                  <a:lnTo>
                    <a:pt x="74676" y="131064"/>
                  </a:lnTo>
                  <a:lnTo>
                    <a:pt x="74676" y="117348"/>
                  </a:lnTo>
                  <a:lnTo>
                    <a:pt x="103619" y="117348"/>
                  </a:lnTo>
                  <a:lnTo>
                    <a:pt x="103619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46304" y="88392"/>
                  </a:lnTo>
                  <a:lnTo>
                    <a:pt x="146304" y="102108"/>
                  </a:lnTo>
                  <a:lnTo>
                    <a:pt x="117348" y="102108"/>
                  </a:lnTo>
                  <a:lnTo>
                    <a:pt x="117348" y="117348"/>
                  </a:lnTo>
                  <a:lnTo>
                    <a:pt x="147828" y="117348"/>
                  </a:lnTo>
                  <a:lnTo>
                    <a:pt x="147828" y="102108"/>
                  </a:lnTo>
                  <a:lnTo>
                    <a:pt x="175260" y="102108"/>
                  </a:lnTo>
                  <a:lnTo>
                    <a:pt x="175260" y="11734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219456" y="131064"/>
                  </a:lnTo>
                  <a:lnTo>
                    <a:pt x="219456" y="117348"/>
                  </a:lnTo>
                  <a:lnTo>
                    <a:pt x="234696" y="117348"/>
                  </a:lnTo>
                  <a:lnTo>
                    <a:pt x="234696" y="102108"/>
                  </a:lnTo>
                  <a:lnTo>
                    <a:pt x="248412" y="102108"/>
                  </a:lnTo>
                  <a:lnTo>
                    <a:pt x="248412" y="117348"/>
                  </a:lnTo>
                  <a:lnTo>
                    <a:pt x="336804" y="117348"/>
                  </a:lnTo>
                  <a:lnTo>
                    <a:pt x="336804" y="102108"/>
                  </a:lnTo>
                  <a:lnTo>
                    <a:pt x="348996" y="102108"/>
                  </a:lnTo>
                  <a:lnTo>
                    <a:pt x="348996" y="117348"/>
                  </a:lnTo>
                  <a:lnTo>
                    <a:pt x="393192" y="117348"/>
                  </a:lnTo>
                  <a:lnTo>
                    <a:pt x="393192" y="102108"/>
                  </a:lnTo>
                  <a:lnTo>
                    <a:pt x="350520" y="102108"/>
                  </a:lnTo>
                  <a:lnTo>
                    <a:pt x="350520" y="86868"/>
                  </a:lnTo>
                  <a:lnTo>
                    <a:pt x="335280" y="86868"/>
                  </a:lnTo>
                  <a:lnTo>
                    <a:pt x="335280" y="73152"/>
                  </a:lnTo>
                  <a:lnTo>
                    <a:pt x="335280" y="57912"/>
                  </a:lnTo>
                  <a:lnTo>
                    <a:pt x="321564" y="57912"/>
                  </a:lnTo>
                  <a:lnTo>
                    <a:pt x="321564" y="44196"/>
                  </a:lnTo>
                  <a:lnTo>
                    <a:pt x="336804" y="44196"/>
                  </a:lnTo>
                  <a:lnTo>
                    <a:pt x="336804" y="30480"/>
                  </a:lnTo>
                  <a:lnTo>
                    <a:pt x="348996" y="30480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48996" y="59436"/>
                  </a:lnTo>
                  <a:lnTo>
                    <a:pt x="348996" y="73152"/>
                  </a:lnTo>
                  <a:lnTo>
                    <a:pt x="377952" y="73152"/>
                  </a:lnTo>
                  <a:lnTo>
                    <a:pt x="377952" y="88392"/>
                  </a:lnTo>
                  <a:lnTo>
                    <a:pt x="393192" y="88392"/>
                  </a:lnTo>
                  <a:lnTo>
                    <a:pt x="393192" y="102108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35864" y="88392"/>
                  </a:lnTo>
                  <a:lnTo>
                    <a:pt x="435864" y="102108"/>
                  </a:lnTo>
                  <a:lnTo>
                    <a:pt x="422148" y="102108"/>
                  </a:lnTo>
                  <a:lnTo>
                    <a:pt x="422148" y="117348"/>
                  </a:lnTo>
                  <a:lnTo>
                    <a:pt x="452628" y="117348"/>
                  </a:lnTo>
                  <a:lnTo>
                    <a:pt x="452628" y="102108"/>
                  </a:lnTo>
                  <a:lnTo>
                    <a:pt x="466344" y="102108"/>
                  </a:lnTo>
                  <a:lnTo>
                    <a:pt x="466344" y="88392"/>
                  </a:lnTo>
                  <a:lnTo>
                    <a:pt x="480060" y="88392"/>
                  </a:lnTo>
                  <a:lnTo>
                    <a:pt x="480060" y="102108"/>
                  </a:lnTo>
                  <a:lnTo>
                    <a:pt x="466344" y="102108"/>
                  </a:lnTo>
                  <a:lnTo>
                    <a:pt x="466344" y="117348"/>
                  </a:lnTo>
                  <a:lnTo>
                    <a:pt x="481584" y="117348"/>
                  </a:lnTo>
                  <a:lnTo>
                    <a:pt x="481584" y="102108"/>
                  </a:lnTo>
                  <a:lnTo>
                    <a:pt x="495300" y="102108"/>
                  </a:lnTo>
                  <a:lnTo>
                    <a:pt x="495300" y="117348"/>
                  </a:lnTo>
                  <a:lnTo>
                    <a:pt x="510540" y="117348"/>
                  </a:lnTo>
                  <a:lnTo>
                    <a:pt x="510540" y="102108"/>
                  </a:lnTo>
                  <a:lnTo>
                    <a:pt x="510540" y="88392"/>
                  </a:lnTo>
                  <a:lnTo>
                    <a:pt x="524256" y="88392"/>
                  </a:lnTo>
                  <a:lnTo>
                    <a:pt x="524256" y="102108"/>
                  </a:lnTo>
                  <a:lnTo>
                    <a:pt x="539496" y="102108"/>
                  </a:lnTo>
                  <a:lnTo>
                    <a:pt x="539496" y="88392"/>
                  </a:lnTo>
                  <a:lnTo>
                    <a:pt x="539496" y="86868"/>
                  </a:lnTo>
                  <a:lnTo>
                    <a:pt x="539496" y="73152"/>
                  </a:lnTo>
                  <a:lnTo>
                    <a:pt x="510540" y="73152"/>
                  </a:lnTo>
                  <a:lnTo>
                    <a:pt x="510540" y="59436"/>
                  </a:lnTo>
                  <a:lnTo>
                    <a:pt x="539496" y="59436"/>
                  </a:lnTo>
                  <a:lnTo>
                    <a:pt x="539496" y="44196"/>
                  </a:lnTo>
                  <a:lnTo>
                    <a:pt x="524256" y="44196"/>
                  </a:lnTo>
                  <a:lnTo>
                    <a:pt x="524256" y="30480"/>
                  </a:lnTo>
                  <a:lnTo>
                    <a:pt x="539496" y="30480"/>
                  </a:lnTo>
                  <a:lnTo>
                    <a:pt x="539496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224784" y="8991599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74676" y="73152"/>
                  </a:moveTo>
                  <a:lnTo>
                    <a:pt x="60960" y="73152"/>
                  </a:lnTo>
                  <a:lnTo>
                    <a:pt x="60960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45707" y="44196"/>
                  </a:lnTo>
                  <a:lnTo>
                    <a:pt x="45707" y="30480"/>
                  </a:lnTo>
                  <a:lnTo>
                    <a:pt x="60960" y="30480"/>
                  </a:lnTo>
                  <a:lnTo>
                    <a:pt x="60960" y="15240"/>
                  </a:lnTo>
                  <a:lnTo>
                    <a:pt x="30480" y="15240"/>
                  </a:lnTo>
                  <a:lnTo>
                    <a:pt x="30480" y="28956"/>
                  </a:lnTo>
                  <a:lnTo>
                    <a:pt x="30480" y="30480"/>
                  </a:lnTo>
                  <a:lnTo>
                    <a:pt x="30480" y="44196"/>
                  </a:lnTo>
                  <a:lnTo>
                    <a:pt x="15240" y="44196"/>
                  </a:lnTo>
                  <a:lnTo>
                    <a:pt x="15240" y="57912"/>
                  </a:lnTo>
                  <a:lnTo>
                    <a:pt x="1524" y="57912"/>
                  </a:lnTo>
                  <a:lnTo>
                    <a:pt x="1524" y="73152"/>
                  </a:lnTo>
                  <a:lnTo>
                    <a:pt x="0" y="73152"/>
                  </a:lnTo>
                  <a:lnTo>
                    <a:pt x="0" y="88392"/>
                  </a:lnTo>
                  <a:lnTo>
                    <a:pt x="15240" y="88392"/>
                  </a:lnTo>
                  <a:lnTo>
                    <a:pt x="15240" y="102108"/>
                  </a:lnTo>
                  <a:lnTo>
                    <a:pt x="15240" y="103632"/>
                  </a:lnTo>
                  <a:lnTo>
                    <a:pt x="15240" y="117348"/>
                  </a:lnTo>
                  <a:lnTo>
                    <a:pt x="59436" y="117348"/>
                  </a:lnTo>
                  <a:lnTo>
                    <a:pt x="59436" y="103632"/>
                  </a:lnTo>
                  <a:lnTo>
                    <a:pt x="59436" y="102108"/>
                  </a:lnTo>
                  <a:lnTo>
                    <a:pt x="59436" y="88392"/>
                  </a:lnTo>
                  <a:lnTo>
                    <a:pt x="44183" y="88392"/>
                  </a:lnTo>
                  <a:lnTo>
                    <a:pt x="44183" y="102108"/>
                  </a:lnTo>
                  <a:lnTo>
                    <a:pt x="30480" y="102108"/>
                  </a:lnTo>
                  <a:lnTo>
                    <a:pt x="30480" y="88392"/>
                  </a:lnTo>
                  <a:lnTo>
                    <a:pt x="30480" y="73152"/>
                  </a:lnTo>
                  <a:lnTo>
                    <a:pt x="16764" y="73152"/>
                  </a:lnTo>
                  <a:lnTo>
                    <a:pt x="16764" y="59436"/>
                  </a:lnTo>
                  <a:lnTo>
                    <a:pt x="30480" y="59436"/>
                  </a:lnTo>
                  <a:lnTo>
                    <a:pt x="30480" y="73152"/>
                  </a:lnTo>
                  <a:lnTo>
                    <a:pt x="59436" y="73152"/>
                  </a:lnTo>
                  <a:lnTo>
                    <a:pt x="59436" y="88392"/>
                  </a:lnTo>
                  <a:lnTo>
                    <a:pt x="74676" y="88392"/>
                  </a:lnTo>
                  <a:lnTo>
                    <a:pt x="74676" y="73152"/>
                  </a:lnTo>
                  <a:close/>
                </a:path>
                <a:path w="539750" h="117475">
                  <a:moveTo>
                    <a:pt x="103619" y="15240"/>
                  </a:moveTo>
                  <a:lnTo>
                    <a:pt x="88392" y="15240"/>
                  </a:lnTo>
                  <a:lnTo>
                    <a:pt x="88392" y="30480"/>
                  </a:lnTo>
                  <a:lnTo>
                    <a:pt x="103619" y="30480"/>
                  </a:lnTo>
                  <a:lnTo>
                    <a:pt x="103619" y="15240"/>
                  </a:lnTo>
                  <a:close/>
                </a:path>
                <a:path w="539750" h="117475">
                  <a:moveTo>
                    <a:pt x="147828" y="102108"/>
                  </a:moveTo>
                  <a:lnTo>
                    <a:pt x="117348" y="102108"/>
                  </a:lnTo>
                  <a:lnTo>
                    <a:pt x="117348" y="88392"/>
                  </a:lnTo>
                  <a:lnTo>
                    <a:pt x="103619" y="88392"/>
                  </a:lnTo>
                  <a:lnTo>
                    <a:pt x="103619" y="73152"/>
                  </a:lnTo>
                  <a:lnTo>
                    <a:pt x="117348" y="73152"/>
                  </a:lnTo>
                  <a:lnTo>
                    <a:pt x="117348" y="59436"/>
                  </a:lnTo>
                  <a:lnTo>
                    <a:pt x="117348" y="57912"/>
                  </a:lnTo>
                  <a:lnTo>
                    <a:pt x="117348" y="44196"/>
                  </a:lnTo>
                  <a:lnTo>
                    <a:pt x="73152" y="44196"/>
                  </a:lnTo>
                  <a:lnTo>
                    <a:pt x="73152" y="59436"/>
                  </a:lnTo>
                  <a:lnTo>
                    <a:pt x="102095" y="59436"/>
                  </a:lnTo>
                  <a:lnTo>
                    <a:pt x="102095" y="73152"/>
                  </a:lnTo>
                  <a:lnTo>
                    <a:pt x="88392" y="73152"/>
                  </a:lnTo>
                  <a:lnTo>
                    <a:pt x="88392" y="88392"/>
                  </a:lnTo>
                  <a:lnTo>
                    <a:pt x="102095" y="88392"/>
                  </a:lnTo>
                  <a:lnTo>
                    <a:pt x="102095" y="102108"/>
                  </a:lnTo>
                  <a:lnTo>
                    <a:pt x="73152" y="102108"/>
                  </a:lnTo>
                  <a:lnTo>
                    <a:pt x="73152" y="117348"/>
                  </a:lnTo>
                  <a:lnTo>
                    <a:pt x="103619" y="117348"/>
                  </a:lnTo>
                  <a:lnTo>
                    <a:pt x="103619" y="103632"/>
                  </a:lnTo>
                  <a:lnTo>
                    <a:pt x="117348" y="103632"/>
                  </a:lnTo>
                  <a:lnTo>
                    <a:pt x="117348" y="117348"/>
                  </a:lnTo>
                  <a:lnTo>
                    <a:pt x="147828" y="117348"/>
                  </a:lnTo>
                  <a:lnTo>
                    <a:pt x="147828" y="102108"/>
                  </a:lnTo>
                  <a:close/>
                </a:path>
                <a:path w="539750" h="117475">
                  <a:moveTo>
                    <a:pt x="219456" y="102108"/>
                  </a:moveTo>
                  <a:lnTo>
                    <a:pt x="204216" y="102108"/>
                  </a:lnTo>
                  <a:lnTo>
                    <a:pt x="204216" y="117348"/>
                  </a:lnTo>
                  <a:lnTo>
                    <a:pt x="219456" y="117348"/>
                  </a:lnTo>
                  <a:lnTo>
                    <a:pt x="219456" y="102108"/>
                  </a:lnTo>
                  <a:close/>
                </a:path>
                <a:path w="539750" h="117475">
                  <a:moveTo>
                    <a:pt x="219456" y="44196"/>
                  </a:moveTo>
                  <a:lnTo>
                    <a:pt x="204216" y="44196"/>
                  </a:lnTo>
                  <a:lnTo>
                    <a:pt x="204216" y="59436"/>
                  </a:lnTo>
                  <a:lnTo>
                    <a:pt x="219456" y="59436"/>
                  </a:lnTo>
                  <a:lnTo>
                    <a:pt x="219456" y="44196"/>
                  </a:lnTo>
                  <a:close/>
                </a:path>
                <a:path w="539750" h="117475">
                  <a:moveTo>
                    <a:pt x="248412" y="73152"/>
                  </a:moveTo>
                  <a:lnTo>
                    <a:pt x="233172" y="73152"/>
                  </a:lnTo>
                  <a:lnTo>
                    <a:pt x="233172" y="88392"/>
                  </a:lnTo>
                  <a:lnTo>
                    <a:pt x="248412" y="88392"/>
                  </a:lnTo>
                  <a:lnTo>
                    <a:pt x="248412" y="73152"/>
                  </a:lnTo>
                  <a:close/>
                </a:path>
                <a:path w="539750" h="117475">
                  <a:moveTo>
                    <a:pt x="263652" y="0"/>
                  </a:moveTo>
                  <a:lnTo>
                    <a:pt x="233172" y="0"/>
                  </a:lnTo>
                  <a:lnTo>
                    <a:pt x="233172" y="15240"/>
                  </a:lnTo>
                  <a:lnTo>
                    <a:pt x="219456" y="15240"/>
                  </a:lnTo>
                  <a:lnTo>
                    <a:pt x="219456" y="0"/>
                  </a:lnTo>
                  <a:lnTo>
                    <a:pt x="188976" y="0"/>
                  </a:lnTo>
                  <a:lnTo>
                    <a:pt x="188976" y="15240"/>
                  </a:lnTo>
                  <a:lnTo>
                    <a:pt x="175260" y="15240"/>
                  </a:lnTo>
                  <a:lnTo>
                    <a:pt x="175260" y="28956"/>
                  </a:lnTo>
                  <a:lnTo>
                    <a:pt x="175260" y="44196"/>
                  </a:lnTo>
                  <a:lnTo>
                    <a:pt x="175260" y="57912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175260" y="44196"/>
                  </a:lnTo>
                  <a:lnTo>
                    <a:pt x="175260" y="28956"/>
                  </a:lnTo>
                  <a:lnTo>
                    <a:pt x="132588" y="28956"/>
                  </a:lnTo>
                  <a:lnTo>
                    <a:pt x="132588" y="15240"/>
                  </a:lnTo>
                  <a:lnTo>
                    <a:pt x="117348" y="15240"/>
                  </a:lnTo>
                  <a:lnTo>
                    <a:pt x="117348" y="30480"/>
                  </a:lnTo>
                  <a:lnTo>
                    <a:pt x="132588" y="30480"/>
                  </a:lnTo>
                  <a:lnTo>
                    <a:pt x="132588" y="44196"/>
                  </a:lnTo>
                  <a:lnTo>
                    <a:pt x="131064" y="44196"/>
                  </a:lnTo>
                  <a:lnTo>
                    <a:pt x="131064" y="59436"/>
                  </a:lnTo>
                  <a:lnTo>
                    <a:pt x="160020" y="59436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61544" y="103632"/>
                  </a:lnTo>
                  <a:lnTo>
                    <a:pt x="161544" y="117348"/>
                  </a:lnTo>
                  <a:lnTo>
                    <a:pt x="176784" y="117348"/>
                  </a:lnTo>
                  <a:lnTo>
                    <a:pt x="176784" y="103632"/>
                  </a:lnTo>
                  <a:lnTo>
                    <a:pt x="190500" y="103632"/>
                  </a:lnTo>
                  <a:lnTo>
                    <a:pt x="190500" y="88392"/>
                  </a:lnTo>
                  <a:lnTo>
                    <a:pt x="176784" y="88392"/>
                  </a:lnTo>
                  <a:lnTo>
                    <a:pt x="176784" y="73152"/>
                  </a:lnTo>
                  <a:lnTo>
                    <a:pt x="190500" y="73152"/>
                  </a:lnTo>
                  <a:lnTo>
                    <a:pt x="190500" y="59436"/>
                  </a:lnTo>
                  <a:lnTo>
                    <a:pt x="190500" y="57912"/>
                  </a:lnTo>
                  <a:lnTo>
                    <a:pt x="190500" y="44196"/>
                  </a:lnTo>
                  <a:lnTo>
                    <a:pt x="176784" y="44196"/>
                  </a:lnTo>
                  <a:lnTo>
                    <a:pt x="176784" y="30480"/>
                  </a:lnTo>
                  <a:lnTo>
                    <a:pt x="190500" y="30480"/>
                  </a:lnTo>
                  <a:lnTo>
                    <a:pt x="190500" y="15240"/>
                  </a:lnTo>
                  <a:lnTo>
                    <a:pt x="204216" y="15240"/>
                  </a:lnTo>
                  <a:lnTo>
                    <a:pt x="204216" y="30480"/>
                  </a:lnTo>
                  <a:lnTo>
                    <a:pt x="234696" y="30480"/>
                  </a:lnTo>
                  <a:lnTo>
                    <a:pt x="234696" y="15240"/>
                  </a:lnTo>
                  <a:lnTo>
                    <a:pt x="263652" y="15240"/>
                  </a:lnTo>
                  <a:lnTo>
                    <a:pt x="263652" y="0"/>
                  </a:lnTo>
                  <a:close/>
                </a:path>
                <a:path w="539750" h="117475">
                  <a:moveTo>
                    <a:pt x="292608" y="44196"/>
                  </a:moveTo>
                  <a:lnTo>
                    <a:pt x="277368" y="44196"/>
                  </a:lnTo>
                  <a:lnTo>
                    <a:pt x="277368" y="59436"/>
                  </a:lnTo>
                  <a:lnTo>
                    <a:pt x="292608" y="59436"/>
                  </a:lnTo>
                  <a:lnTo>
                    <a:pt x="292608" y="44196"/>
                  </a:lnTo>
                  <a:close/>
                </a:path>
                <a:path w="539750" h="117475">
                  <a:moveTo>
                    <a:pt x="423672" y="0"/>
                  </a:moveTo>
                  <a:lnTo>
                    <a:pt x="393192" y="0"/>
                  </a:lnTo>
                  <a:lnTo>
                    <a:pt x="393192" y="15240"/>
                  </a:lnTo>
                  <a:lnTo>
                    <a:pt x="379476" y="15240"/>
                  </a:lnTo>
                  <a:lnTo>
                    <a:pt x="379476" y="28956"/>
                  </a:lnTo>
                  <a:lnTo>
                    <a:pt x="377952" y="28956"/>
                  </a:lnTo>
                  <a:lnTo>
                    <a:pt x="377952" y="44196"/>
                  </a:lnTo>
                  <a:lnTo>
                    <a:pt x="365760" y="44196"/>
                  </a:lnTo>
                  <a:lnTo>
                    <a:pt x="365760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64236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48996" y="59436"/>
                  </a:lnTo>
                  <a:lnTo>
                    <a:pt x="348996" y="73152"/>
                  </a:lnTo>
                  <a:lnTo>
                    <a:pt x="336804" y="73152"/>
                  </a:lnTo>
                  <a:lnTo>
                    <a:pt x="336804" y="59436"/>
                  </a:lnTo>
                  <a:lnTo>
                    <a:pt x="348996" y="59436"/>
                  </a:lnTo>
                  <a:lnTo>
                    <a:pt x="348996" y="28956"/>
                  </a:lnTo>
                  <a:lnTo>
                    <a:pt x="336804" y="28956"/>
                  </a:lnTo>
                  <a:lnTo>
                    <a:pt x="336804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320040" y="0"/>
                  </a:lnTo>
                  <a:lnTo>
                    <a:pt x="320040" y="15240"/>
                  </a:lnTo>
                  <a:lnTo>
                    <a:pt x="292608" y="15240"/>
                  </a:lnTo>
                  <a:lnTo>
                    <a:pt x="292608" y="0"/>
                  </a:lnTo>
                  <a:lnTo>
                    <a:pt x="277368" y="0"/>
                  </a:lnTo>
                  <a:lnTo>
                    <a:pt x="277368" y="15240"/>
                  </a:lnTo>
                  <a:lnTo>
                    <a:pt x="277368" y="28956"/>
                  </a:lnTo>
                  <a:lnTo>
                    <a:pt x="246888" y="28956"/>
                  </a:lnTo>
                  <a:lnTo>
                    <a:pt x="246888" y="44196"/>
                  </a:lnTo>
                  <a:lnTo>
                    <a:pt x="248412" y="44196"/>
                  </a:lnTo>
                  <a:lnTo>
                    <a:pt x="248412" y="57912"/>
                  </a:lnTo>
                  <a:lnTo>
                    <a:pt x="248412" y="59436"/>
                  </a:lnTo>
                  <a:lnTo>
                    <a:pt x="248412" y="73152"/>
                  </a:lnTo>
                  <a:lnTo>
                    <a:pt x="262128" y="73152"/>
                  </a:lnTo>
                  <a:lnTo>
                    <a:pt x="262128" y="88392"/>
                  </a:lnTo>
                  <a:lnTo>
                    <a:pt x="262128" y="103632"/>
                  </a:lnTo>
                  <a:lnTo>
                    <a:pt x="277368" y="103632"/>
                  </a:lnTo>
                  <a:lnTo>
                    <a:pt x="277368" y="88392"/>
                  </a:lnTo>
                  <a:lnTo>
                    <a:pt x="291084" y="88392"/>
                  </a:lnTo>
                  <a:lnTo>
                    <a:pt x="291084" y="103632"/>
                  </a:lnTo>
                  <a:lnTo>
                    <a:pt x="321564" y="103632"/>
                  </a:lnTo>
                  <a:lnTo>
                    <a:pt x="321564" y="88392"/>
                  </a:lnTo>
                  <a:lnTo>
                    <a:pt x="292608" y="88392"/>
                  </a:lnTo>
                  <a:lnTo>
                    <a:pt x="292608" y="73152"/>
                  </a:lnTo>
                  <a:lnTo>
                    <a:pt x="263652" y="73152"/>
                  </a:lnTo>
                  <a:lnTo>
                    <a:pt x="263652" y="59436"/>
                  </a:lnTo>
                  <a:lnTo>
                    <a:pt x="263652" y="57912"/>
                  </a:lnTo>
                  <a:lnTo>
                    <a:pt x="263652" y="44196"/>
                  </a:lnTo>
                  <a:lnTo>
                    <a:pt x="277368" y="44196"/>
                  </a:lnTo>
                  <a:lnTo>
                    <a:pt x="277368" y="30480"/>
                  </a:lnTo>
                  <a:lnTo>
                    <a:pt x="306324" y="30480"/>
                  </a:lnTo>
                  <a:lnTo>
                    <a:pt x="306324" y="44196"/>
                  </a:lnTo>
                  <a:lnTo>
                    <a:pt x="306324" y="57912"/>
                  </a:lnTo>
                  <a:lnTo>
                    <a:pt x="306324" y="59436"/>
                  </a:lnTo>
                  <a:lnTo>
                    <a:pt x="306324" y="73152"/>
                  </a:lnTo>
                  <a:lnTo>
                    <a:pt x="335280" y="73152"/>
                  </a:lnTo>
                  <a:lnTo>
                    <a:pt x="335280" y="88392"/>
                  </a:lnTo>
                  <a:lnTo>
                    <a:pt x="335280" y="103632"/>
                  </a:lnTo>
                  <a:lnTo>
                    <a:pt x="365760" y="103632"/>
                  </a:lnTo>
                  <a:lnTo>
                    <a:pt x="365760" y="88392"/>
                  </a:lnTo>
                  <a:lnTo>
                    <a:pt x="350520" y="88392"/>
                  </a:lnTo>
                  <a:lnTo>
                    <a:pt x="350520" y="73152"/>
                  </a:lnTo>
                  <a:lnTo>
                    <a:pt x="364236" y="73152"/>
                  </a:lnTo>
                  <a:lnTo>
                    <a:pt x="364236" y="59436"/>
                  </a:lnTo>
                  <a:lnTo>
                    <a:pt x="379476" y="59436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3672" y="30480"/>
                  </a:lnTo>
                  <a:lnTo>
                    <a:pt x="423672" y="15240"/>
                  </a:lnTo>
                  <a:lnTo>
                    <a:pt x="423672" y="0"/>
                  </a:lnTo>
                  <a:close/>
                </a:path>
                <a:path w="539750" h="117475">
                  <a:moveTo>
                    <a:pt x="495300" y="88392"/>
                  </a:moveTo>
                  <a:lnTo>
                    <a:pt x="480060" y="88392"/>
                  </a:lnTo>
                  <a:lnTo>
                    <a:pt x="480060" y="103632"/>
                  </a:lnTo>
                  <a:lnTo>
                    <a:pt x="495300" y="103632"/>
                  </a:lnTo>
                  <a:lnTo>
                    <a:pt x="495300" y="88392"/>
                  </a:lnTo>
                  <a:close/>
                </a:path>
                <a:path w="539750" h="117475">
                  <a:moveTo>
                    <a:pt x="539496" y="15240"/>
                  </a:moveTo>
                  <a:lnTo>
                    <a:pt x="524256" y="15240"/>
                  </a:lnTo>
                  <a:lnTo>
                    <a:pt x="524256" y="28956"/>
                  </a:lnTo>
                  <a:lnTo>
                    <a:pt x="524256" y="30480"/>
                  </a:lnTo>
                  <a:lnTo>
                    <a:pt x="524256" y="44196"/>
                  </a:lnTo>
                  <a:lnTo>
                    <a:pt x="495300" y="44196"/>
                  </a:lnTo>
                  <a:lnTo>
                    <a:pt x="495300" y="30480"/>
                  </a:lnTo>
                  <a:lnTo>
                    <a:pt x="510540" y="30480"/>
                  </a:lnTo>
                  <a:lnTo>
                    <a:pt x="510540" y="15240"/>
                  </a:lnTo>
                  <a:lnTo>
                    <a:pt x="495300" y="15240"/>
                  </a:lnTo>
                  <a:lnTo>
                    <a:pt x="495300" y="28956"/>
                  </a:lnTo>
                  <a:lnTo>
                    <a:pt x="481584" y="28956"/>
                  </a:lnTo>
                  <a:lnTo>
                    <a:pt x="481584" y="15240"/>
                  </a:lnTo>
                  <a:lnTo>
                    <a:pt x="480060" y="15240"/>
                  </a:lnTo>
                  <a:lnTo>
                    <a:pt x="480060" y="30480"/>
                  </a:lnTo>
                  <a:lnTo>
                    <a:pt x="480060" y="44196"/>
                  </a:lnTo>
                  <a:lnTo>
                    <a:pt x="466344" y="44196"/>
                  </a:lnTo>
                  <a:lnTo>
                    <a:pt x="466344" y="30480"/>
                  </a:lnTo>
                  <a:lnTo>
                    <a:pt x="480060" y="30480"/>
                  </a:lnTo>
                  <a:lnTo>
                    <a:pt x="480060" y="15240"/>
                  </a:lnTo>
                  <a:lnTo>
                    <a:pt x="466344" y="15240"/>
                  </a:lnTo>
                  <a:lnTo>
                    <a:pt x="466344" y="28956"/>
                  </a:lnTo>
                  <a:lnTo>
                    <a:pt x="452628" y="28956"/>
                  </a:lnTo>
                  <a:lnTo>
                    <a:pt x="452628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51104" y="0"/>
                  </a:lnTo>
                  <a:lnTo>
                    <a:pt x="451104" y="15240"/>
                  </a:lnTo>
                  <a:lnTo>
                    <a:pt x="437388" y="15240"/>
                  </a:lnTo>
                  <a:lnTo>
                    <a:pt x="437388" y="30480"/>
                  </a:lnTo>
                  <a:lnTo>
                    <a:pt x="451104" y="30480"/>
                  </a:lnTo>
                  <a:lnTo>
                    <a:pt x="451104" y="4419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37388" y="73152"/>
                  </a:lnTo>
                  <a:lnTo>
                    <a:pt x="437388" y="88392"/>
                  </a:lnTo>
                  <a:lnTo>
                    <a:pt x="423672" y="88392"/>
                  </a:lnTo>
                  <a:lnTo>
                    <a:pt x="423672" y="73152"/>
                  </a:lnTo>
                  <a:lnTo>
                    <a:pt x="423672" y="59436"/>
                  </a:lnTo>
                  <a:lnTo>
                    <a:pt x="451104" y="59436"/>
                  </a:lnTo>
                  <a:lnTo>
                    <a:pt x="451104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393192" y="57912"/>
                  </a:lnTo>
                  <a:lnTo>
                    <a:pt x="393192" y="73152"/>
                  </a:lnTo>
                  <a:lnTo>
                    <a:pt x="393192" y="88392"/>
                  </a:lnTo>
                  <a:lnTo>
                    <a:pt x="377952" y="88392"/>
                  </a:lnTo>
                  <a:lnTo>
                    <a:pt x="377952" y="103632"/>
                  </a:lnTo>
                  <a:lnTo>
                    <a:pt x="466344" y="103632"/>
                  </a:lnTo>
                  <a:lnTo>
                    <a:pt x="466344" y="88392"/>
                  </a:lnTo>
                  <a:lnTo>
                    <a:pt x="452628" y="88392"/>
                  </a:lnTo>
                  <a:lnTo>
                    <a:pt x="452628" y="73152"/>
                  </a:lnTo>
                  <a:lnTo>
                    <a:pt x="495300" y="73152"/>
                  </a:lnTo>
                  <a:lnTo>
                    <a:pt x="495300" y="59436"/>
                  </a:lnTo>
                  <a:lnTo>
                    <a:pt x="509016" y="59436"/>
                  </a:lnTo>
                  <a:lnTo>
                    <a:pt x="509016" y="73152"/>
                  </a:lnTo>
                  <a:lnTo>
                    <a:pt x="495300" y="73152"/>
                  </a:lnTo>
                  <a:lnTo>
                    <a:pt x="495300" y="88392"/>
                  </a:lnTo>
                  <a:lnTo>
                    <a:pt x="509016" y="88392"/>
                  </a:lnTo>
                  <a:lnTo>
                    <a:pt x="509016" y="103632"/>
                  </a:lnTo>
                  <a:lnTo>
                    <a:pt x="539496" y="103632"/>
                  </a:lnTo>
                  <a:lnTo>
                    <a:pt x="539496" y="88392"/>
                  </a:lnTo>
                  <a:lnTo>
                    <a:pt x="539496" y="73152"/>
                  </a:lnTo>
                  <a:lnTo>
                    <a:pt x="524256" y="73152"/>
                  </a:lnTo>
                  <a:lnTo>
                    <a:pt x="524256" y="88392"/>
                  </a:lnTo>
                  <a:lnTo>
                    <a:pt x="510540" y="88392"/>
                  </a:lnTo>
                  <a:lnTo>
                    <a:pt x="510540" y="73152"/>
                  </a:lnTo>
                  <a:lnTo>
                    <a:pt x="524256" y="73152"/>
                  </a:lnTo>
                  <a:lnTo>
                    <a:pt x="524256" y="59436"/>
                  </a:lnTo>
                  <a:lnTo>
                    <a:pt x="539496" y="59436"/>
                  </a:lnTo>
                  <a:lnTo>
                    <a:pt x="539496" y="44196"/>
                  </a:lnTo>
                  <a:lnTo>
                    <a:pt x="539496" y="30480"/>
                  </a:lnTo>
                  <a:lnTo>
                    <a:pt x="539496" y="28956"/>
                  </a:lnTo>
                  <a:lnTo>
                    <a:pt x="539496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226308" y="9093707"/>
              <a:ext cx="538480" cy="146685"/>
            </a:xfrm>
            <a:custGeom>
              <a:avLst/>
              <a:gdLst/>
              <a:ahLst/>
              <a:cxnLst/>
              <a:rect l="l" t="t" r="r" b="b"/>
              <a:pathLst>
                <a:path w="538479" h="146684">
                  <a:moveTo>
                    <a:pt x="15240" y="15240"/>
                  </a:move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0" y="57912"/>
                  </a:lnTo>
                  <a:lnTo>
                    <a:pt x="0" y="59436"/>
                  </a:lnTo>
                  <a:lnTo>
                    <a:pt x="0" y="73152"/>
                  </a:lnTo>
                  <a:lnTo>
                    <a:pt x="15240" y="73152"/>
                  </a:lnTo>
                  <a:lnTo>
                    <a:pt x="15240" y="28956"/>
                  </a:lnTo>
                  <a:lnTo>
                    <a:pt x="15240" y="15240"/>
                  </a:lnTo>
                  <a:close/>
                </a:path>
                <a:path w="538479" h="146684">
                  <a:moveTo>
                    <a:pt x="73152" y="15240"/>
                  </a:moveTo>
                  <a:lnTo>
                    <a:pt x="42659" y="15240"/>
                  </a:lnTo>
                  <a:lnTo>
                    <a:pt x="42659" y="28956"/>
                  </a:lnTo>
                  <a:lnTo>
                    <a:pt x="28956" y="28956"/>
                  </a:lnTo>
                  <a:lnTo>
                    <a:pt x="28956" y="44196"/>
                  </a:lnTo>
                  <a:lnTo>
                    <a:pt x="28956" y="57912"/>
                  </a:lnTo>
                  <a:lnTo>
                    <a:pt x="28956" y="59436"/>
                  </a:lnTo>
                  <a:lnTo>
                    <a:pt x="28956" y="73152"/>
                  </a:lnTo>
                  <a:lnTo>
                    <a:pt x="44183" y="73152"/>
                  </a:lnTo>
                  <a:lnTo>
                    <a:pt x="44183" y="59436"/>
                  </a:lnTo>
                  <a:lnTo>
                    <a:pt x="57912" y="59436"/>
                  </a:lnTo>
                  <a:lnTo>
                    <a:pt x="57912" y="73152"/>
                  </a:lnTo>
                  <a:lnTo>
                    <a:pt x="73152" y="73152"/>
                  </a:lnTo>
                  <a:lnTo>
                    <a:pt x="73152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59436" y="30480"/>
                  </a:lnTo>
                  <a:lnTo>
                    <a:pt x="73152" y="30480"/>
                  </a:lnTo>
                  <a:lnTo>
                    <a:pt x="73152" y="15240"/>
                  </a:lnTo>
                  <a:close/>
                </a:path>
                <a:path w="538479" h="146684">
                  <a:moveTo>
                    <a:pt x="188976" y="73152"/>
                  </a:moveTo>
                  <a:lnTo>
                    <a:pt x="173736" y="73152"/>
                  </a:lnTo>
                  <a:lnTo>
                    <a:pt x="173736" y="86868"/>
                  </a:lnTo>
                  <a:lnTo>
                    <a:pt x="158496" y="86868"/>
                  </a:lnTo>
                  <a:lnTo>
                    <a:pt x="158496" y="102108"/>
                  </a:lnTo>
                  <a:lnTo>
                    <a:pt x="115824" y="102108"/>
                  </a:lnTo>
                  <a:lnTo>
                    <a:pt x="115824" y="117348"/>
                  </a:lnTo>
                  <a:lnTo>
                    <a:pt x="129540" y="117348"/>
                  </a:lnTo>
                  <a:lnTo>
                    <a:pt x="129540" y="131064"/>
                  </a:lnTo>
                  <a:lnTo>
                    <a:pt x="129540" y="146304"/>
                  </a:lnTo>
                  <a:lnTo>
                    <a:pt x="144780" y="146304"/>
                  </a:lnTo>
                  <a:lnTo>
                    <a:pt x="144780" y="131064"/>
                  </a:lnTo>
                  <a:lnTo>
                    <a:pt x="160020" y="131064"/>
                  </a:lnTo>
                  <a:lnTo>
                    <a:pt x="160020" y="117348"/>
                  </a:lnTo>
                  <a:lnTo>
                    <a:pt x="175260" y="117348"/>
                  </a:lnTo>
                  <a:lnTo>
                    <a:pt x="175260" y="102108"/>
                  </a:lnTo>
                  <a:lnTo>
                    <a:pt x="188976" y="102108"/>
                  </a:lnTo>
                  <a:lnTo>
                    <a:pt x="188976" y="88392"/>
                  </a:lnTo>
                  <a:lnTo>
                    <a:pt x="188976" y="86868"/>
                  </a:lnTo>
                  <a:lnTo>
                    <a:pt x="188976" y="73152"/>
                  </a:lnTo>
                  <a:close/>
                </a:path>
                <a:path w="538479" h="146684">
                  <a:moveTo>
                    <a:pt x="451104" y="86868"/>
                  </a:moveTo>
                  <a:lnTo>
                    <a:pt x="435864" y="86868"/>
                  </a:lnTo>
                  <a:lnTo>
                    <a:pt x="435864" y="102108"/>
                  </a:lnTo>
                  <a:lnTo>
                    <a:pt x="451104" y="102108"/>
                  </a:lnTo>
                  <a:lnTo>
                    <a:pt x="451104" y="86868"/>
                  </a:lnTo>
                  <a:close/>
                </a:path>
                <a:path w="538479" h="146684">
                  <a:moveTo>
                    <a:pt x="537972" y="86868"/>
                  </a:moveTo>
                  <a:lnTo>
                    <a:pt x="522732" y="86868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6868"/>
                  </a:lnTo>
                  <a:close/>
                </a:path>
                <a:path w="538479" h="146684">
                  <a:moveTo>
                    <a:pt x="537972" y="28956"/>
                  </a:moveTo>
                  <a:lnTo>
                    <a:pt x="507492" y="28956"/>
                  </a:lnTo>
                  <a:lnTo>
                    <a:pt x="507492" y="44196"/>
                  </a:lnTo>
                  <a:lnTo>
                    <a:pt x="493776" y="44196"/>
                  </a:lnTo>
                  <a:lnTo>
                    <a:pt x="493776" y="57912"/>
                  </a:lnTo>
                  <a:lnTo>
                    <a:pt x="492252" y="57912"/>
                  </a:lnTo>
                  <a:lnTo>
                    <a:pt x="492252" y="73152"/>
                  </a:lnTo>
                  <a:lnTo>
                    <a:pt x="480060" y="73152"/>
                  </a:lnTo>
                  <a:lnTo>
                    <a:pt x="480060" y="59436"/>
                  </a:lnTo>
                  <a:lnTo>
                    <a:pt x="480060" y="57912"/>
                  </a:lnTo>
                  <a:lnTo>
                    <a:pt x="480060" y="44196"/>
                  </a:lnTo>
                  <a:lnTo>
                    <a:pt x="493776" y="44196"/>
                  </a:lnTo>
                  <a:lnTo>
                    <a:pt x="493776" y="30480"/>
                  </a:lnTo>
                  <a:lnTo>
                    <a:pt x="493776" y="28956"/>
                  </a:lnTo>
                  <a:lnTo>
                    <a:pt x="493776" y="15240"/>
                  </a:lnTo>
                  <a:lnTo>
                    <a:pt x="493776" y="0"/>
                  </a:lnTo>
                  <a:lnTo>
                    <a:pt x="405384" y="0"/>
                  </a:lnTo>
                  <a:lnTo>
                    <a:pt x="405384" y="15240"/>
                  </a:lnTo>
                  <a:lnTo>
                    <a:pt x="406908" y="15240"/>
                  </a:lnTo>
                  <a:lnTo>
                    <a:pt x="406908" y="30480"/>
                  </a:lnTo>
                  <a:lnTo>
                    <a:pt x="451104" y="30480"/>
                  </a:lnTo>
                  <a:lnTo>
                    <a:pt x="451104" y="15240"/>
                  </a:lnTo>
                  <a:lnTo>
                    <a:pt x="478536" y="15240"/>
                  </a:lnTo>
                  <a:lnTo>
                    <a:pt x="478536" y="28956"/>
                  </a:lnTo>
                  <a:lnTo>
                    <a:pt x="478536" y="30480"/>
                  </a:lnTo>
                  <a:lnTo>
                    <a:pt x="478536" y="44196"/>
                  </a:lnTo>
                  <a:lnTo>
                    <a:pt x="464820" y="44196"/>
                  </a:lnTo>
                  <a:lnTo>
                    <a:pt x="464820" y="57912"/>
                  </a:lnTo>
                  <a:lnTo>
                    <a:pt x="464820" y="88392"/>
                  </a:lnTo>
                  <a:lnTo>
                    <a:pt x="464820" y="102108"/>
                  </a:lnTo>
                  <a:lnTo>
                    <a:pt x="463296" y="102108"/>
                  </a:lnTo>
                  <a:lnTo>
                    <a:pt x="463296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22148" y="88392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63296" y="73152"/>
                  </a:lnTo>
                  <a:lnTo>
                    <a:pt x="463296" y="88392"/>
                  </a:lnTo>
                  <a:lnTo>
                    <a:pt x="464820" y="88392"/>
                  </a:lnTo>
                  <a:lnTo>
                    <a:pt x="464820" y="57912"/>
                  </a:lnTo>
                  <a:lnTo>
                    <a:pt x="406908" y="57912"/>
                  </a:lnTo>
                  <a:lnTo>
                    <a:pt x="406908" y="59436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406908" y="88392"/>
                  </a:lnTo>
                  <a:lnTo>
                    <a:pt x="406908" y="102108"/>
                  </a:lnTo>
                  <a:lnTo>
                    <a:pt x="406908" y="115824"/>
                  </a:lnTo>
                  <a:lnTo>
                    <a:pt x="391668" y="115824"/>
                  </a:lnTo>
                  <a:lnTo>
                    <a:pt x="391668" y="102108"/>
                  </a:lnTo>
                  <a:lnTo>
                    <a:pt x="377952" y="102108"/>
                  </a:lnTo>
                  <a:lnTo>
                    <a:pt x="377952" y="86868"/>
                  </a:lnTo>
                  <a:lnTo>
                    <a:pt x="376428" y="86868"/>
                  </a:lnTo>
                  <a:lnTo>
                    <a:pt x="376428" y="102108"/>
                  </a:lnTo>
                  <a:lnTo>
                    <a:pt x="376428" y="115824"/>
                  </a:lnTo>
                  <a:lnTo>
                    <a:pt x="364236" y="115824"/>
                  </a:lnTo>
                  <a:lnTo>
                    <a:pt x="364236" y="102108"/>
                  </a:lnTo>
                  <a:lnTo>
                    <a:pt x="376428" y="102108"/>
                  </a:lnTo>
                  <a:lnTo>
                    <a:pt x="376428" y="86868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59436"/>
                  </a:lnTo>
                  <a:lnTo>
                    <a:pt x="406908" y="59436"/>
                  </a:lnTo>
                  <a:lnTo>
                    <a:pt x="406908" y="57912"/>
                  </a:lnTo>
                  <a:lnTo>
                    <a:pt x="406908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91668" y="30480"/>
                  </a:lnTo>
                  <a:lnTo>
                    <a:pt x="391668" y="15240"/>
                  </a:lnTo>
                  <a:lnTo>
                    <a:pt x="393192" y="15240"/>
                  </a:lnTo>
                  <a:lnTo>
                    <a:pt x="393192" y="0"/>
                  </a:lnTo>
                  <a:lnTo>
                    <a:pt x="362712" y="0"/>
                  </a:lnTo>
                  <a:lnTo>
                    <a:pt x="362712" y="15240"/>
                  </a:lnTo>
                  <a:lnTo>
                    <a:pt x="376428" y="15240"/>
                  </a:lnTo>
                  <a:lnTo>
                    <a:pt x="376428" y="28956"/>
                  </a:lnTo>
                  <a:lnTo>
                    <a:pt x="362712" y="28956"/>
                  </a:lnTo>
                  <a:lnTo>
                    <a:pt x="362712" y="15240"/>
                  </a:lnTo>
                  <a:lnTo>
                    <a:pt x="347472" y="15240"/>
                  </a:lnTo>
                  <a:lnTo>
                    <a:pt x="347472" y="3048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76428" y="44196"/>
                  </a:lnTo>
                  <a:lnTo>
                    <a:pt x="376428" y="57912"/>
                  </a:lnTo>
                  <a:lnTo>
                    <a:pt x="362712" y="57912"/>
                  </a:lnTo>
                  <a:lnTo>
                    <a:pt x="362712" y="44196"/>
                  </a:lnTo>
                  <a:lnTo>
                    <a:pt x="347472" y="44196"/>
                  </a:lnTo>
                  <a:lnTo>
                    <a:pt x="347472" y="59436"/>
                  </a:lnTo>
                  <a:lnTo>
                    <a:pt x="362712" y="59436"/>
                  </a:lnTo>
                  <a:lnTo>
                    <a:pt x="362712" y="73152"/>
                  </a:lnTo>
                  <a:lnTo>
                    <a:pt x="333756" y="73152"/>
                  </a:lnTo>
                  <a:lnTo>
                    <a:pt x="333756" y="86868"/>
                  </a:lnTo>
                  <a:lnTo>
                    <a:pt x="320040" y="86868"/>
                  </a:lnTo>
                  <a:lnTo>
                    <a:pt x="320040" y="73152"/>
                  </a:lnTo>
                  <a:lnTo>
                    <a:pt x="333756" y="73152"/>
                  </a:lnTo>
                  <a:lnTo>
                    <a:pt x="333756" y="57912"/>
                  </a:lnTo>
                  <a:lnTo>
                    <a:pt x="304800" y="57912"/>
                  </a:lnTo>
                  <a:lnTo>
                    <a:pt x="304800" y="44196"/>
                  </a:lnTo>
                  <a:lnTo>
                    <a:pt x="333756" y="44196"/>
                  </a:lnTo>
                  <a:lnTo>
                    <a:pt x="333756" y="30480"/>
                  </a:lnTo>
                  <a:lnTo>
                    <a:pt x="333756" y="28956"/>
                  </a:lnTo>
                  <a:lnTo>
                    <a:pt x="333756" y="15240"/>
                  </a:lnTo>
                  <a:lnTo>
                    <a:pt x="333756" y="0"/>
                  </a:lnTo>
                  <a:lnTo>
                    <a:pt x="318516" y="0"/>
                  </a:lnTo>
                  <a:lnTo>
                    <a:pt x="318516" y="15240"/>
                  </a:lnTo>
                  <a:lnTo>
                    <a:pt x="318516" y="28956"/>
                  </a:lnTo>
                  <a:lnTo>
                    <a:pt x="291084" y="28956"/>
                  </a:lnTo>
                  <a:lnTo>
                    <a:pt x="291084" y="15240"/>
                  </a:lnTo>
                  <a:lnTo>
                    <a:pt x="291084" y="0"/>
                  </a:lnTo>
                  <a:lnTo>
                    <a:pt x="260604" y="0"/>
                  </a:lnTo>
                  <a:lnTo>
                    <a:pt x="260604" y="15240"/>
                  </a:lnTo>
                  <a:lnTo>
                    <a:pt x="260604" y="28956"/>
                  </a:lnTo>
                  <a:lnTo>
                    <a:pt x="260604" y="73152"/>
                  </a:lnTo>
                  <a:lnTo>
                    <a:pt x="260604" y="86868"/>
                  </a:lnTo>
                  <a:lnTo>
                    <a:pt x="246888" y="86868"/>
                  </a:lnTo>
                  <a:lnTo>
                    <a:pt x="246888" y="73152"/>
                  </a:lnTo>
                  <a:lnTo>
                    <a:pt x="260604" y="73152"/>
                  </a:lnTo>
                  <a:lnTo>
                    <a:pt x="260604" y="28956"/>
                  </a:lnTo>
                  <a:lnTo>
                    <a:pt x="233172" y="28956"/>
                  </a:lnTo>
                  <a:lnTo>
                    <a:pt x="233172" y="15240"/>
                  </a:lnTo>
                  <a:lnTo>
                    <a:pt x="246888" y="15240"/>
                  </a:lnTo>
                  <a:lnTo>
                    <a:pt x="246888" y="0"/>
                  </a:lnTo>
                  <a:lnTo>
                    <a:pt x="231648" y="0"/>
                  </a:lnTo>
                  <a:lnTo>
                    <a:pt x="231648" y="15240"/>
                  </a:lnTo>
                  <a:lnTo>
                    <a:pt x="231648" y="30480"/>
                  </a:lnTo>
                  <a:lnTo>
                    <a:pt x="231648" y="44196"/>
                  </a:lnTo>
                  <a:lnTo>
                    <a:pt x="188976" y="44196"/>
                  </a:lnTo>
                  <a:lnTo>
                    <a:pt x="188976" y="30480"/>
                  </a:lnTo>
                  <a:lnTo>
                    <a:pt x="231648" y="30480"/>
                  </a:lnTo>
                  <a:lnTo>
                    <a:pt x="231648" y="15240"/>
                  </a:lnTo>
                  <a:lnTo>
                    <a:pt x="217932" y="15240"/>
                  </a:lnTo>
                  <a:lnTo>
                    <a:pt x="217932" y="0"/>
                  </a:lnTo>
                  <a:lnTo>
                    <a:pt x="202692" y="0"/>
                  </a:lnTo>
                  <a:lnTo>
                    <a:pt x="202692" y="15240"/>
                  </a:lnTo>
                  <a:lnTo>
                    <a:pt x="158496" y="15240"/>
                  </a:lnTo>
                  <a:lnTo>
                    <a:pt x="158496" y="30480"/>
                  </a:lnTo>
                  <a:lnTo>
                    <a:pt x="158496" y="44196"/>
                  </a:lnTo>
                  <a:lnTo>
                    <a:pt x="146304" y="44196"/>
                  </a:lnTo>
                  <a:lnTo>
                    <a:pt x="146304" y="30480"/>
                  </a:lnTo>
                  <a:lnTo>
                    <a:pt x="158496" y="30480"/>
                  </a:lnTo>
                  <a:lnTo>
                    <a:pt x="158496" y="15240"/>
                  </a:lnTo>
                  <a:lnTo>
                    <a:pt x="144780" y="15240"/>
                  </a:lnTo>
                  <a:lnTo>
                    <a:pt x="144780" y="28956"/>
                  </a:lnTo>
                  <a:lnTo>
                    <a:pt x="129540" y="28956"/>
                  </a:lnTo>
                  <a:lnTo>
                    <a:pt x="129540" y="44196"/>
                  </a:lnTo>
                  <a:lnTo>
                    <a:pt x="129540" y="57912"/>
                  </a:lnTo>
                  <a:lnTo>
                    <a:pt x="115824" y="57912"/>
                  </a:lnTo>
                  <a:lnTo>
                    <a:pt x="115824" y="44196"/>
                  </a:lnTo>
                  <a:lnTo>
                    <a:pt x="129540" y="44196"/>
                  </a:lnTo>
                  <a:lnTo>
                    <a:pt x="129540" y="28956"/>
                  </a:lnTo>
                  <a:lnTo>
                    <a:pt x="115824" y="28956"/>
                  </a:lnTo>
                  <a:lnTo>
                    <a:pt x="115824" y="15240"/>
                  </a:lnTo>
                  <a:lnTo>
                    <a:pt x="100571" y="15240"/>
                  </a:lnTo>
                  <a:lnTo>
                    <a:pt x="100571" y="28956"/>
                  </a:lnTo>
                  <a:lnTo>
                    <a:pt x="86868" y="28956"/>
                  </a:lnTo>
                  <a:lnTo>
                    <a:pt x="86868" y="44196"/>
                  </a:lnTo>
                  <a:lnTo>
                    <a:pt x="100571" y="44196"/>
                  </a:lnTo>
                  <a:lnTo>
                    <a:pt x="100571" y="57912"/>
                  </a:lnTo>
                  <a:lnTo>
                    <a:pt x="86868" y="57912"/>
                  </a:lnTo>
                  <a:lnTo>
                    <a:pt x="86868" y="73152"/>
                  </a:lnTo>
                  <a:lnTo>
                    <a:pt x="102095" y="73152"/>
                  </a:lnTo>
                  <a:lnTo>
                    <a:pt x="102095" y="59436"/>
                  </a:lnTo>
                  <a:lnTo>
                    <a:pt x="115824" y="59436"/>
                  </a:lnTo>
                  <a:lnTo>
                    <a:pt x="115824" y="73152"/>
                  </a:lnTo>
                  <a:lnTo>
                    <a:pt x="115824" y="88392"/>
                  </a:lnTo>
                  <a:lnTo>
                    <a:pt x="131064" y="88392"/>
                  </a:lnTo>
                  <a:lnTo>
                    <a:pt x="131064" y="73152"/>
                  </a:lnTo>
                  <a:lnTo>
                    <a:pt x="131064" y="59436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02692" y="73152"/>
                  </a:lnTo>
                  <a:lnTo>
                    <a:pt x="202692" y="88392"/>
                  </a:lnTo>
                  <a:lnTo>
                    <a:pt x="245364" y="88392"/>
                  </a:lnTo>
                  <a:lnTo>
                    <a:pt x="245364" y="102108"/>
                  </a:lnTo>
                  <a:lnTo>
                    <a:pt x="202692" y="102108"/>
                  </a:lnTo>
                  <a:lnTo>
                    <a:pt x="202692" y="115824"/>
                  </a:lnTo>
                  <a:lnTo>
                    <a:pt x="187452" y="115824"/>
                  </a:lnTo>
                  <a:lnTo>
                    <a:pt x="187452" y="131064"/>
                  </a:lnTo>
                  <a:lnTo>
                    <a:pt x="217932" y="131064"/>
                  </a:lnTo>
                  <a:lnTo>
                    <a:pt x="217932" y="117348"/>
                  </a:lnTo>
                  <a:lnTo>
                    <a:pt x="246888" y="117348"/>
                  </a:lnTo>
                  <a:lnTo>
                    <a:pt x="246888" y="102108"/>
                  </a:lnTo>
                  <a:lnTo>
                    <a:pt x="275844" y="102108"/>
                  </a:lnTo>
                  <a:lnTo>
                    <a:pt x="275844" y="88392"/>
                  </a:lnTo>
                  <a:lnTo>
                    <a:pt x="275844" y="86868"/>
                  </a:lnTo>
                  <a:lnTo>
                    <a:pt x="275844" y="73152"/>
                  </a:lnTo>
                  <a:lnTo>
                    <a:pt x="262128" y="73152"/>
                  </a:lnTo>
                  <a:lnTo>
                    <a:pt x="262128" y="59436"/>
                  </a:lnTo>
                  <a:lnTo>
                    <a:pt x="289560" y="59436"/>
                  </a:lnTo>
                  <a:lnTo>
                    <a:pt x="289560" y="73152"/>
                  </a:lnTo>
                  <a:lnTo>
                    <a:pt x="289560" y="86868"/>
                  </a:lnTo>
                  <a:lnTo>
                    <a:pt x="289560" y="88392"/>
                  </a:lnTo>
                  <a:lnTo>
                    <a:pt x="289560" y="102108"/>
                  </a:lnTo>
                  <a:lnTo>
                    <a:pt x="275844" y="102108"/>
                  </a:lnTo>
                  <a:lnTo>
                    <a:pt x="275844" y="117348"/>
                  </a:lnTo>
                  <a:lnTo>
                    <a:pt x="320040" y="117348"/>
                  </a:lnTo>
                  <a:lnTo>
                    <a:pt x="320040" y="102108"/>
                  </a:lnTo>
                  <a:lnTo>
                    <a:pt x="333756" y="102108"/>
                  </a:lnTo>
                  <a:lnTo>
                    <a:pt x="333756" y="117348"/>
                  </a:lnTo>
                  <a:lnTo>
                    <a:pt x="347472" y="117348"/>
                  </a:lnTo>
                  <a:lnTo>
                    <a:pt x="347472" y="131064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480060" y="131064"/>
                  </a:lnTo>
                  <a:lnTo>
                    <a:pt x="480060" y="117348"/>
                  </a:lnTo>
                  <a:lnTo>
                    <a:pt x="492252" y="117348"/>
                  </a:lnTo>
                  <a:lnTo>
                    <a:pt x="492252" y="131064"/>
                  </a:lnTo>
                  <a:lnTo>
                    <a:pt x="522732" y="131064"/>
                  </a:lnTo>
                  <a:lnTo>
                    <a:pt x="522732" y="115824"/>
                  </a:lnTo>
                  <a:lnTo>
                    <a:pt x="493776" y="115824"/>
                  </a:lnTo>
                  <a:lnTo>
                    <a:pt x="493776" y="102108"/>
                  </a:lnTo>
                  <a:lnTo>
                    <a:pt x="509016" y="102108"/>
                  </a:lnTo>
                  <a:lnTo>
                    <a:pt x="509016" y="86868"/>
                  </a:lnTo>
                  <a:lnTo>
                    <a:pt x="493776" y="86868"/>
                  </a:lnTo>
                  <a:lnTo>
                    <a:pt x="493776" y="73152"/>
                  </a:lnTo>
                  <a:lnTo>
                    <a:pt x="522732" y="73152"/>
                  </a:lnTo>
                  <a:lnTo>
                    <a:pt x="522732" y="57912"/>
                  </a:lnTo>
                  <a:lnTo>
                    <a:pt x="509016" y="57912"/>
                  </a:lnTo>
                  <a:lnTo>
                    <a:pt x="509016" y="44196"/>
                  </a:lnTo>
                  <a:lnTo>
                    <a:pt x="537972" y="44196"/>
                  </a:lnTo>
                  <a:lnTo>
                    <a:pt x="537972" y="28956"/>
                  </a:lnTo>
                  <a:close/>
                </a:path>
                <a:path w="538479" h="146684">
                  <a:moveTo>
                    <a:pt x="537972" y="0"/>
                  </a:moveTo>
                  <a:lnTo>
                    <a:pt x="507492" y="0"/>
                  </a:lnTo>
                  <a:lnTo>
                    <a:pt x="507492" y="15240"/>
                  </a:lnTo>
                  <a:lnTo>
                    <a:pt x="537972" y="15240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226308" y="8746490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73152" y="463042"/>
                  </a:moveTo>
                  <a:lnTo>
                    <a:pt x="28956" y="463042"/>
                  </a:lnTo>
                  <a:lnTo>
                    <a:pt x="28956" y="507238"/>
                  </a:lnTo>
                  <a:lnTo>
                    <a:pt x="73152" y="507238"/>
                  </a:lnTo>
                  <a:lnTo>
                    <a:pt x="73152" y="463042"/>
                  </a:lnTo>
                  <a:close/>
                </a:path>
                <a:path w="538479" h="536575">
                  <a:moveTo>
                    <a:pt x="73152" y="27178"/>
                  </a:moveTo>
                  <a:lnTo>
                    <a:pt x="28956" y="27178"/>
                  </a:lnTo>
                  <a:lnTo>
                    <a:pt x="28956" y="71374"/>
                  </a:lnTo>
                  <a:lnTo>
                    <a:pt x="73152" y="71374"/>
                  </a:lnTo>
                  <a:lnTo>
                    <a:pt x="73152" y="27178"/>
                  </a:lnTo>
                  <a:close/>
                </a:path>
                <a:path w="538479" h="536575">
                  <a:moveTo>
                    <a:pt x="102095" y="434340"/>
                  </a:moveTo>
                  <a:lnTo>
                    <a:pt x="86868" y="434340"/>
                  </a:lnTo>
                  <a:lnTo>
                    <a:pt x="86868" y="449580"/>
                  </a:lnTo>
                  <a:lnTo>
                    <a:pt x="86868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6868" y="449580"/>
                  </a:lnTo>
                  <a:lnTo>
                    <a:pt x="86868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2095" y="535940"/>
                  </a:lnTo>
                  <a:lnTo>
                    <a:pt x="102095" y="520954"/>
                  </a:lnTo>
                  <a:lnTo>
                    <a:pt x="102095" y="520700"/>
                  </a:lnTo>
                  <a:lnTo>
                    <a:pt x="102095" y="449580"/>
                  </a:lnTo>
                  <a:lnTo>
                    <a:pt x="102095" y="449326"/>
                  </a:lnTo>
                  <a:lnTo>
                    <a:pt x="102095" y="434340"/>
                  </a:lnTo>
                  <a:close/>
                </a:path>
                <a:path w="538479" h="536575">
                  <a:moveTo>
                    <a:pt x="102095" y="0"/>
                  </a:moveTo>
                  <a:lnTo>
                    <a:pt x="86868" y="0"/>
                  </a:lnTo>
                  <a:lnTo>
                    <a:pt x="86868" y="15240"/>
                  </a:lnTo>
                  <a:lnTo>
                    <a:pt x="86868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6868" y="15240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2095" y="100330"/>
                  </a:lnTo>
                  <a:lnTo>
                    <a:pt x="102095" y="85090"/>
                  </a:lnTo>
                  <a:lnTo>
                    <a:pt x="102095" y="15240"/>
                  </a:lnTo>
                  <a:lnTo>
                    <a:pt x="102095" y="14986"/>
                  </a:lnTo>
                  <a:lnTo>
                    <a:pt x="102095" y="0"/>
                  </a:lnTo>
                  <a:close/>
                </a:path>
                <a:path w="538479" h="536575">
                  <a:moveTo>
                    <a:pt x="144780" y="478282"/>
                  </a:moveTo>
                  <a:lnTo>
                    <a:pt x="129540" y="478282"/>
                  </a:lnTo>
                  <a:lnTo>
                    <a:pt x="129540" y="493522"/>
                  </a:lnTo>
                  <a:lnTo>
                    <a:pt x="144780" y="493522"/>
                  </a:lnTo>
                  <a:lnTo>
                    <a:pt x="144780" y="478282"/>
                  </a:lnTo>
                  <a:close/>
                </a:path>
                <a:path w="538479" h="536575">
                  <a:moveTo>
                    <a:pt x="160020" y="507238"/>
                  </a:moveTo>
                  <a:lnTo>
                    <a:pt x="144780" y="507238"/>
                  </a:lnTo>
                  <a:lnTo>
                    <a:pt x="144780" y="522478"/>
                  </a:lnTo>
                  <a:lnTo>
                    <a:pt x="160020" y="522478"/>
                  </a:lnTo>
                  <a:lnTo>
                    <a:pt x="160020" y="507238"/>
                  </a:lnTo>
                  <a:close/>
                </a:path>
                <a:path w="538479" h="536575">
                  <a:moveTo>
                    <a:pt x="233172" y="520954"/>
                  </a:moveTo>
                  <a:lnTo>
                    <a:pt x="217932" y="520954"/>
                  </a:lnTo>
                  <a:lnTo>
                    <a:pt x="217932" y="507238"/>
                  </a:lnTo>
                  <a:lnTo>
                    <a:pt x="204216" y="507238"/>
                  </a:lnTo>
                  <a:lnTo>
                    <a:pt x="204216" y="493522"/>
                  </a:lnTo>
                  <a:lnTo>
                    <a:pt x="217932" y="493522"/>
                  </a:lnTo>
                  <a:lnTo>
                    <a:pt x="217932" y="478282"/>
                  </a:lnTo>
                  <a:lnTo>
                    <a:pt x="202692" y="478282"/>
                  </a:lnTo>
                  <a:lnTo>
                    <a:pt x="202692" y="507238"/>
                  </a:lnTo>
                  <a:lnTo>
                    <a:pt x="202692" y="520954"/>
                  </a:lnTo>
                  <a:lnTo>
                    <a:pt x="188976" y="520954"/>
                  </a:lnTo>
                  <a:lnTo>
                    <a:pt x="188976" y="507238"/>
                  </a:lnTo>
                  <a:lnTo>
                    <a:pt x="202692" y="507238"/>
                  </a:lnTo>
                  <a:lnTo>
                    <a:pt x="202692" y="478282"/>
                  </a:lnTo>
                  <a:lnTo>
                    <a:pt x="173736" y="478282"/>
                  </a:lnTo>
                  <a:lnTo>
                    <a:pt x="173736" y="491998"/>
                  </a:lnTo>
                  <a:lnTo>
                    <a:pt x="173736" y="493522"/>
                  </a:lnTo>
                  <a:lnTo>
                    <a:pt x="173736" y="507238"/>
                  </a:lnTo>
                  <a:lnTo>
                    <a:pt x="173736" y="520954"/>
                  </a:lnTo>
                  <a:lnTo>
                    <a:pt x="173736" y="522478"/>
                  </a:lnTo>
                  <a:lnTo>
                    <a:pt x="173736" y="536194"/>
                  </a:lnTo>
                  <a:lnTo>
                    <a:pt x="233172" y="536194"/>
                  </a:lnTo>
                  <a:lnTo>
                    <a:pt x="233172" y="520954"/>
                  </a:lnTo>
                  <a:close/>
                </a:path>
                <a:path w="538479" h="536575">
                  <a:moveTo>
                    <a:pt x="391668" y="520954"/>
                  </a:moveTo>
                  <a:lnTo>
                    <a:pt x="376428" y="520954"/>
                  </a:lnTo>
                  <a:lnTo>
                    <a:pt x="376428" y="536194"/>
                  </a:lnTo>
                  <a:lnTo>
                    <a:pt x="391668" y="536194"/>
                  </a:lnTo>
                  <a:lnTo>
                    <a:pt x="391668" y="520954"/>
                  </a:lnTo>
                  <a:close/>
                </a:path>
                <a:path w="538479" h="536575">
                  <a:moveTo>
                    <a:pt x="393192" y="478282"/>
                  </a:moveTo>
                  <a:lnTo>
                    <a:pt x="362712" y="478282"/>
                  </a:lnTo>
                  <a:lnTo>
                    <a:pt x="362712" y="491998"/>
                  </a:lnTo>
                  <a:lnTo>
                    <a:pt x="333756" y="491998"/>
                  </a:lnTo>
                  <a:lnTo>
                    <a:pt x="333756" y="507238"/>
                  </a:lnTo>
                  <a:lnTo>
                    <a:pt x="333756" y="520954"/>
                  </a:lnTo>
                  <a:lnTo>
                    <a:pt x="320040" y="520954"/>
                  </a:lnTo>
                  <a:lnTo>
                    <a:pt x="320040" y="507238"/>
                  </a:lnTo>
                  <a:lnTo>
                    <a:pt x="333756" y="507238"/>
                  </a:lnTo>
                  <a:lnTo>
                    <a:pt x="333756" y="491998"/>
                  </a:lnTo>
                  <a:lnTo>
                    <a:pt x="304800" y="491998"/>
                  </a:lnTo>
                  <a:lnTo>
                    <a:pt x="304800" y="507238"/>
                  </a:lnTo>
                  <a:lnTo>
                    <a:pt x="304800" y="520954"/>
                  </a:lnTo>
                  <a:lnTo>
                    <a:pt x="291084" y="520954"/>
                  </a:lnTo>
                  <a:lnTo>
                    <a:pt x="291084" y="507238"/>
                  </a:lnTo>
                  <a:lnTo>
                    <a:pt x="291084" y="493522"/>
                  </a:lnTo>
                  <a:lnTo>
                    <a:pt x="291084" y="491998"/>
                  </a:lnTo>
                  <a:lnTo>
                    <a:pt x="291084" y="478282"/>
                  </a:lnTo>
                  <a:lnTo>
                    <a:pt x="275844" y="478282"/>
                  </a:lnTo>
                  <a:lnTo>
                    <a:pt x="275844" y="491998"/>
                  </a:lnTo>
                  <a:lnTo>
                    <a:pt x="275844" y="507238"/>
                  </a:lnTo>
                  <a:lnTo>
                    <a:pt x="275844" y="520954"/>
                  </a:lnTo>
                  <a:lnTo>
                    <a:pt x="262128" y="520954"/>
                  </a:lnTo>
                  <a:lnTo>
                    <a:pt x="262128" y="507238"/>
                  </a:lnTo>
                  <a:lnTo>
                    <a:pt x="275844" y="507238"/>
                  </a:lnTo>
                  <a:lnTo>
                    <a:pt x="275844" y="491998"/>
                  </a:lnTo>
                  <a:lnTo>
                    <a:pt x="262128" y="491998"/>
                  </a:lnTo>
                  <a:lnTo>
                    <a:pt x="262128" y="478282"/>
                  </a:lnTo>
                  <a:lnTo>
                    <a:pt x="231648" y="478282"/>
                  </a:lnTo>
                  <a:lnTo>
                    <a:pt x="231648" y="493522"/>
                  </a:lnTo>
                  <a:lnTo>
                    <a:pt x="260604" y="493522"/>
                  </a:lnTo>
                  <a:lnTo>
                    <a:pt x="260604" y="507238"/>
                  </a:lnTo>
                  <a:lnTo>
                    <a:pt x="246888" y="507238"/>
                  </a:lnTo>
                  <a:lnTo>
                    <a:pt x="246888" y="520954"/>
                  </a:lnTo>
                  <a:lnTo>
                    <a:pt x="246888" y="522478"/>
                  </a:lnTo>
                  <a:lnTo>
                    <a:pt x="246888" y="536194"/>
                  </a:lnTo>
                  <a:lnTo>
                    <a:pt x="306324" y="536194"/>
                  </a:lnTo>
                  <a:lnTo>
                    <a:pt x="306324" y="522478"/>
                  </a:lnTo>
                  <a:lnTo>
                    <a:pt x="318516" y="522478"/>
                  </a:lnTo>
                  <a:lnTo>
                    <a:pt x="318516" y="536194"/>
                  </a:lnTo>
                  <a:lnTo>
                    <a:pt x="333756" y="536194"/>
                  </a:lnTo>
                  <a:lnTo>
                    <a:pt x="333756" y="522478"/>
                  </a:lnTo>
                  <a:lnTo>
                    <a:pt x="348996" y="522478"/>
                  </a:lnTo>
                  <a:lnTo>
                    <a:pt x="348996" y="507238"/>
                  </a:lnTo>
                  <a:lnTo>
                    <a:pt x="364236" y="507238"/>
                  </a:lnTo>
                  <a:lnTo>
                    <a:pt x="364236" y="493522"/>
                  </a:lnTo>
                  <a:lnTo>
                    <a:pt x="393192" y="493522"/>
                  </a:lnTo>
                  <a:lnTo>
                    <a:pt x="393192" y="478282"/>
                  </a:lnTo>
                  <a:close/>
                </a:path>
                <a:path w="538479" h="536575">
                  <a:moveTo>
                    <a:pt x="451104" y="478282"/>
                  </a:moveTo>
                  <a:lnTo>
                    <a:pt x="435864" y="478282"/>
                  </a:lnTo>
                  <a:lnTo>
                    <a:pt x="435864" y="493522"/>
                  </a:lnTo>
                  <a:lnTo>
                    <a:pt x="451104" y="493522"/>
                  </a:lnTo>
                  <a:lnTo>
                    <a:pt x="451104" y="478282"/>
                  </a:lnTo>
                  <a:close/>
                </a:path>
                <a:path w="538479" h="536575">
                  <a:moveTo>
                    <a:pt x="464820" y="507238"/>
                  </a:moveTo>
                  <a:lnTo>
                    <a:pt x="422148" y="507238"/>
                  </a:lnTo>
                  <a:lnTo>
                    <a:pt x="422148" y="491998"/>
                  </a:lnTo>
                  <a:lnTo>
                    <a:pt x="406908" y="491998"/>
                  </a:lnTo>
                  <a:lnTo>
                    <a:pt x="406908" y="507238"/>
                  </a:lnTo>
                  <a:lnTo>
                    <a:pt x="405384" y="507238"/>
                  </a:lnTo>
                  <a:lnTo>
                    <a:pt x="405384" y="522478"/>
                  </a:lnTo>
                  <a:lnTo>
                    <a:pt x="406908" y="522478"/>
                  </a:lnTo>
                  <a:lnTo>
                    <a:pt x="406908" y="536194"/>
                  </a:lnTo>
                  <a:lnTo>
                    <a:pt x="422148" y="536194"/>
                  </a:lnTo>
                  <a:lnTo>
                    <a:pt x="422148" y="522478"/>
                  </a:lnTo>
                  <a:lnTo>
                    <a:pt x="435864" y="522478"/>
                  </a:lnTo>
                  <a:lnTo>
                    <a:pt x="435864" y="536194"/>
                  </a:lnTo>
                  <a:lnTo>
                    <a:pt x="451104" y="536194"/>
                  </a:lnTo>
                  <a:lnTo>
                    <a:pt x="451104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8479" h="536575">
                  <a:moveTo>
                    <a:pt x="509016" y="478282"/>
                  </a:moveTo>
                  <a:lnTo>
                    <a:pt x="478536" y="478282"/>
                  </a:lnTo>
                  <a:lnTo>
                    <a:pt x="478536" y="491998"/>
                  </a:lnTo>
                  <a:lnTo>
                    <a:pt x="478536" y="493522"/>
                  </a:lnTo>
                  <a:lnTo>
                    <a:pt x="478536" y="507238"/>
                  </a:lnTo>
                  <a:lnTo>
                    <a:pt x="478536" y="520954"/>
                  </a:lnTo>
                  <a:lnTo>
                    <a:pt x="478536" y="522478"/>
                  </a:lnTo>
                  <a:lnTo>
                    <a:pt x="478536" y="536194"/>
                  </a:lnTo>
                  <a:lnTo>
                    <a:pt x="493776" y="536194"/>
                  </a:lnTo>
                  <a:lnTo>
                    <a:pt x="493776" y="522478"/>
                  </a:lnTo>
                  <a:lnTo>
                    <a:pt x="493776" y="520954"/>
                  </a:lnTo>
                  <a:lnTo>
                    <a:pt x="493776" y="507238"/>
                  </a:lnTo>
                  <a:lnTo>
                    <a:pt x="509016" y="507238"/>
                  </a:lnTo>
                  <a:lnTo>
                    <a:pt x="509016" y="493522"/>
                  </a:lnTo>
                  <a:lnTo>
                    <a:pt x="509016" y="491998"/>
                  </a:lnTo>
                  <a:lnTo>
                    <a:pt x="509016" y="478282"/>
                  </a:lnTo>
                  <a:close/>
                </a:path>
                <a:path w="538479" h="536575">
                  <a:moveTo>
                    <a:pt x="509016" y="27178"/>
                  </a:moveTo>
                  <a:lnTo>
                    <a:pt x="464820" y="27178"/>
                  </a:lnTo>
                  <a:lnTo>
                    <a:pt x="464820" y="71374"/>
                  </a:lnTo>
                  <a:lnTo>
                    <a:pt x="509016" y="71374"/>
                  </a:lnTo>
                  <a:lnTo>
                    <a:pt x="509016" y="27178"/>
                  </a:lnTo>
                  <a:close/>
                </a:path>
                <a:path w="538479" h="536575">
                  <a:moveTo>
                    <a:pt x="537972" y="491998"/>
                  </a:moveTo>
                  <a:lnTo>
                    <a:pt x="522732" y="491998"/>
                  </a:lnTo>
                  <a:lnTo>
                    <a:pt x="522732" y="507238"/>
                  </a:lnTo>
                  <a:lnTo>
                    <a:pt x="522732" y="520954"/>
                  </a:lnTo>
                  <a:lnTo>
                    <a:pt x="522732" y="522478"/>
                  </a:lnTo>
                  <a:lnTo>
                    <a:pt x="522732" y="536194"/>
                  </a:lnTo>
                  <a:lnTo>
                    <a:pt x="537972" y="536194"/>
                  </a:lnTo>
                  <a:lnTo>
                    <a:pt x="537972" y="522478"/>
                  </a:lnTo>
                  <a:lnTo>
                    <a:pt x="537972" y="520954"/>
                  </a:lnTo>
                  <a:lnTo>
                    <a:pt x="537972" y="507238"/>
                  </a:lnTo>
                  <a:lnTo>
                    <a:pt x="537972" y="491998"/>
                  </a:lnTo>
                  <a:close/>
                </a:path>
                <a:path w="538479" h="536575">
                  <a:moveTo>
                    <a:pt x="537972" y="0"/>
                  </a:moveTo>
                  <a:lnTo>
                    <a:pt x="522732" y="0"/>
                  </a:lnTo>
                  <a:lnTo>
                    <a:pt x="522732" y="15240"/>
                  </a:lnTo>
                  <a:lnTo>
                    <a:pt x="522732" y="85090"/>
                  </a:lnTo>
                  <a:lnTo>
                    <a:pt x="451104" y="85090"/>
                  </a:lnTo>
                  <a:lnTo>
                    <a:pt x="451104" y="15240"/>
                  </a:lnTo>
                  <a:lnTo>
                    <a:pt x="522732" y="15240"/>
                  </a:lnTo>
                  <a:lnTo>
                    <a:pt x="522732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85090"/>
                  </a:lnTo>
                  <a:lnTo>
                    <a:pt x="435864" y="100330"/>
                  </a:lnTo>
                  <a:lnTo>
                    <a:pt x="537972" y="100330"/>
                  </a:lnTo>
                  <a:lnTo>
                    <a:pt x="537972" y="85090"/>
                  </a:lnTo>
                  <a:lnTo>
                    <a:pt x="537972" y="15240"/>
                  </a:lnTo>
                  <a:lnTo>
                    <a:pt x="537972" y="14986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01568" y="8941308"/>
              <a:ext cx="188975" cy="1463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9827" y="2090928"/>
              <a:ext cx="2420112" cy="150418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0212" y="3595116"/>
              <a:ext cx="397764" cy="95707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31764" y="301751"/>
              <a:ext cx="1181100" cy="183515"/>
            </a:xfrm>
            <a:custGeom>
              <a:avLst/>
              <a:gdLst/>
              <a:ahLst/>
              <a:cxnLst/>
              <a:rect l="l" t="t" r="r" b="b"/>
              <a:pathLst>
                <a:path w="1181100" h="183515">
                  <a:moveTo>
                    <a:pt x="195072" y="508"/>
                  </a:moveTo>
                  <a:lnTo>
                    <a:pt x="149352" y="508"/>
                  </a:lnTo>
                  <a:lnTo>
                    <a:pt x="149352" y="70358"/>
                  </a:lnTo>
                  <a:lnTo>
                    <a:pt x="45720" y="70358"/>
                  </a:lnTo>
                  <a:lnTo>
                    <a:pt x="45720" y="508"/>
                  </a:lnTo>
                  <a:lnTo>
                    <a:pt x="0" y="508"/>
                  </a:lnTo>
                  <a:lnTo>
                    <a:pt x="0" y="70358"/>
                  </a:lnTo>
                  <a:lnTo>
                    <a:pt x="0" y="110998"/>
                  </a:lnTo>
                  <a:lnTo>
                    <a:pt x="0" y="183388"/>
                  </a:lnTo>
                  <a:lnTo>
                    <a:pt x="45720" y="183388"/>
                  </a:lnTo>
                  <a:lnTo>
                    <a:pt x="45720" y="110998"/>
                  </a:lnTo>
                  <a:lnTo>
                    <a:pt x="149352" y="110998"/>
                  </a:lnTo>
                  <a:lnTo>
                    <a:pt x="149352" y="183388"/>
                  </a:lnTo>
                  <a:lnTo>
                    <a:pt x="195072" y="183388"/>
                  </a:lnTo>
                  <a:lnTo>
                    <a:pt x="195072" y="110998"/>
                  </a:lnTo>
                  <a:lnTo>
                    <a:pt x="195072" y="70358"/>
                  </a:lnTo>
                  <a:lnTo>
                    <a:pt x="195072" y="508"/>
                  </a:lnTo>
                  <a:close/>
                </a:path>
                <a:path w="1181100" h="183515">
                  <a:moveTo>
                    <a:pt x="277368" y="0"/>
                  </a:moveTo>
                  <a:lnTo>
                    <a:pt x="233172" y="0"/>
                  </a:lnTo>
                  <a:lnTo>
                    <a:pt x="233172" y="42672"/>
                  </a:lnTo>
                  <a:lnTo>
                    <a:pt x="277368" y="42672"/>
                  </a:lnTo>
                  <a:lnTo>
                    <a:pt x="277368" y="0"/>
                  </a:lnTo>
                  <a:close/>
                </a:path>
                <a:path w="1181100" h="183515">
                  <a:moveTo>
                    <a:pt x="435864" y="0"/>
                  </a:moveTo>
                  <a:lnTo>
                    <a:pt x="391668" y="0"/>
                  </a:lnTo>
                  <a:lnTo>
                    <a:pt x="391668" y="42672"/>
                  </a:lnTo>
                  <a:lnTo>
                    <a:pt x="435864" y="42672"/>
                  </a:lnTo>
                  <a:lnTo>
                    <a:pt x="435864" y="0"/>
                  </a:lnTo>
                  <a:close/>
                </a:path>
                <a:path w="1181100" h="183515">
                  <a:moveTo>
                    <a:pt x="457200" y="182880"/>
                  </a:moveTo>
                  <a:lnTo>
                    <a:pt x="434086" y="143256"/>
                  </a:lnTo>
                  <a:lnTo>
                    <a:pt x="413639" y="108204"/>
                  </a:lnTo>
                  <a:lnTo>
                    <a:pt x="378079" y="47244"/>
                  </a:lnTo>
                  <a:lnTo>
                    <a:pt x="368808" y="31356"/>
                  </a:lnTo>
                  <a:lnTo>
                    <a:pt x="368808" y="108204"/>
                  </a:lnTo>
                  <a:lnTo>
                    <a:pt x="298704" y="108204"/>
                  </a:lnTo>
                  <a:lnTo>
                    <a:pt x="335280" y="47244"/>
                  </a:lnTo>
                  <a:lnTo>
                    <a:pt x="368808" y="108204"/>
                  </a:lnTo>
                  <a:lnTo>
                    <a:pt x="368808" y="31356"/>
                  </a:lnTo>
                  <a:lnTo>
                    <a:pt x="350520" y="0"/>
                  </a:lnTo>
                  <a:lnTo>
                    <a:pt x="318516" y="0"/>
                  </a:lnTo>
                  <a:lnTo>
                    <a:pt x="210312" y="182880"/>
                  </a:lnTo>
                  <a:lnTo>
                    <a:pt x="262128" y="182880"/>
                  </a:lnTo>
                  <a:lnTo>
                    <a:pt x="284988" y="143256"/>
                  </a:lnTo>
                  <a:lnTo>
                    <a:pt x="384048" y="143256"/>
                  </a:lnTo>
                  <a:lnTo>
                    <a:pt x="406908" y="182880"/>
                  </a:lnTo>
                  <a:lnTo>
                    <a:pt x="457200" y="182880"/>
                  </a:lnTo>
                  <a:close/>
                </a:path>
                <a:path w="1181100" h="183515">
                  <a:moveTo>
                    <a:pt x="640080" y="508"/>
                  </a:moveTo>
                  <a:lnTo>
                    <a:pt x="472440" y="508"/>
                  </a:lnTo>
                  <a:lnTo>
                    <a:pt x="472440" y="36068"/>
                  </a:lnTo>
                  <a:lnTo>
                    <a:pt x="472440" y="72898"/>
                  </a:lnTo>
                  <a:lnTo>
                    <a:pt x="472440" y="109728"/>
                  </a:lnTo>
                  <a:lnTo>
                    <a:pt x="472440" y="180848"/>
                  </a:lnTo>
                  <a:lnTo>
                    <a:pt x="516636" y="180848"/>
                  </a:lnTo>
                  <a:lnTo>
                    <a:pt x="516636" y="109728"/>
                  </a:lnTo>
                  <a:lnTo>
                    <a:pt x="621792" y="109728"/>
                  </a:lnTo>
                  <a:lnTo>
                    <a:pt x="621792" y="72898"/>
                  </a:lnTo>
                  <a:lnTo>
                    <a:pt x="516636" y="72898"/>
                  </a:lnTo>
                  <a:lnTo>
                    <a:pt x="516636" y="36068"/>
                  </a:lnTo>
                  <a:lnTo>
                    <a:pt x="640080" y="36068"/>
                  </a:lnTo>
                  <a:lnTo>
                    <a:pt x="640080" y="508"/>
                  </a:lnTo>
                  <a:close/>
                </a:path>
                <a:path w="1181100" h="183515">
                  <a:moveTo>
                    <a:pt x="824484" y="508"/>
                  </a:moveTo>
                  <a:lnTo>
                    <a:pt x="659892" y="508"/>
                  </a:lnTo>
                  <a:lnTo>
                    <a:pt x="659892" y="36068"/>
                  </a:lnTo>
                  <a:lnTo>
                    <a:pt x="659892" y="72898"/>
                  </a:lnTo>
                  <a:lnTo>
                    <a:pt x="659892" y="109728"/>
                  </a:lnTo>
                  <a:lnTo>
                    <a:pt x="659892" y="142748"/>
                  </a:lnTo>
                  <a:lnTo>
                    <a:pt x="659892" y="180848"/>
                  </a:lnTo>
                  <a:lnTo>
                    <a:pt x="824484" y="180848"/>
                  </a:lnTo>
                  <a:lnTo>
                    <a:pt x="824484" y="142748"/>
                  </a:lnTo>
                  <a:lnTo>
                    <a:pt x="702564" y="142748"/>
                  </a:lnTo>
                  <a:lnTo>
                    <a:pt x="702564" y="109728"/>
                  </a:lnTo>
                  <a:lnTo>
                    <a:pt x="806183" y="109728"/>
                  </a:lnTo>
                  <a:lnTo>
                    <a:pt x="806183" y="72898"/>
                  </a:lnTo>
                  <a:lnTo>
                    <a:pt x="702564" y="72898"/>
                  </a:lnTo>
                  <a:lnTo>
                    <a:pt x="702564" y="36068"/>
                  </a:lnTo>
                  <a:lnTo>
                    <a:pt x="824484" y="36068"/>
                  </a:lnTo>
                  <a:lnTo>
                    <a:pt x="824484" y="508"/>
                  </a:lnTo>
                  <a:close/>
                </a:path>
                <a:path w="1181100" h="183515">
                  <a:moveTo>
                    <a:pt x="998220" y="142748"/>
                  </a:moveTo>
                  <a:lnTo>
                    <a:pt x="886955" y="142748"/>
                  </a:lnTo>
                  <a:lnTo>
                    <a:pt x="886955" y="508"/>
                  </a:lnTo>
                  <a:lnTo>
                    <a:pt x="842759" y="508"/>
                  </a:lnTo>
                  <a:lnTo>
                    <a:pt x="842759" y="142748"/>
                  </a:lnTo>
                  <a:lnTo>
                    <a:pt x="842759" y="180848"/>
                  </a:lnTo>
                  <a:lnTo>
                    <a:pt x="998220" y="180848"/>
                  </a:lnTo>
                  <a:lnTo>
                    <a:pt x="998220" y="142748"/>
                  </a:lnTo>
                  <a:close/>
                </a:path>
                <a:path w="1181100" h="183515">
                  <a:moveTo>
                    <a:pt x="1181100" y="508"/>
                  </a:moveTo>
                  <a:lnTo>
                    <a:pt x="1016508" y="508"/>
                  </a:lnTo>
                  <a:lnTo>
                    <a:pt x="1016508" y="36068"/>
                  </a:lnTo>
                  <a:lnTo>
                    <a:pt x="1016508" y="72898"/>
                  </a:lnTo>
                  <a:lnTo>
                    <a:pt x="1016508" y="109728"/>
                  </a:lnTo>
                  <a:lnTo>
                    <a:pt x="1016508" y="142748"/>
                  </a:lnTo>
                  <a:lnTo>
                    <a:pt x="1016508" y="180848"/>
                  </a:lnTo>
                  <a:lnTo>
                    <a:pt x="1181100" y="180848"/>
                  </a:lnTo>
                  <a:lnTo>
                    <a:pt x="1181100" y="142748"/>
                  </a:lnTo>
                  <a:lnTo>
                    <a:pt x="1060704" y="142748"/>
                  </a:lnTo>
                  <a:lnTo>
                    <a:pt x="1060704" y="109728"/>
                  </a:lnTo>
                  <a:lnTo>
                    <a:pt x="1162812" y="109728"/>
                  </a:lnTo>
                  <a:lnTo>
                    <a:pt x="1162812" y="72898"/>
                  </a:lnTo>
                  <a:lnTo>
                    <a:pt x="1060704" y="72898"/>
                  </a:lnTo>
                  <a:lnTo>
                    <a:pt x="1060704" y="36068"/>
                  </a:lnTo>
                  <a:lnTo>
                    <a:pt x="1181100" y="36068"/>
                  </a:lnTo>
                  <a:lnTo>
                    <a:pt x="1181100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068" y="6487667"/>
              <a:ext cx="67055" cy="28437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14207" y="9203270"/>
              <a:ext cx="680085" cy="173990"/>
            </a:xfrm>
            <a:custGeom>
              <a:avLst/>
              <a:gdLst/>
              <a:ahLst/>
              <a:cxnLst/>
              <a:rect l="l" t="t" r="r" b="b"/>
              <a:pathLst>
                <a:path w="680085" h="173990">
                  <a:moveTo>
                    <a:pt x="679538" y="0"/>
                  </a:moveTo>
                  <a:lnTo>
                    <a:pt x="0" y="0"/>
                  </a:lnTo>
                  <a:lnTo>
                    <a:pt x="0" y="173481"/>
                  </a:lnTo>
                  <a:lnTo>
                    <a:pt x="679538" y="173481"/>
                  </a:lnTo>
                  <a:lnTo>
                    <a:pt x="679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814207" y="9203270"/>
              <a:ext cx="680085" cy="173990"/>
            </a:xfrm>
            <a:custGeom>
              <a:avLst/>
              <a:gdLst/>
              <a:ahLst/>
              <a:cxnLst/>
              <a:rect l="l" t="t" r="r" b="b"/>
              <a:pathLst>
                <a:path w="680085" h="173990">
                  <a:moveTo>
                    <a:pt x="0" y="173481"/>
                  </a:moveTo>
                  <a:lnTo>
                    <a:pt x="679538" y="173481"/>
                  </a:lnTo>
                  <a:lnTo>
                    <a:pt x="679538" y="0"/>
                  </a:lnTo>
                  <a:lnTo>
                    <a:pt x="0" y="0"/>
                  </a:lnTo>
                  <a:lnTo>
                    <a:pt x="0" y="173481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43022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1916" y="684275"/>
            <a:ext cx="649605" cy="315595"/>
          </a:xfrm>
          <a:custGeom>
            <a:avLst/>
            <a:gdLst/>
            <a:ahLst/>
            <a:cxnLst/>
            <a:rect l="l" t="t" r="r" b="b"/>
            <a:pathLst>
              <a:path w="649605" h="315594">
                <a:moveTo>
                  <a:pt x="239268" y="60960"/>
                </a:moveTo>
                <a:lnTo>
                  <a:pt x="227076" y="60960"/>
                </a:lnTo>
                <a:lnTo>
                  <a:pt x="120396" y="306324"/>
                </a:lnTo>
                <a:lnTo>
                  <a:pt x="118872" y="306324"/>
                </a:lnTo>
                <a:lnTo>
                  <a:pt x="14020" y="68580"/>
                </a:lnTo>
                <a:lnTo>
                  <a:pt x="10668" y="60960"/>
                </a:lnTo>
                <a:lnTo>
                  <a:pt x="0" y="60960"/>
                </a:lnTo>
                <a:lnTo>
                  <a:pt x="0" y="315468"/>
                </a:lnTo>
                <a:lnTo>
                  <a:pt x="6096" y="315468"/>
                </a:lnTo>
                <a:lnTo>
                  <a:pt x="6096" y="68580"/>
                </a:lnTo>
                <a:lnTo>
                  <a:pt x="7620" y="68580"/>
                </a:lnTo>
                <a:lnTo>
                  <a:pt x="115824" y="315468"/>
                </a:lnTo>
                <a:lnTo>
                  <a:pt x="123444" y="315468"/>
                </a:lnTo>
                <a:lnTo>
                  <a:pt x="127444" y="306324"/>
                </a:lnTo>
                <a:lnTo>
                  <a:pt x="231648" y="68580"/>
                </a:lnTo>
                <a:lnTo>
                  <a:pt x="231648" y="315468"/>
                </a:lnTo>
                <a:lnTo>
                  <a:pt x="239268" y="315468"/>
                </a:lnTo>
                <a:lnTo>
                  <a:pt x="239268" y="68580"/>
                </a:lnTo>
                <a:lnTo>
                  <a:pt x="239268" y="60960"/>
                </a:lnTo>
                <a:close/>
              </a:path>
              <a:path w="649605" h="315594">
                <a:moveTo>
                  <a:pt x="376428" y="0"/>
                </a:moveTo>
                <a:lnTo>
                  <a:pt x="368808" y="0"/>
                </a:lnTo>
                <a:lnTo>
                  <a:pt x="329184" y="41148"/>
                </a:lnTo>
                <a:lnTo>
                  <a:pt x="335280" y="41148"/>
                </a:lnTo>
                <a:lnTo>
                  <a:pt x="376428" y="0"/>
                </a:lnTo>
                <a:close/>
              </a:path>
              <a:path w="649605" h="315594">
                <a:moveTo>
                  <a:pt x="458724" y="315468"/>
                </a:moveTo>
                <a:lnTo>
                  <a:pt x="425589" y="231648"/>
                </a:lnTo>
                <a:lnTo>
                  <a:pt x="422579" y="224028"/>
                </a:lnTo>
                <a:lnTo>
                  <a:pt x="414528" y="203657"/>
                </a:lnTo>
                <a:lnTo>
                  <a:pt x="414528" y="224028"/>
                </a:lnTo>
                <a:lnTo>
                  <a:pt x="291084" y="224028"/>
                </a:lnTo>
                <a:lnTo>
                  <a:pt x="353568" y="67056"/>
                </a:lnTo>
                <a:lnTo>
                  <a:pt x="414528" y="224028"/>
                </a:lnTo>
                <a:lnTo>
                  <a:pt x="414528" y="203657"/>
                </a:lnTo>
                <a:lnTo>
                  <a:pt x="360540" y="67056"/>
                </a:lnTo>
                <a:lnTo>
                  <a:pt x="358140" y="60960"/>
                </a:lnTo>
                <a:lnTo>
                  <a:pt x="348996" y="60960"/>
                </a:lnTo>
                <a:lnTo>
                  <a:pt x="245364" y="315468"/>
                </a:lnTo>
                <a:lnTo>
                  <a:pt x="252984" y="315468"/>
                </a:lnTo>
                <a:lnTo>
                  <a:pt x="288036" y="231648"/>
                </a:lnTo>
                <a:lnTo>
                  <a:pt x="417576" y="231648"/>
                </a:lnTo>
                <a:lnTo>
                  <a:pt x="451104" y="315468"/>
                </a:lnTo>
                <a:lnTo>
                  <a:pt x="458724" y="315468"/>
                </a:lnTo>
                <a:close/>
              </a:path>
              <a:path w="649605" h="315594">
                <a:moveTo>
                  <a:pt x="649224" y="60960"/>
                </a:moveTo>
                <a:lnTo>
                  <a:pt x="640080" y="60960"/>
                </a:lnTo>
                <a:lnTo>
                  <a:pt x="542544" y="199644"/>
                </a:lnTo>
                <a:lnTo>
                  <a:pt x="445008" y="60960"/>
                </a:lnTo>
                <a:lnTo>
                  <a:pt x="435864" y="60960"/>
                </a:lnTo>
                <a:lnTo>
                  <a:pt x="537972" y="207264"/>
                </a:lnTo>
                <a:lnTo>
                  <a:pt x="537972" y="315468"/>
                </a:lnTo>
                <a:lnTo>
                  <a:pt x="545592" y="315468"/>
                </a:lnTo>
                <a:lnTo>
                  <a:pt x="545592" y="207264"/>
                </a:lnTo>
                <a:lnTo>
                  <a:pt x="649224" y="6096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91056" y="676655"/>
            <a:ext cx="615950" cy="329565"/>
          </a:xfrm>
          <a:custGeom>
            <a:avLst/>
            <a:gdLst/>
            <a:ahLst/>
            <a:cxnLst/>
            <a:rect l="l" t="t" r="r" b="b"/>
            <a:pathLst>
              <a:path w="615950" h="329565">
                <a:moveTo>
                  <a:pt x="184404" y="323088"/>
                </a:moveTo>
                <a:lnTo>
                  <a:pt x="182880" y="321564"/>
                </a:lnTo>
                <a:lnTo>
                  <a:pt x="181356" y="318516"/>
                </a:lnTo>
                <a:lnTo>
                  <a:pt x="181356" y="313944"/>
                </a:lnTo>
                <a:lnTo>
                  <a:pt x="179832" y="309372"/>
                </a:lnTo>
                <a:lnTo>
                  <a:pt x="179832" y="304800"/>
                </a:lnTo>
                <a:lnTo>
                  <a:pt x="178308" y="300228"/>
                </a:lnTo>
                <a:lnTo>
                  <a:pt x="178308" y="269748"/>
                </a:lnTo>
                <a:lnTo>
                  <a:pt x="172212" y="227076"/>
                </a:lnTo>
                <a:lnTo>
                  <a:pt x="141351" y="202882"/>
                </a:lnTo>
                <a:lnTo>
                  <a:pt x="140601" y="202692"/>
                </a:lnTo>
                <a:lnTo>
                  <a:pt x="134200" y="201053"/>
                </a:lnTo>
                <a:lnTo>
                  <a:pt x="126492" y="199644"/>
                </a:lnTo>
                <a:lnTo>
                  <a:pt x="136220" y="196596"/>
                </a:lnTo>
                <a:lnTo>
                  <a:pt x="139344" y="195630"/>
                </a:lnTo>
                <a:lnTo>
                  <a:pt x="150495" y="190309"/>
                </a:lnTo>
                <a:lnTo>
                  <a:pt x="179070" y="156210"/>
                </a:lnTo>
                <a:lnTo>
                  <a:pt x="181356" y="144830"/>
                </a:lnTo>
                <a:lnTo>
                  <a:pt x="181356" y="132588"/>
                </a:lnTo>
                <a:lnTo>
                  <a:pt x="180187" y="117475"/>
                </a:lnTo>
                <a:lnTo>
                  <a:pt x="176593" y="104203"/>
                </a:lnTo>
                <a:lnTo>
                  <a:pt x="175260" y="101777"/>
                </a:lnTo>
                <a:lnTo>
                  <a:pt x="175260" y="132588"/>
                </a:lnTo>
                <a:lnTo>
                  <a:pt x="174726" y="140550"/>
                </a:lnTo>
                <a:lnTo>
                  <a:pt x="157581" y="176771"/>
                </a:lnTo>
                <a:lnTo>
                  <a:pt x="129540" y="192024"/>
                </a:lnTo>
                <a:lnTo>
                  <a:pt x="122682" y="194030"/>
                </a:lnTo>
                <a:lnTo>
                  <a:pt x="115824" y="195453"/>
                </a:lnTo>
                <a:lnTo>
                  <a:pt x="108966" y="196316"/>
                </a:lnTo>
                <a:lnTo>
                  <a:pt x="102108" y="196596"/>
                </a:lnTo>
                <a:lnTo>
                  <a:pt x="7620" y="196596"/>
                </a:lnTo>
                <a:lnTo>
                  <a:pt x="7620" y="74676"/>
                </a:lnTo>
                <a:lnTo>
                  <a:pt x="105156" y="74676"/>
                </a:lnTo>
                <a:lnTo>
                  <a:pt x="149085" y="83680"/>
                </a:lnTo>
                <a:lnTo>
                  <a:pt x="173494" y="119710"/>
                </a:lnTo>
                <a:lnTo>
                  <a:pt x="175260" y="132588"/>
                </a:lnTo>
                <a:lnTo>
                  <a:pt x="175260" y="101777"/>
                </a:lnTo>
                <a:lnTo>
                  <a:pt x="145046" y="74676"/>
                </a:lnTo>
                <a:lnTo>
                  <a:pt x="103632" y="68580"/>
                </a:lnTo>
                <a:lnTo>
                  <a:pt x="0" y="68580"/>
                </a:lnTo>
                <a:lnTo>
                  <a:pt x="0" y="323088"/>
                </a:lnTo>
                <a:lnTo>
                  <a:pt x="7620" y="323088"/>
                </a:lnTo>
                <a:lnTo>
                  <a:pt x="7620" y="202692"/>
                </a:lnTo>
                <a:lnTo>
                  <a:pt x="103632" y="202692"/>
                </a:lnTo>
                <a:lnTo>
                  <a:pt x="146304" y="210312"/>
                </a:lnTo>
                <a:lnTo>
                  <a:pt x="158496" y="220980"/>
                </a:lnTo>
                <a:lnTo>
                  <a:pt x="163068" y="225552"/>
                </a:lnTo>
                <a:lnTo>
                  <a:pt x="170688" y="269748"/>
                </a:lnTo>
                <a:lnTo>
                  <a:pt x="170688" y="292608"/>
                </a:lnTo>
                <a:lnTo>
                  <a:pt x="172212" y="298704"/>
                </a:lnTo>
                <a:lnTo>
                  <a:pt x="172212" y="312420"/>
                </a:lnTo>
                <a:lnTo>
                  <a:pt x="173736" y="316992"/>
                </a:lnTo>
                <a:lnTo>
                  <a:pt x="173736" y="320040"/>
                </a:lnTo>
                <a:lnTo>
                  <a:pt x="175260" y="323088"/>
                </a:lnTo>
                <a:lnTo>
                  <a:pt x="184404" y="323088"/>
                </a:lnTo>
                <a:close/>
              </a:path>
              <a:path w="615950" h="329565">
                <a:moveTo>
                  <a:pt x="329184" y="15240"/>
                </a:moveTo>
                <a:lnTo>
                  <a:pt x="326136" y="10668"/>
                </a:lnTo>
                <a:lnTo>
                  <a:pt x="321564" y="6096"/>
                </a:lnTo>
                <a:lnTo>
                  <a:pt x="316992" y="3048"/>
                </a:lnTo>
                <a:lnTo>
                  <a:pt x="310896" y="0"/>
                </a:lnTo>
                <a:lnTo>
                  <a:pt x="295656" y="0"/>
                </a:lnTo>
                <a:lnTo>
                  <a:pt x="288036" y="3048"/>
                </a:lnTo>
                <a:lnTo>
                  <a:pt x="283464" y="7620"/>
                </a:lnTo>
                <a:lnTo>
                  <a:pt x="277368" y="12192"/>
                </a:lnTo>
                <a:lnTo>
                  <a:pt x="275844" y="15240"/>
                </a:lnTo>
                <a:lnTo>
                  <a:pt x="275844" y="18288"/>
                </a:lnTo>
                <a:lnTo>
                  <a:pt x="280416" y="19812"/>
                </a:lnTo>
                <a:lnTo>
                  <a:pt x="283464" y="13716"/>
                </a:lnTo>
                <a:lnTo>
                  <a:pt x="292608" y="7620"/>
                </a:lnTo>
                <a:lnTo>
                  <a:pt x="297180" y="6096"/>
                </a:lnTo>
                <a:lnTo>
                  <a:pt x="307848" y="6096"/>
                </a:lnTo>
                <a:lnTo>
                  <a:pt x="313944" y="7620"/>
                </a:lnTo>
                <a:lnTo>
                  <a:pt x="316992" y="10668"/>
                </a:lnTo>
                <a:lnTo>
                  <a:pt x="321564" y="13716"/>
                </a:lnTo>
                <a:lnTo>
                  <a:pt x="323088" y="16764"/>
                </a:lnTo>
                <a:lnTo>
                  <a:pt x="323088" y="25908"/>
                </a:lnTo>
                <a:lnTo>
                  <a:pt x="320040" y="28956"/>
                </a:lnTo>
                <a:lnTo>
                  <a:pt x="307848" y="35052"/>
                </a:lnTo>
                <a:lnTo>
                  <a:pt x="303276" y="36576"/>
                </a:lnTo>
                <a:lnTo>
                  <a:pt x="301752" y="39624"/>
                </a:lnTo>
                <a:lnTo>
                  <a:pt x="298704" y="42672"/>
                </a:lnTo>
                <a:lnTo>
                  <a:pt x="297180" y="45720"/>
                </a:lnTo>
                <a:lnTo>
                  <a:pt x="297180" y="48768"/>
                </a:lnTo>
                <a:lnTo>
                  <a:pt x="303276" y="48768"/>
                </a:lnTo>
                <a:lnTo>
                  <a:pt x="303276" y="47244"/>
                </a:lnTo>
                <a:lnTo>
                  <a:pt x="304800" y="44196"/>
                </a:lnTo>
                <a:lnTo>
                  <a:pt x="307848" y="41148"/>
                </a:lnTo>
                <a:lnTo>
                  <a:pt x="310896" y="39624"/>
                </a:lnTo>
                <a:lnTo>
                  <a:pt x="315468" y="38100"/>
                </a:lnTo>
                <a:lnTo>
                  <a:pt x="324612" y="33528"/>
                </a:lnTo>
                <a:lnTo>
                  <a:pt x="329184" y="28956"/>
                </a:lnTo>
                <a:lnTo>
                  <a:pt x="329184" y="15240"/>
                </a:lnTo>
                <a:close/>
              </a:path>
              <a:path w="615950" h="329565">
                <a:moveTo>
                  <a:pt x="420624" y="57912"/>
                </a:moveTo>
                <a:lnTo>
                  <a:pt x="419100" y="53340"/>
                </a:lnTo>
                <a:lnTo>
                  <a:pt x="411480" y="45720"/>
                </a:lnTo>
                <a:lnTo>
                  <a:pt x="402336" y="42672"/>
                </a:lnTo>
                <a:lnTo>
                  <a:pt x="393192" y="42672"/>
                </a:lnTo>
                <a:lnTo>
                  <a:pt x="393192" y="48768"/>
                </a:lnTo>
                <a:lnTo>
                  <a:pt x="403860" y="48768"/>
                </a:lnTo>
                <a:lnTo>
                  <a:pt x="408432" y="50292"/>
                </a:lnTo>
                <a:lnTo>
                  <a:pt x="409956" y="53340"/>
                </a:lnTo>
                <a:lnTo>
                  <a:pt x="413004" y="56388"/>
                </a:lnTo>
                <a:lnTo>
                  <a:pt x="414528" y="59436"/>
                </a:lnTo>
                <a:lnTo>
                  <a:pt x="414528" y="67056"/>
                </a:lnTo>
                <a:lnTo>
                  <a:pt x="413004" y="71628"/>
                </a:lnTo>
                <a:lnTo>
                  <a:pt x="405384" y="79248"/>
                </a:lnTo>
                <a:lnTo>
                  <a:pt x="396240" y="83820"/>
                </a:lnTo>
                <a:lnTo>
                  <a:pt x="396240" y="68580"/>
                </a:lnTo>
                <a:lnTo>
                  <a:pt x="388620" y="68580"/>
                </a:lnTo>
                <a:lnTo>
                  <a:pt x="388620" y="227076"/>
                </a:lnTo>
                <a:lnTo>
                  <a:pt x="387426" y="248754"/>
                </a:lnTo>
                <a:lnTo>
                  <a:pt x="367284" y="297180"/>
                </a:lnTo>
                <a:lnTo>
                  <a:pt x="323557" y="320116"/>
                </a:lnTo>
                <a:lnTo>
                  <a:pt x="303276" y="321564"/>
                </a:lnTo>
                <a:lnTo>
                  <a:pt x="282105" y="320116"/>
                </a:lnTo>
                <a:lnTo>
                  <a:pt x="237744" y="297180"/>
                </a:lnTo>
                <a:lnTo>
                  <a:pt x="217805" y="248754"/>
                </a:lnTo>
                <a:lnTo>
                  <a:pt x="216408" y="227076"/>
                </a:lnTo>
                <a:lnTo>
                  <a:pt x="216408" y="68580"/>
                </a:lnTo>
                <a:lnTo>
                  <a:pt x="208788" y="68580"/>
                </a:lnTo>
                <a:lnTo>
                  <a:pt x="208788" y="227076"/>
                </a:lnTo>
                <a:lnTo>
                  <a:pt x="210235" y="251421"/>
                </a:lnTo>
                <a:lnTo>
                  <a:pt x="222288" y="289229"/>
                </a:lnTo>
                <a:lnTo>
                  <a:pt x="262509" y="322529"/>
                </a:lnTo>
                <a:lnTo>
                  <a:pt x="303276" y="329184"/>
                </a:lnTo>
                <a:lnTo>
                  <a:pt x="323850" y="327494"/>
                </a:lnTo>
                <a:lnTo>
                  <a:pt x="342138" y="322529"/>
                </a:lnTo>
                <a:lnTo>
                  <a:pt x="344004" y="321564"/>
                </a:lnTo>
                <a:lnTo>
                  <a:pt x="358140" y="314401"/>
                </a:lnTo>
                <a:lnTo>
                  <a:pt x="390334" y="272034"/>
                </a:lnTo>
                <a:lnTo>
                  <a:pt x="396240" y="227076"/>
                </a:lnTo>
                <a:lnTo>
                  <a:pt x="396240" y="89916"/>
                </a:lnTo>
                <a:lnTo>
                  <a:pt x="397764" y="89916"/>
                </a:lnTo>
                <a:lnTo>
                  <a:pt x="399288" y="88392"/>
                </a:lnTo>
                <a:lnTo>
                  <a:pt x="400812" y="88392"/>
                </a:lnTo>
                <a:lnTo>
                  <a:pt x="405384" y="86868"/>
                </a:lnTo>
                <a:lnTo>
                  <a:pt x="406908" y="83820"/>
                </a:lnTo>
                <a:lnTo>
                  <a:pt x="413004" y="80772"/>
                </a:lnTo>
                <a:lnTo>
                  <a:pt x="416052" y="77724"/>
                </a:lnTo>
                <a:lnTo>
                  <a:pt x="417576" y="74676"/>
                </a:lnTo>
                <a:lnTo>
                  <a:pt x="420624" y="71628"/>
                </a:lnTo>
                <a:lnTo>
                  <a:pt x="420624" y="57912"/>
                </a:lnTo>
                <a:close/>
              </a:path>
              <a:path w="615950" h="329565">
                <a:moveTo>
                  <a:pt x="615696" y="323088"/>
                </a:moveTo>
                <a:lnTo>
                  <a:pt x="582561" y="239268"/>
                </a:lnTo>
                <a:lnTo>
                  <a:pt x="579551" y="231648"/>
                </a:lnTo>
                <a:lnTo>
                  <a:pt x="571500" y="211277"/>
                </a:lnTo>
                <a:lnTo>
                  <a:pt x="571500" y="231648"/>
                </a:lnTo>
                <a:lnTo>
                  <a:pt x="446532" y="231648"/>
                </a:lnTo>
                <a:lnTo>
                  <a:pt x="510540" y="74676"/>
                </a:lnTo>
                <a:lnTo>
                  <a:pt x="571500" y="231648"/>
                </a:lnTo>
                <a:lnTo>
                  <a:pt x="571500" y="211277"/>
                </a:lnTo>
                <a:lnTo>
                  <a:pt x="517512" y="74676"/>
                </a:lnTo>
                <a:lnTo>
                  <a:pt x="515112" y="68580"/>
                </a:lnTo>
                <a:lnTo>
                  <a:pt x="505968" y="68580"/>
                </a:lnTo>
                <a:lnTo>
                  <a:pt x="402336" y="323088"/>
                </a:lnTo>
                <a:lnTo>
                  <a:pt x="409956" y="323088"/>
                </a:lnTo>
                <a:lnTo>
                  <a:pt x="445008" y="239268"/>
                </a:lnTo>
                <a:lnTo>
                  <a:pt x="574548" y="239268"/>
                </a:lnTo>
                <a:lnTo>
                  <a:pt x="608076" y="323088"/>
                </a:lnTo>
                <a:lnTo>
                  <a:pt x="615696" y="32308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3620" y="739139"/>
            <a:ext cx="253365" cy="266700"/>
          </a:xfrm>
          <a:custGeom>
            <a:avLst/>
            <a:gdLst/>
            <a:ahLst/>
            <a:cxnLst/>
            <a:rect l="l" t="t" r="r" b="b"/>
            <a:pathLst>
              <a:path w="253364" h="266700">
                <a:moveTo>
                  <a:pt x="227076" y="160020"/>
                </a:moveTo>
                <a:lnTo>
                  <a:pt x="219456" y="160020"/>
                </a:lnTo>
                <a:lnTo>
                  <a:pt x="217995" y="170294"/>
                </a:lnTo>
                <a:lnTo>
                  <a:pt x="215836" y="180403"/>
                </a:lnTo>
                <a:lnTo>
                  <a:pt x="199263" y="216789"/>
                </a:lnTo>
                <a:lnTo>
                  <a:pt x="164299" y="247726"/>
                </a:lnTo>
                <a:lnTo>
                  <a:pt x="125437" y="258533"/>
                </a:lnTo>
                <a:lnTo>
                  <a:pt x="114300" y="259080"/>
                </a:lnTo>
                <a:lnTo>
                  <a:pt x="102006" y="258495"/>
                </a:lnTo>
                <a:lnTo>
                  <a:pt x="58839" y="243268"/>
                </a:lnTo>
                <a:lnTo>
                  <a:pt x="28498" y="212432"/>
                </a:lnTo>
                <a:lnTo>
                  <a:pt x="10591" y="169926"/>
                </a:lnTo>
                <a:lnTo>
                  <a:pt x="6096" y="135636"/>
                </a:lnTo>
                <a:lnTo>
                  <a:pt x="6350" y="128765"/>
                </a:lnTo>
                <a:lnTo>
                  <a:pt x="16764" y="77724"/>
                </a:lnTo>
                <a:lnTo>
                  <a:pt x="41529" y="39052"/>
                </a:lnTo>
                <a:lnTo>
                  <a:pt x="82296" y="12192"/>
                </a:lnTo>
                <a:lnTo>
                  <a:pt x="118872" y="6096"/>
                </a:lnTo>
                <a:lnTo>
                  <a:pt x="129743" y="6654"/>
                </a:lnTo>
                <a:lnTo>
                  <a:pt x="173164" y="20955"/>
                </a:lnTo>
                <a:lnTo>
                  <a:pt x="201993" y="48272"/>
                </a:lnTo>
                <a:lnTo>
                  <a:pt x="214884" y="82296"/>
                </a:lnTo>
                <a:lnTo>
                  <a:pt x="220980" y="82296"/>
                </a:lnTo>
                <a:lnTo>
                  <a:pt x="206692" y="41529"/>
                </a:lnTo>
                <a:lnTo>
                  <a:pt x="195072" y="28956"/>
                </a:lnTo>
                <a:lnTo>
                  <a:pt x="188798" y="22631"/>
                </a:lnTo>
                <a:lnTo>
                  <a:pt x="154012" y="3860"/>
                </a:lnTo>
                <a:lnTo>
                  <a:pt x="118872" y="0"/>
                </a:lnTo>
                <a:lnTo>
                  <a:pt x="103441" y="622"/>
                </a:lnTo>
                <a:lnTo>
                  <a:pt x="64008" y="12192"/>
                </a:lnTo>
                <a:lnTo>
                  <a:pt x="20231" y="53898"/>
                </a:lnTo>
                <a:lnTo>
                  <a:pt x="3213" y="100063"/>
                </a:lnTo>
                <a:lnTo>
                  <a:pt x="0" y="135636"/>
                </a:lnTo>
                <a:lnTo>
                  <a:pt x="546" y="149098"/>
                </a:lnTo>
                <a:lnTo>
                  <a:pt x="7620" y="187452"/>
                </a:lnTo>
                <a:lnTo>
                  <a:pt x="39636" y="237172"/>
                </a:lnTo>
                <a:lnTo>
                  <a:pt x="79146" y="260921"/>
                </a:lnTo>
                <a:lnTo>
                  <a:pt x="114300" y="266700"/>
                </a:lnTo>
                <a:lnTo>
                  <a:pt x="126339" y="266141"/>
                </a:lnTo>
                <a:lnTo>
                  <a:pt x="167589" y="253580"/>
                </a:lnTo>
                <a:lnTo>
                  <a:pt x="198589" y="229057"/>
                </a:lnTo>
                <a:lnTo>
                  <a:pt x="219138" y="193243"/>
                </a:lnTo>
                <a:lnTo>
                  <a:pt x="225374" y="172046"/>
                </a:lnTo>
                <a:lnTo>
                  <a:pt x="227076" y="160020"/>
                </a:lnTo>
                <a:close/>
              </a:path>
              <a:path w="253364" h="266700">
                <a:moveTo>
                  <a:pt x="252984" y="130810"/>
                </a:moveTo>
                <a:lnTo>
                  <a:pt x="245364" y="130810"/>
                </a:lnTo>
                <a:lnTo>
                  <a:pt x="245364" y="260350"/>
                </a:lnTo>
                <a:lnTo>
                  <a:pt x="252984" y="260350"/>
                </a:lnTo>
                <a:lnTo>
                  <a:pt x="252984" y="13081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38984" y="684275"/>
            <a:ext cx="599440" cy="315595"/>
          </a:xfrm>
          <a:custGeom>
            <a:avLst/>
            <a:gdLst/>
            <a:ahLst/>
            <a:cxnLst/>
            <a:rect l="l" t="t" r="r" b="b"/>
            <a:pathLst>
              <a:path w="599439" h="315594">
                <a:moveTo>
                  <a:pt x="193548" y="61214"/>
                </a:moveTo>
                <a:lnTo>
                  <a:pt x="185928" y="61214"/>
                </a:lnTo>
                <a:lnTo>
                  <a:pt x="185928" y="178054"/>
                </a:lnTo>
                <a:lnTo>
                  <a:pt x="7620" y="178054"/>
                </a:lnTo>
                <a:lnTo>
                  <a:pt x="7620" y="61214"/>
                </a:lnTo>
                <a:lnTo>
                  <a:pt x="0" y="61214"/>
                </a:lnTo>
                <a:lnTo>
                  <a:pt x="0" y="178054"/>
                </a:lnTo>
                <a:lnTo>
                  <a:pt x="0" y="185674"/>
                </a:lnTo>
                <a:lnTo>
                  <a:pt x="185928" y="185674"/>
                </a:lnTo>
                <a:lnTo>
                  <a:pt x="185928" y="315214"/>
                </a:lnTo>
                <a:lnTo>
                  <a:pt x="193548" y="315214"/>
                </a:lnTo>
                <a:lnTo>
                  <a:pt x="193548" y="185674"/>
                </a:lnTo>
                <a:lnTo>
                  <a:pt x="193548" y="178054"/>
                </a:lnTo>
                <a:lnTo>
                  <a:pt x="193548" y="61214"/>
                </a:lnTo>
                <a:close/>
              </a:path>
              <a:path w="599439" h="315594">
                <a:moveTo>
                  <a:pt x="332232" y="0"/>
                </a:moveTo>
                <a:lnTo>
                  <a:pt x="323088" y="0"/>
                </a:lnTo>
                <a:lnTo>
                  <a:pt x="283464" y="41148"/>
                </a:lnTo>
                <a:lnTo>
                  <a:pt x="289560" y="41148"/>
                </a:lnTo>
                <a:lnTo>
                  <a:pt x="332232" y="0"/>
                </a:lnTo>
                <a:close/>
              </a:path>
              <a:path w="599439" h="315594">
                <a:moveTo>
                  <a:pt x="393192" y="307848"/>
                </a:moveTo>
                <a:lnTo>
                  <a:pt x="230124" y="307848"/>
                </a:lnTo>
                <a:lnTo>
                  <a:pt x="230124" y="185928"/>
                </a:lnTo>
                <a:lnTo>
                  <a:pt x="382524" y="185928"/>
                </a:lnTo>
                <a:lnTo>
                  <a:pt x="382524" y="178308"/>
                </a:lnTo>
                <a:lnTo>
                  <a:pt x="230124" y="178308"/>
                </a:lnTo>
                <a:lnTo>
                  <a:pt x="230124" y="67056"/>
                </a:lnTo>
                <a:lnTo>
                  <a:pt x="391668" y="67056"/>
                </a:lnTo>
                <a:lnTo>
                  <a:pt x="391668" y="60960"/>
                </a:lnTo>
                <a:lnTo>
                  <a:pt x="222504" y="60960"/>
                </a:lnTo>
                <a:lnTo>
                  <a:pt x="222504" y="315468"/>
                </a:lnTo>
                <a:lnTo>
                  <a:pt x="393192" y="315468"/>
                </a:lnTo>
                <a:lnTo>
                  <a:pt x="393192" y="307848"/>
                </a:lnTo>
                <a:close/>
              </a:path>
              <a:path w="599439" h="315594">
                <a:moveTo>
                  <a:pt x="598932" y="60960"/>
                </a:moveTo>
                <a:lnTo>
                  <a:pt x="591312" y="60960"/>
                </a:lnTo>
                <a:lnTo>
                  <a:pt x="591312" y="306324"/>
                </a:lnTo>
                <a:lnTo>
                  <a:pt x="589788" y="306324"/>
                </a:lnTo>
                <a:lnTo>
                  <a:pt x="421436" y="68580"/>
                </a:lnTo>
                <a:lnTo>
                  <a:pt x="416052" y="60960"/>
                </a:lnTo>
                <a:lnTo>
                  <a:pt x="405384" y="60960"/>
                </a:lnTo>
                <a:lnTo>
                  <a:pt x="405384" y="315468"/>
                </a:lnTo>
                <a:lnTo>
                  <a:pt x="413004" y="315468"/>
                </a:lnTo>
                <a:lnTo>
                  <a:pt x="413004" y="68580"/>
                </a:lnTo>
                <a:lnTo>
                  <a:pt x="586740" y="315468"/>
                </a:lnTo>
                <a:lnTo>
                  <a:pt x="598932" y="315468"/>
                </a:lnTo>
                <a:lnTo>
                  <a:pt x="598932" y="306324"/>
                </a:lnTo>
                <a:lnTo>
                  <a:pt x="598932" y="6096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56788" y="684275"/>
            <a:ext cx="646430" cy="321945"/>
          </a:xfrm>
          <a:custGeom>
            <a:avLst/>
            <a:gdLst/>
            <a:ahLst/>
            <a:cxnLst/>
            <a:rect l="l" t="t" r="r" b="b"/>
            <a:pathLst>
              <a:path w="646429" h="321944">
                <a:moveTo>
                  <a:pt x="193548" y="60960"/>
                </a:moveTo>
                <a:lnTo>
                  <a:pt x="185928" y="60960"/>
                </a:lnTo>
                <a:lnTo>
                  <a:pt x="185928" y="306324"/>
                </a:lnTo>
                <a:lnTo>
                  <a:pt x="16103" y="68580"/>
                </a:lnTo>
                <a:lnTo>
                  <a:pt x="10655" y="60960"/>
                </a:lnTo>
                <a:lnTo>
                  <a:pt x="0" y="60960"/>
                </a:lnTo>
                <a:lnTo>
                  <a:pt x="0" y="315468"/>
                </a:lnTo>
                <a:lnTo>
                  <a:pt x="7620" y="315468"/>
                </a:lnTo>
                <a:lnTo>
                  <a:pt x="7620" y="68580"/>
                </a:lnTo>
                <a:lnTo>
                  <a:pt x="182880" y="315468"/>
                </a:lnTo>
                <a:lnTo>
                  <a:pt x="193548" y="315468"/>
                </a:lnTo>
                <a:lnTo>
                  <a:pt x="193548" y="306324"/>
                </a:lnTo>
                <a:lnTo>
                  <a:pt x="193548" y="60960"/>
                </a:lnTo>
                <a:close/>
              </a:path>
              <a:path w="646429" h="321944">
                <a:moveTo>
                  <a:pt x="330708" y="41148"/>
                </a:moveTo>
                <a:lnTo>
                  <a:pt x="291084" y="0"/>
                </a:lnTo>
                <a:lnTo>
                  <a:pt x="281940" y="0"/>
                </a:lnTo>
                <a:lnTo>
                  <a:pt x="324612" y="41148"/>
                </a:lnTo>
                <a:lnTo>
                  <a:pt x="330708" y="41148"/>
                </a:lnTo>
                <a:close/>
              </a:path>
              <a:path w="646429" h="321944">
                <a:moveTo>
                  <a:pt x="413004" y="315468"/>
                </a:moveTo>
                <a:lnTo>
                  <a:pt x="379869" y="231648"/>
                </a:lnTo>
                <a:lnTo>
                  <a:pt x="376859" y="224028"/>
                </a:lnTo>
                <a:lnTo>
                  <a:pt x="368808" y="203657"/>
                </a:lnTo>
                <a:lnTo>
                  <a:pt x="368808" y="224028"/>
                </a:lnTo>
                <a:lnTo>
                  <a:pt x="243840" y="224028"/>
                </a:lnTo>
                <a:lnTo>
                  <a:pt x="307848" y="67056"/>
                </a:lnTo>
                <a:lnTo>
                  <a:pt x="368808" y="224028"/>
                </a:lnTo>
                <a:lnTo>
                  <a:pt x="368808" y="203657"/>
                </a:lnTo>
                <a:lnTo>
                  <a:pt x="314820" y="67056"/>
                </a:lnTo>
                <a:lnTo>
                  <a:pt x="312420" y="60960"/>
                </a:lnTo>
                <a:lnTo>
                  <a:pt x="303276" y="60960"/>
                </a:lnTo>
                <a:lnTo>
                  <a:pt x="199644" y="315468"/>
                </a:lnTo>
                <a:lnTo>
                  <a:pt x="207264" y="315468"/>
                </a:lnTo>
                <a:lnTo>
                  <a:pt x="240792" y="231648"/>
                </a:lnTo>
                <a:lnTo>
                  <a:pt x="371856" y="231648"/>
                </a:lnTo>
                <a:lnTo>
                  <a:pt x="405384" y="315468"/>
                </a:lnTo>
                <a:lnTo>
                  <a:pt x="413004" y="315468"/>
                </a:lnTo>
                <a:close/>
              </a:path>
              <a:path w="646429" h="321944">
                <a:moveTo>
                  <a:pt x="646176" y="187452"/>
                </a:moveTo>
                <a:lnTo>
                  <a:pt x="645833" y="174002"/>
                </a:lnTo>
                <a:lnTo>
                  <a:pt x="644652" y="160985"/>
                </a:lnTo>
                <a:lnTo>
                  <a:pt x="642315" y="148234"/>
                </a:lnTo>
                <a:lnTo>
                  <a:pt x="638556" y="135636"/>
                </a:lnTo>
                <a:lnTo>
                  <a:pt x="638556" y="187452"/>
                </a:lnTo>
                <a:lnTo>
                  <a:pt x="638213" y="200914"/>
                </a:lnTo>
                <a:lnTo>
                  <a:pt x="626948" y="249542"/>
                </a:lnTo>
                <a:lnTo>
                  <a:pt x="602183" y="286588"/>
                </a:lnTo>
                <a:lnTo>
                  <a:pt x="563968" y="308800"/>
                </a:lnTo>
                <a:lnTo>
                  <a:pt x="528828" y="313944"/>
                </a:lnTo>
                <a:lnTo>
                  <a:pt x="516534" y="313385"/>
                </a:lnTo>
                <a:lnTo>
                  <a:pt x="473125" y="299681"/>
                </a:lnTo>
                <a:lnTo>
                  <a:pt x="441502" y="269684"/>
                </a:lnTo>
                <a:lnTo>
                  <a:pt x="422948" y="226034"/>
                </a:lnTo>
                <a:lnTo>
                  <a:pt x="419100" y="187452"/>
                </a:lnTo>
                <a:lnTo>
                  <a:pt x="419430" y="174002"/>
                </a:lnTo>
                <a:lnTo>
                  <a:pt x="430695" y="126047"/>
                </a:lnTo>
                <a:lnTo>
                  <a:pt x="455460" y="89179"/>
                </a:lnTo>
                <a:lnTo>
                  <a:pt x="493674" y="66103"/>
                </a:lnTo>
                <a:lnTo>
                  <a:pt x="528828" y="60960"/>
                </a:lnTo>
                <a:lnTo>
                  <a:pt x="541108" y="61531"/>
                </a:lnTo>
                <a:lnTo>
                  <a:pt x="584517" y="75895"/>
                </a:lnTo>
                <a:lnTo>
                  <a:pt x="616140" y="106095"/>
                </a:lnTo>
                <a:lnTo>
                  <a:pt x="634695" y="148882"/>
                </a:lnTo>
                <a:lnTo>
                  <a:pt x="638556" y="187452"/>
                </a:lnTo>
                <a:lnTo>
                  <a:pt x="638556" y="135636"/>
                </a:lnTo>
                <a:lnTo>
                  <a:pt x="615696" y="94488"/>
                </a:lnTo>
                <a:lnTo>
                  <a:pt x="579120" y="65532"/>
                </a:lnTo>
                <a:lnTo>
                  <a:pt x="542251" y="55460"/>
                </a:lnTo>
                <a:lnTo>
                  <a:pt x="528828" y="54864"/>
                </a:lnTo>
                <a:lnTo>
                  <a:pt x="514540" y="55460"/>
                </a:lnTo>
                <a:lnTo>
                  <a:pt x="467677" y="70916"/>
                </a:lnTo>
                <a:lnTo>
                  <a:pt x="434530" y="103924"/>
                </a:lnTo>
                <a:lnTo>
                  <a:pt x="415975" y="148234"/>
                </a:lnTo>
                <a:lnTo>
                  <a:pt x="411480" y="187452"/>
                </a:lnTo>
                <a:lnTo>
                  <a:pt x="412026" y="200914"/>
                </a:lnTo>
                <a:lnTo>
                  <a:pt x="419100" y="239268"/>
                </a:lnTo>
                <a:lnTo>
                  <a:pt x="441960" y="281940"/>
                </a:lnTo>
                <a:lnTo>
                  <a:pt x="478536" y="310896"/>
                </a:lnTo>
                <a:lnTo>
                  <a:pt x="528828" y="321564"/>
                </a:lnTo>
                <a:lnTo>
                  <a:pt x="542251" y="320763"/>
                </a:lnTo>
                <a:lnTo>
                  <a:pt x="555117" y="318516"/>
                </a:lnTo>
                <a:lnTo>
                  <a:pt x="567397" y="315137"/>
                </a:lnTo>
                <a:lnTo>
                  <a:pt x="570687" y="313944"/>
                </a:lnTo>
                <a:lnTo>
                  <a:pt x="579120" y="310896"/>
                </a:lnTo>
                <a:lnTo>
                  <a:pt x="615696" y="281940"/>
                </a:lnTo>
                <a:lnTo>
                  <a:pt x="638556" y="239268"/>
                </a:lnTo>
                <a:lnTo>
                  <a:pt x="645833" y="200888"/>
                </a:lnTo>
                <a:lnTo>
                  <a:pt x="646176" y="1874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14216" y="745235"/>
            <a:ext cx="204470" cy="254635"/>
          </a:xfrm>
          <a:custGeom>
            <a:avLst/>
            <a:gdLst/>
            <a:ahLst/>
            <a:cxnLst/>
            <a:rect l="l" t="t" r="r" b="b"/>
            <a:pathLst>
              <a:path w="204470" h="254634">
                <a:moveTo>
                  <a:pt x="181356" y="68580"/>
                </a:moveTo>
                <a:lnTo>
                  <a:pt x="180187" y="52565"/>
                </a:lnTo>
                <a:lnTo>
                  <a:pt x="176593" y="38671"/>
                </a:lnTo>
                <a:lnTo>
                  <a:pt x="173736" y="33185"/>
                </a:lnTo>
                <a:lnTo>
                  <a:pt x="173736" y="68580"/>
                </a:lnTo>
                <a:lnTo>
                  <a:pt x="173443" y="76301"/>
                </a:lnTo>
                <a:lnTo>
                  <a:pt x="172593" y="83439"/>
                </a:lnTo>
                <a:lnTo>
                  <a:pt x="171157" y="90017"/>
                </a:lnTo>
                <a:lnTo>
                  <a:pt x="169164" y="96012"/>
                </a:lnTo>
                <a:lnTo>
                  <a:pt x="164592" y="102108"/>
                </a:lnTo>
                <a:lnTo>
                  <a:pt x="160020" y="109728"/>
                </a:lnTo>
                <a:lnTo>
                  <a:pt x="153924" y="114300"/>
                </a:lnTo>
                <a:lnTo>
                  <a:pt x="149059" y="118567"/>
                </a:lnTo>
                <a:lnTo>
                  <a:pt x="143637" y="122110"/>
                </a:lnTo>
                <a:lnTo>
                  <a:pt x="137629" y="124802"/>
                </a:lnTo>
                <a:lnTo>
                  <a:pt x="131064" y="126492"/>
                </a:lnTo>
                <a:lnTo>
                  <a:pt x="125056" y="128498"/>
                </a:lnTo>
                <a:lnTo>
                  <a:pt x="118491" y="129921"/>
                </a:lnTo>
                <a:lnTo>
                  <a:pt x="111340" y="130784"/>
                </a:lnTo>
                <a:lnTo>
                  <a:pt x="103632" y="131064"/>
                </a:lnTo>
                <a:lnTo>
                  <a:pt x="7620" y="131064"/>
                </a:lnTo>
                <a:lnTo>
                  <a:pt x="7620" y="6096"/>
                </a:lnTo>
                <a:lnTo>
                  <a:pt x="103632" y="6096"/>
                </a:lnTo>
                <a:lnTo>
                  <a:pt x="146913" y="15748"/>
                </a:lnTo>
                <a:lnTo>
                  <a:pt x="172605" y="54584"/>
                </a:lnTo>
                <a:lnTo>
                  <a:pt x="173736" y="68580"/>
                </a:lnTo>
                <a:lnTo>
                  <a:pt x="173736" y="33185"/>
                </a:lnTo>
                <a:lnTo>
                  <a:pt x="170421" y="26797"/>
                </a:lnTo>
                <a:lnTo>
                  <a:pt x="161544" y="16764"/>
                </a:lnTo>
                <a:lnTo>
                  <a:pt x="150126" y="9004"/>
                </a:lnTo>
                <a:lnTo>
                  <a:pt x="142544" y="6096"/>
                </a:lnTo>
                <a:lnTo>
                  <a:pt x="136588" y="3810"/>
                </a:lnTo>
                <a:lnTo>
                  <a:pt x="121031" y="914"/>
                </a:lnTo>
                <a:lnTo>
                  <a:pt x="103632" y="0"/>
                </a:lnTo>
                <a:lnTo>
                  <a:pt x="0" y="0"/>
                </a:lnTo>
                <a:lnTo>
                  <a:pt x="0" y="254508"/>
                </a:lnTo>
                <a:lnTo>
                  <a:pt x="7620" y="254508"/>
                </a:lnTo>
                <a:lnTo>
                  <a:pt x="7620" y="138684"/>
                </a:lnTo>
                <a:lnTo>
                  <a:pt x="100584" y="138684"/>
                </a:lnTo>
                <a:lnTo>
                  <a:pt x="140055" y="131546"/>
                </a:lnTo>
                <a:lnTo>
                  <a:pt x="141058" y="131064"/>
                </a:lnTo>
                <a:lnTo>
                  <a:pt x="146685" y="128397"/>
                </a:lnTo>
                <a:lnTo>
                  <a:pt x="175260" y="99060"/>
                </a:lnTo>
                <a:lnTo>
                  <a:pt x="181038" y="76568"/>
                </a:lnTo>
                <a:lnTo>
                  <a:pt x="181356" y="68580"/>
                </a:lnTo>
                <a:close/>
              </a:path>
              <a:path w="204470" h="254634">
                <a:moveTo>
                  <a:pt x="204216" y="124714"/>
                </a:moveTo>
                <a:lnTo>
                  <a:pt x="196596" y="124714"/>
                </a:lnTo>
                <a:lnTo>
                  <a:pt x="196596" y="254254"/>
                </a:lnTo>
                <a:lnTo>
                  <a:pt x="204216" y="254254"/>
                </a:lnTo>
                <a:lnTo>
                  <a:pt x="204216" y="124714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0812" y="684275"/>
            <a:ext cx="410209" cy="321945"/>
          </a:xfrm>
          <a:custGeom>
            <a:avLst/>
            <a:gdLst/>
            <a:ahLst/>
            <a:cxnLst/>
            <a:rect l="l" t="t" r="r" b="b"/>
            <a:pathLst>
              <a:path w="410210" h="321944">
                <a:moveTo>
                  <a:pt x="193548" y="61214"/>
                </a:moveTo>
                <a:lnTo>
                  <a:pt x="185928" y="61214"/>
                </a:lnTo>
                <a:lnTo>
                  <a:pt x="185928" y="178054"/>
                </a:lnTo>
                <a:lnTo>
                  <a:pt x="7620" y="178054"/>
                </a:lnTo>
                <a:lnTo>
                  <a:pt x="7620" y="61214"/>
                </a:lnTo>
                <a:lnTo>
                  <a:pt x="0" y="61214"/>
                </a:lnTo>
                <a:lnTo>
                  <a:pt x="0" y="178054"/>
                </a:lnTo>
                <a:lnTo>
                  <a:pt x="0" y="185674"/>
                </a:lnTo>
                <a:lnTo>
                  <a:pt x="185928" y="185674"/>
                </a:lnTo>
                <a:lnTo>
                  <a:pt x="185928" y="315214"/>
                </a:lnTo>
                <a:lnTo>
                  <a:pt x="193548" y="315214"/>
                </a:lnTo>
                <a:lnTo>
                  <a:pt x="193548" y="185674"/>
                </a:lnTo>
                <a:lnTo>
                  <a:pt x="193548" y="178054"/>
                </a:lnTo>
                <a:lnTo>
                  <a:pt x="193548" y="61214"/>
                </a:lnTo>
                <a:close/>
              </a:path>
              <a:path w="410210" h="321944">
                <a:moveTo>
                  <a:pt x="339852" y="41148"/>
                </a:moveTo>
                <a:lnTo>
                  <a:pt x="300228" y="0"/>
                </a:lnTo>
                <a:lnTo>
                  <a:pt x="292608" y="0"/>
                </a:lnTo>
                <a:lnTo>
                  <a:pt x="333756" y="41148"/>
                </a:lnTo>
                <a:lnTo>
                  <a:pt x="339852" y="41148"/>
                </a:lnTo>
                <a:close/>
              </a:path>
              <a:path w="410210" h="321944">
                <a:moveTo>
                  <a:pt x="409956" y="60960"/>
                </a:moveTo>
                <a:lnTo>
                  <a:pt x="402336" y="60960"/>
                </a:lnTo>
                <a:lnTo>
                  <a:pt x="402336" y="219456"/>
                </a:lnTo>
                <a:lnTo>
                  <a:pt x="400926" y="241134"/>
                </a:lnTo>
                <a:lnTo>
                  <a:pt x="381000" y="289560"/>
                </a:lnTo>
                <a:lnTo>
                  <a:pt x="336626" y="312496"/>
                </a:lnTo>
                <a:lnTo>
                  <a:pt x="315468" y="313944"/>
                </a:lnTo>
                <a:lnTo>
                  <a:pt x="295173" y="312496"/>
                </a:lnTo>
                <a:lnTo>
                  <a:pt x="251460" y="289560"/>
                </a:lnTo>
                <a:lnTo>
                  <a:pt x="231305" y="241134"/>
                </a:lnTo>
                <a:lnTo>
                  <a:pt x="230124" y="219456"/>
                </a:lnTo>
                <a:lnTo>
                  <a:pt x="230124" y="60960"/>
                </a:lnTo>
                <a:lnTo>
                  <a:pt x="222504" y="60960"/>
                </a:lnTo>
                <a:lnTo>
                  <a:pt x="222504" y="219456"/>
                </a:lnTo>
                <a:lnTo>
                  <a:pt x="223951" y="243801"/>
                </a:lnTo>
                <a:lnTo>
                  <a:pt x="236004" y="281609"/>
                </a:lnTo>
                <a:lnTo>
                  <a:pt x="276034" y="314909"/>
                </a:lnTo>
                <a:lnTo>
                  <a:pt x="315468" y="321564"/>
                </a:lnTo>
                <a:lnTo>
                  <a:pt x="336918" y="319874"/>
                </a:lnTo>
                <a:lnTo>
                  <a:pt x="355663" y="314909"/>
                </a:lnTo>
                <a:lnTo>
                  <a:pt x="357555" y="313944"/>
                </a:lnTo>
                <a:lnTo>
                  <a:pt x="371830" y="306781"/>
                </a:lnTo>
                <a:lnTo>
                  <a:pt x="403479" y="264414"/>
                </a:lnTo>
                <a:lnTo>
                  <a:pt x="409956" y="219456"/>
                </a:lnTo>
                <a:lnTo>
                  <a:pt x="409956" y="6096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41164" y="869950"/>
            <a:ext cx="6350" cy="129539"/>
          </a:xfrm>
          <a:custGeom>
            <a:avLst/>
            <a:gdLst/>
            <a:ahLst/>
            <a:cxnLst/>
            <a:rect l="l" t="t" r="r" b="b"/>
            <a:pathLst>
              <a:path w="6350" h="129540">
                <a:moveTo>
                  <a:pt x="0" y="129539"/>
                </a:moveTo>
                <a:lnTo>
                  <a:pt x="6096" y="129539"/>
                </a:lnTo>
                <a:lnTo>
                  <a:pt x="6096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41164" y="719327"/>
            <a:ext cx="650875" cy="350520"/>
          </a:xfrm>
          <a:custGeom>
            <a:avLst/>
            <a:gdLst/>
            <a:ahLst/>
            <a:cxnLst/>
            <a:rect l="l" t="t" r="r" b="b"/>
            <a:pathLst>
              <a:path w="650875" h="350519">
                <a:moveTo>
                  <a:pt x="192024" y="26162"/>
                </a:moveTo>
                <a:lnTo>
                  <a:pt x="184404" y="26162"/>
                </a:lnTo>
                <a:lnTo>
                  <a:pt x="184404" y="143002"/>
                </a:lnTo>
                <a:lnTo>
                  <a:pt x="6096" y="143002"/>
                </a:lnTo>
                <a:lnTo>
                  <a:pt x="6096" y="26162"/>
                </a:lnTo>
                <a:lnTo>
                  <a:pt x="0" y="26162"/>
                </a:lnTo>
                <a:lnTo>
                  <a:pt x="0" y="143002"/>
                </a:lnTo>
                <a:lnTo>
                  <a:pt x="0" y="150622"/>
                </a:lnTo>
                <a:lnTo>
                  <a:pt x="184404" y="150622"/>
                </a:lnTo>
                <a:lnTo>
                  <a:pt x="184404" y="280162"/>
                </a:lnTo>
                <a:lnTo>
                  <a:pt x="192024" y="280162"/>
                </a:lnTo>
                <a:lnTo>
                  <a:pt x="192024" y="150622"/>
                </a:lnTo>
                <a:lnTo>
                  <a:pt x="192024" y="143002"/>
                </a:lnTo>
                <a:lnTo>
                  <a:pt x="192024" y="26162"/>
                </a:lnTo>
                <a:close/>
              </a:path>
              <a:path w="650875" h="350519">
                <a:moveTo>
                  <a:pt x="333756" y="321564"/>
                </a:moveTo>
                <a:lnTo>
                  <a:pt x="329184" y="321564"/>
                </a:lnTo>
                <a:lnTo>
                  <a:pt x="329184" y="350520"/>
                </a:lnTo>
                <a:lnTo>
                  <a:pt x="333756" y="350520"/>
                </a:lnTo>
                <a:lnTo>
                  <a:pt x="333756" y="321564"/>
                </a:lnTo>
                <a:close/>
              </a:path>
              <a:path w="650875" h="350519">
                <a:moveTo>
                  <a:pt x="449580" y="152400"/>
                </a:moveTo>
                <a:lnTo>
                  <a:pt x="449008" y="138950"/>
                </a:lnTo>
                <a:lnTo>
                  <a:pt x="447294" y="125933"/>
                </a:lnTo>
                <a:lnTo>
                  <a:pt x="444436" y="113182"/>
                </a:lnTo>
                <a:lnTo>
                  <a:pt x="441960" y="105384"/>
                </a:lnTo>
                <a:lnTo>
                  <a:pt x="441960" y="152400"/>
                </a:lnTo>
                <a:lnTo>
                  <a:pt x="441401" y="165862"/>
                </a:lnTo>
                <a:lnTo>
                  <a:pt x="429691" y="214490"/>
                </a:lnTo>
                <a:lnTo>
                  <a:pt x="404304" y="251536"/>
                </a:lnTo>
                <a:lnTo>
                  <a:pt x="367347" y="273748"/>
                </a:lnTo>
                <a:lnTo>
                  <a:pt x="330708" y="278892"/>
                </a:lnTo>
                <a:lnTo>
                  <a:pt x="318414" y="278333"/>
                </a:lnTo>
                <a:lnTo>
                  <a:pt x="275221" y="264629"/>
                </a:lnTo>
                <a:lnTo>
                  <a:pt x="243382" y="234632"/>
                </a:lnTo>
                <a:lnTo>
                  <a:pt x="225475" y="190982"/>
                </a:lnTo>
                <a:lnTo>
                  <a:pt x="220980" y="152400"/>
                </a:lnTo>
                <a:lnTo>
                  <a:pt x="221526" y="138950"/>
                </a:lnTo>
                <a:lnTo>
                  <a:pt x="232575" y="90995"/>
                </a:lnTo>
                <a:lnTo>
                  <a:pt x="257975" y="54127"/>
                </a:lnTo>
                <a:lnTo>
                  <a:pt x="295554" y="31051"/>
                </a:lnTo>
                <a:lnTo>
                  <a:pt x="330708" y="25908"/>
                </a:lnTo>
                <a:lnTo>
                  <a:pt x="343865" y="26479"/>
                </a:lnTo>
                <a:lnTo>
                  <a:pt x="387680" y="40843"/>
                </a:lnTo>
                <a:lnTo>
                  <a:pt x="418693" y="71043"/>
                </a:lnTo>
                <a:lnTo>
                  <a:pt x="437451" y="113830"/>
                </a:lnTo>
                <a:lnTo>
                  <a:pt x="441960" y="152400"/>
                </a:lnTo>
                <a:lnTo>
                  <a:pt x="441960" y="105384"/>
                </a:lnTo>
                <a:lnTo>
                  <a:pt x="425640" y="68872"/>
                </a:lnTo>
                <a:lnTo>
                  <a:pt x="419100" y="59436"/>
                </a:lnTo>
                <a:lnTo>
                  <a:pt x="416052" y="54864"/>
                </a:lnTo>
                <a:lnTo>
                  <a:pt x="411480" y="50292"/>
                </a:lnTo>
                <a:lnTo>
                  <a:pt x="406908" y="47244"/>
                </a:lnTo>
                <a:lnTo>
                  <a:pt x="408432" y="45720"/>
                </a:lnTo>
                <a:lnTo>
                  <a:pt x="409956" y="45720"/>
                </a:lnTo>
                <a:lnTo>
                  <a:pt x="414528" y="44196"/>
                </a:lnTo>
                <a:lnTo>
                  <a:pt x="416052" y="42672"/>
                </a:lnTo>
                <a:lnTo>
                  <a:pt x="419100" y="39624"/>
                </a:lnTo>
                <a:lnTo>
                  <a:pt x="422148" y="38100"/>
                </a:lnTo>
                <a:lnTo>
                  <a:pt x="425196" y="35052"/>
                </a:lnTo>
                <a:lnTo>
                  <a:pt x="426720" y="32004"/>
                </a:lnTo>
                <a:lnTo>
                  <a:pt x="429768" y="28956"/>
                </a:lnTo>
                <a:lnTo>
                  <a:pt x="429768" y="15240"/>
                </a:lnTo>
                <a:lnTo>
                  <a:pt x="428244" y="10668"/>
                </a:lnTo>
                <a:lnTo>
                  <a:pt x="425196" y="7620"/>
                </a:lnTo>
                <a:lnTo>
                  <a:pt x="422148" y="3048"/>
                </a:lnTo>
                <a:lnTo>
                  <a:pt x="416052" y="1524"/>
                </a:lnTo>
                <a:lnTo>
                  <a:pt x="411480" y="0"/>
                </a:lnTo>
                <a:lnTo>
                  <a:pt x="402336" y="0"/>
                </a:lnTo>
                <a:lnTo>
                  <a:pt x="402336" y="6096"/>
                </a:lnTo>
                <a:lnTo>
                  <a:pt x="413004" y="6096"/>
                </a:lnTo>
                <a:lnTo>
                  <a:pt x="417576" y="7620"/>
                </a:lnTo>
                <a:lnTo>
                  <a:pt x="420624" y="10668"/>
                </a:lnTo>
                <a:lnTo>
                  <a:pt x="423672" y="16764"/>
                </a:lnTo>
                <a:lnTo>
                  <a:pt x="423672" y="24384"/>
                </a:lnTo>
                <a:lnTo>
                  <a:pt x="422148" y="28956"/>
                </a:lnTo>
                <a:lnTo>
                  <a:pt x="414528" y="36576"/>
                </a:lnTo>
                <a:lnTo>
                  <a:pt x="409956" y="39624"/>
                </a:lnTo>
                <a:lnTo>
                  <a:pt x="402336" y="42672"/>
                </a:lnTo>
                <a:lnTo>
                  <a:pt x="396240" y="38100"/>
                </a:lnTo>
                <a:lnTo>
                  <a:pt x="388620" y="33528"/>
                </a:lnTo>
                <a:lnTo>
                  <a:pt x="381000" y="30480"/>
                </a:lnTo>
                <a:lnTo>
                  <a:pt x="370827" y="25908"/>
                </a:lnTo>
                <a:lnTo>
                  <a:pt x="370141" y="25603"/>
                </a:lnTo>
                <a:lnTo>
                  <a:pt x="358140" y="22288"/>
                </a:lnTo>
                <a:lnTo>
                  <a:pt x="344995" y="20408"/>
                </a:lnTo>
                <a:lnTo>
                  <a:pt x="330708" y="19812"/>
                </a:lnTo>
                <a:lnTo>
                  <a:pt x="317271" y="20408"/>
                </a:lnTo>
                <a:lnTo>
                  <a:pt x="280416" y="30480"/>
                </a:lnTo>
                <a:lnTo>
                  <a:pt x="243840" y="59436"/>
                </a:lnTo>
                <a:lnTo>
                  <a:pt x="220980" y="100584"/>
                </a:lnTo>
                <a:lnTo>
                  <a:pt x="213906" y="138976"/>
                </a:lnTo>
                <a:lnTo>
                  <a:pt x="213360" y="152400"/>
                </a:lnTo>
                <a:lnTo>
                  <a:pt x="213906" y="165862"/>
                </a:lnTo>
                <a:lnTo>
                  <a:pt x="220980" y="204216"/>
                </a:lnTo>
                <a:lnTo>
                  <a:pt x="243840" y="246888"/>
                </a:lnTo>
                <a:lnTo>
                  <a:pt x="280416" y="275844"/>
                </a:lnTo>
                <a:lnTo>
                  <a:pt x="317271" y="285711"/>
                </a:lnTo>
                <a:lnTo>
                  <a:pt x="330708" y="286512"/>
                </a:lnTo>
                <a:lnTo>
                  <a:pt x="344995" y="285711"/>
                </a:lnTo>
                <a:lnTo>
                  <a:pt x="358140" y="283464"/>
                </a:lnTo>
                <a:lnTo>
                  <a:pt x="370141" y="280085"/>
                </a:lnTo>
                <a:lnTo>
                  <a:pt x="373189" y="278892"/>
                </a:lnTo>
                <a:lnTo>
                  <a:pt x="381000" y="275844"/>
                </a:lnTo>
                <a:lnTo>
                  <a:pt x="419100" y="246888"/>
                </a:lnTo>
                <a:lnTo>
                  <a:pt x="440436" y="204216"/>
                </a:lnTo>
                <a:lnTo>
                  <a:pt x="449008" y="165836"/>
                </a:lnTo>
                <a:lnTo>
                  <a:pt x="449580" y="152400"/>
                </a:lnTo>
                <a:close/>
              </a:path>
              <a:path w="650875" h="350519">
                <a:moveTo>
                  <a:pt x="650748" y="94488"/>
                </a:moveTo>
                <a:lnTo>
                  <a:pt x="649579" y="78473"/>
                </a:lnTo>
                <a:lnTo>
                  <a:pt x="645985" y="64579"/>
                </a:lnTo>
                <a:lnTo>
                  <a:pt x="643128" y="59093"/>
                </a:lnTo>
                <a:lnTo>
                  <a:pt x="643128" y="94488"/>
                </a:lnTo>
                <a:lnTo>
                  <a:pt x="642835" y="102209"/>
                </a:lnTo>
                <a:lnTo>
                  <a:pt x="623316" y="140208"/>
                </a:lnTo>
                <a:lnTo>
                  <a:pt x="617220" y="146304"/>
                </a:lnTo>
                <a:lnTo>
                  <a:pt x="609600" y="150876"/>
                </a:lnTo>
                <a:lnTo>
                  <a:pt x="601980" y="152400"/>
                </a:lnTo>
                <a:lnTo>
                  <a:pt x="595096" y="154406"/>
                </a:lnTo>
                <a:lnTo>
                  <a:pt x="588073" y="155829"/>
                </a:lnTo>
                <a:lnTo>
                  <a:pt x="580758" y="156692"/>
                </a:lnTo>
                <a:lnTo>
                  <a:pt x="573024" y="156972"/>
                </a:lnTo>
                <a:lnTo>
                  <a:pt x="477012" y="156972"/>
                </a:lnTo>
                <a:lnTo>
                  <a:pt x="477012" y="32004"/>
                </a:lnTo>
                <a:lnTo>
                  <a:pt x="573024" y="32004"/>
                </a:lnTo>
                <a:lnTo>
                  <a:pt x="616305" y="41656"/>
                </a:lnTo>
                <a:lnTo>
                  <a:pt x="641997" y="80492"/>
                </a:lnTo>
                <a:lnTo>
                  <a:pt x="643128" y="94488"/>
                </a:lnTo>
                <a:lnTo>
                  <a:pt x="643128" y="59093"/>
                </a:lnTo>
                <a:lnTo>
                  <a:pt x="639813" y="52705"/>
                </a:lnTo>
                <a:lnTo>
                  <a:pt x="630936" y="42672"/>
                </a:lnTo>
                <a:lnTo>
                  <a:pt x="619518" y="34912"/>
                </a:lnTo>
                <a:lnTo>
                  <a:pt x="611936" y="32004"/>
                </a:lnTo>
                <a:lnTo>
                  <a:pt x="605980" y="29718"/>
                </a:lnTo>
                <a:lnTo>
                  <a:pt x="590423" y="26822"/>
                </a:lnTo>
                <a:lnTo>
                  <a:pt x="573024" y="25908"/>
                </a:lnTo>
                <a:lnTo>
                  <a:pt x="470916" y="25908"/>
                </a:lnTo>
                <a:lnTo>
                  <a:pt x="470916" y="280416"/>
                </a:lnTo>
                <a:lnTo>
                  <a:pt x="477012" y="280416"/>
                </a:lnTo>
                <a:lnTo>
                  <a:pt x="477012" y="164592"/>
                </a:lnTo>
                <a:lnTo>
                  <a:pt x="569976" y="164592"/>
                </a:lnTo>
                <a:lnTo>
                  <a:pt x="609447" y="157454"/>
                </a:lnTo>
                <a:lnTo>
                  <a:pt x="610450" y="156972"/>
                </a:lnTo>
                <a:lnTo>
                  <a:pt x="616077" y="154305"/>
                </a:lnTo>
                <a:lnTo>
                  <a:pt x="644652" y="124968"/>
                </a:lnTo>
                <a:lnTo>
                  <a:pt x="650430" y="102476"/>
                </a:lnTo>
                <a:lnTo>
                  <a:pt x="650748" y="9448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2684" y="684275"/>
            <a:ext cx="464820" cy="321945"/>
          </a:xfrm>
          <a:custGeom>
            <a:avLst/>
            <a:gdLst/>
            <a:ahLst/>
            <a:cxnLst/>
            <a:rect l="l" t="t" r="r" b="b"/>
            <a:pathLst>
              <a:path w="464820" h="321944">
                <a:moveTo>
                  <a:pt x="204216" y="60960"/>
                </a:moveTo>
                <a:lnTo>
                  <a:pt x="198120" y="60960"/>
                </a:lnTo>
                <a:lnTo>
                  <a:pt x="103632" y="306324"/>
                </a:lnTo>
                <a:lnTo>
                  <a:pt x="6096" y="60960"/>
                </a:lnTo>
                <a:lnTo>
                  <a:pt x="0" y="60960"/>
                </a:lnTo>
                <a:lnTo>
                  <a:pt x="99060" y="315468"/>
                </a:lnTo>
                <a:lnTo>
                  <a:pt x="106680" y="315468"/>
                </a:lnTo>
                <a:lnTo>
                  <a:pt x="204216" y="60960"/>
                </a:lnTo>
                <a:close/>
              </a:path>
              <a:path w="464820" h="321944">
                <a:moveTo>
                  <a:pt x="335280" y="0"/>
                </a:moveTo>
                <a:lnTo>
                  <a:pt x="326136" y="0"/>
                </a:lnTo>
                <a:lnTo>
                  <a:pt x="286512" y="41148"/>
                </a:lnTo>
                <a:lnTo>
                  <a:pt x="292608" y="41148"/>
                </a:lnTo>
                <a:lnTo>
                  <a:pt x="335280" y="0"/>
                </a:lnTo>
                <a:close/>
              </a:path>
              <a:path w="464820" h="321944">
                <a:moveTo>
                  <a:pt x="435864" y="187452"/>
                </a:moveTo>
                <a:lnTo>
                  <a:pt x="435305" y="174002"/>
                </a:lnTo>
                <a:lnTo>
                  <a:pt x="433768" y="160985"/>
                </a:lnTo>
                <a:lnTo>
                  <a:pt x="431355" y="148234"/>
                </a:lnTo>
                <a:lnTo>
                  <a:pt x="428244" y="135636"/>
                </a:lnTo>
                <a:lnTo>
                  <a:pt x="428244" y="187452"/>
                </a:lnTo>
                <a:lnTo>
                  <a:pt x="427685" y="200914"/>
                </a:lnTo>
                <a:lnTo>
                  <a:pt x="416636" y="249542"/>
                </a:lnTo>
                <a:lnTo>
                  <a:pt x="391236" y="286588"/>
                </a:lnTo>
                <a:lnTo>
                  <a:pt x="353656" y="308800"/>
                </a:lnTo>
                <a:lnTo>
                  <a:pt x="318516" y="313944"/>
                </a:lnTo>
                <a:lnTo>
                  <a:pt x="305346" y="313385"/>
                </a:lnTo>
                <a:lnTo>
                  <a:pt x="261505" y="299681"/>
                </a:lnTo>
                <a:lnTo>
                  <a:pt x="229882" y="269684"/>
                </a:lnTo>
                <a:lnTo>
                  <a:pt x="211759" y="226034"/>
                </a:lnTo>
                <a:lnTo>
                  <a:pt x="207264" y="187452"/>
                </a:lnTo>
                <a:lnTo>
                  <a:pt x="207810" y="174002"/>
                </a:lnTo>
                <a:lnTo>
                  <a:pt x="219494" y="126047"/>
                </a:lnTo>
                <a:lnTo>
                  <a:pt x="244259" y="89179"/>
                </a:lnTo>
                <a:lnTo>
                  <a:pt x="281863" y="66103"/>
                </a:lnTo>
                <a:lnTo>
                  <a:pt x="318516" y="60960"/>
                </a:lnTo>
                <a:lnTo>
                  <a:pt x="330796" y="61531"/>
                </a:lnTo>
                <a:lnTo>
                  <a:pt x="373989" y="75895"/>
                </a:lnTo>
                <a:lnTo>
                  <a:pt x="405828" y="106095"/>
                </a:lnTo>
                <a:lnTo>
                  <a:pt x="423735" y="148882"/>
                </a:lnTo>
                <a:lnTo>
                  <a:pt x="428244" y="187452"/>
                </a:lnTo>
                <a:lnTo>
                  <a:pt x="428244" y="135636"/>
                </a:lnTo>
                <a:lnTo>
                  <a:pt x="423379" y="124498"/>
                </a:lnTo>
                <a:lnTo>
                  <a:pt x="417957" y="113919"/>
                </a:lnTo>
                <a:lnTo>
                  <a:pt x="411949" y="103924"/>
                </a:lnTo>
                <a:lnTo>
                  <a:pt x="405384" y="94488"/>
                </a:lnTo>
                <a:lnTo>
                  <a:pt x="402336" y="89916"/>
                </a:lnTo>
                <a:lnTo>
                  <a:pt x="394716" y="82296"/>
                </a:lnTo>
                <a:lnTo>
                  <a:pt x="394716" y="80772"/>
                </a:lnTo>
                <a:lnTo>
                  <a:pt x="397764" y="80772"/>
                </a:lnTo>
                <a:lnTo>
                  <a:pt x="400812" y="79248"/>
                </a:lnTo>
                <a:lnTo>
                  <a:pt x="402336" y="77724"/>
                </a:lnTo>
                <a:lnTo>
                  <a:pt x="405384" y="74676"/>
                </a:lnTo>
                <a:lnTo>
                  <a:pt x="408432" y="73152"/>
                </a:lnTo>
                <a:lnTo>
                  <a:pt x="411480" y="70104"/>
                </a:lnTo>
                <a:lnTo>
                  <a:pt x="413004" y="67056"/>
                </a:lnTo>
                <a:lnTo>
                  <a:pt x="416052" y="64008"/>
                </a:lnTo>
                <a:lnTo>
                  <a:pt x="417576" y="59436"/>
                </a:lnTo>
                <a:lnTo>
                  <a:pt x="417576" y="50292"/>
                </a:lnTo>
                <a:lnTo>
                  <a:pt x="414528" y="45720"/>
                </a:lnTo>
                <a:lnTo>
                  <a:pt x="411480" y="42672"/>
                </a:lnTo>
                <a:lnTo>
                  <a:pt x="408432" y="38100"/>
                </a:lnTo>
                <a:lnTo>
                  <a:pt x="403860" y="36576"/>
                </a:lnTo>
                <a:lnTo>
                  <a:pt x="397764" y="35052"/>
                </a:lnTo>
                <a:lnTo>
                  <a:pt x="388620" y="35052"/>
                </a:lnTo>
                <a:lnTo>
                  <a:pt x="388620" y="41148"/>
                </a:lnTo>
                <a:lnTo>
                  <a:pt x="400812" y="41148"/>
                </a:lnTo>
                <a:lnTo>
                  <a:pt x="403860" y="42672"/>
                </a:lnTo>
                <a:lnTo>
                  <a:pt x="409956" y="48768"/>
                </a:lnTo>
                <a:lnTo>
                  <a:pt x="411480" y="51816"/>
                </a:lnTo>
                <a:lnTo>
                  <a:pt x="411480" y="59436"/>
                </a:lnTo>
                <a:lnTo>
                  <a:pt x="408432" y="64008"/>
                </a:lnTo>
                <a:lnTo>
                  <a:pt x="400812" y="71628"/>
                </a:lnTo>
                <a:lnTo>
                  <a:pt x="396240" y="74676"/>
                </a:lnTo>
                <a:lnTo>
                  <a:pt x="388620" y="77724"/>
                </a:lnTo>
                <a:lnTo>
                  <a:pt x="376428" y="68580"/>
                </a:lnTo>
                <a:lnTo>
                  <a:pt x="368808" y="65532"/>
                </a:lnTo>
                <a:lnTo>
                  <a:pt x="331939" y="55460"/>
                </a:lnTo>
                <a:lnTo>
                  <a:pt x="318516" y="54864"/>
                </a:lnTo>
                <a:lnTo>
                  <a:pt x="304203" y="55460"/>
                </a:lnTo>
                <a:lnTo>
                  <a:pt x="266700" y="65532"/>
                </a:lnTo>
                <a:lnTo>
                  <a:pt x="230124" y="94488"/>
                </a:lnTo>
                <a:lnTo>
                  <a:pt x="207264" y="135636"/>
                </a:lnTo>
                <a:lnTo>
                  <a:pt x="201472" y="174028"/>
                </a:lnTo>
                <a:lnTo>
                  <a:pt x="201168" y="187452"/>
                </a:lnTo>
                <a:lnTo>
                  <a:pt x="201472" y="200914"/>
                </a:lnTo>
                <a:lnTo>
                  <a:pt x="207264" y="239268"/>
                </a:lnTo>
                <a:lnTo>
                  <a:pt x="230124" y="281940"/>
                </a:lnTo>
                <a:lnTo>
                  <a:pt x="266700" y="310896"/>
                </a:lnTo>
                <a:lnTo>
                  <a:pt x="304203" y="320763"/>
                </a:lnTo>
                <a:lnTo>
                  <a:pt x="318516" y="321564"/>
                </a:lnTo>
                <a:lnTo>
                  <a:pt x="331939" y="320763"/>
                </a:lnTo>
                <a:lnTo>
                  <a:pt x="344805" y="318516"/>
                </a:lnTo>
                <a:lnTo>
                  <a:pt x="357085" y="315137"/>
                </a:lnTo>
                <a:lnTo>
                  <a:pt x="360375" y="313944"/>
                </a:lnTo>
                <a:lnTo>
                  <a:pt x="368808" y="310896"/>
                </a:lnTo>
                <a:lnTo>
                  <a:pt x="405384" y="281940"/>
                </a:lnTo>
                <a:lnTo>
                  <a:pt x="428244" y="239268"/>
                </a:lnTo>
                <a:lnTo>
                  <a:pt x="435305" y="200888"/>
                </a:lnTo>
                <a:lnTo>
                  <a:pt x="435864" y="187452"/>
                </a:lnTo>
                <a:close/>
              </a:path>
              <a:path w="464820" h="321944">
                <a:moveTo>
                  <a:pt x="464820" y="59436"/>
                </a:moveTo>
                <a:lnTo>
                  <a:pt x="457200" y="59436"/>
                </a:lnTo>
                <a:lnTo>
                  <a:pt x="457200" y="315468"/>
                </a:lnTo>
                <a:lnTo>
                  <a:pt x="464820" y="315468"/>
                </a:lnTo>
                <a:lnTo>
                  <a:pt x="464820" y="5943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54852" y="739139"/>
            <a:ext cx="771525" cy="330835"/>
          </a:xfrm>
          <a:custGeom>
            <a:avLst/>
            <a:gdLst/>
            <a:ahLst/>
            <a:cxnLst/>
            <a:rect l="l" t="t" r="r" b="b"/>
            <a:pathLst>
              <a:path w="771525" h="330834">
                <a:moveTo>
                  <a:pt x="188976" y="190500"/>
                </a:moveTo>
                <a:lnTo>
                  <a:pt x="188658" y="183667"/>
                </a:lnTo>
                <a:lnTo>
                  <a:pt x="187629" y="176974"/>
                </a:lnTo>
                <a:lnTo>
                  <a:pt x="185750" y="170573"/>
                </a:lnTo>
                <a:lnTo>
                  <a:pt x="182880" y="164592"/>
                </a:lnTo>
                <a:lnTo>
                  <a:pt x="181356" y="160782"/>
                </a:lnTo>
                <a:lnTo>
                  <a:pt x="181356" y="192024"/>
                </a:lnTo>
                <a:lnTo>
                  <a:pt x="181038" y="199123"/>
                </a:lnTo>
                <a:lnTo>
                  <a:pt x="180022" y="206311"/>
                </a:lnTo>
                <a:lnTo>
                  <a:pt x="178130" y="213245"/>
                </a:lnTo>
                <a:lnTo>
                  <a:pt x="175260" y="219456"/>
                </a:lnTo>
                <a:lnTo>
                  <a:pt x="172212" y="227076"/>
                </a:lnTo>
                <a:lnTo>
                  <a:pt x="166116" y="233172"/>
                </a:lnTo>
                <a:lnTo>
                  <a:pt x="160020" y="237744"/>
                </a:lnTo>
                <a:lnTo>
                  <a:pt x="155155" y="241795"/>
                </a:lnTo>
                <a:lnTo>
                  <a:pt x="115938" y="252730"/>
                </a:lnTo>
                <a:lnTo>
                  <a:pt x="108204" y="252984"/>
                </a:lnTo>
                <a:lnTo>
                  <a:pt x="6096" y="252984"/>
                </a:lnTo>
                <a:lnTo>
                  <a:pt x="6096" y="131064"/>
                </a:lnTo>
                <a:lnTo>
                  <a:pt x="108204" y="131064"/>
                </a:lnTo>
                <a:lnTo>
                  <a:pt x="152400" y="140208"/>
                </a:lnTo>
                <a:lnTo>
                  <a:pt x="178130" y="169100"/>
                </a:lnTo>
                <a:lnTo>
                  <a:pt x="181356" y="192024"/>
                </a:lnTo>
                <a:lnTo>
                  <a:pt x="181356" y="160782"/>
                </a:lnTo>
                <a:lnTo>
                  <a:pt x="179832" y="156972"/>
                </a:lnTo>
                <a:lnTo>
                  <a:pt x="170688" y="144780"/>
                </a:lnTo>
                <a:lnTo>
                  <a:pt x="158496" y="135636"/>
                </a:lnTo>
                <a:lnTo>
                  <a:pt x="147066" y="131064"/>
                </a:lnTo>
                <a:lnTo>
                  <a:pt x="143256" y="129540"/>
                </a:lnTo>
                <a:lnTo>
                  <a:pt x="135636" y="128016"/>
                </a:lnTo>
                <a:lnTo>
                  <a:pt x="126492" y="128016"/>
                </a:lnTo>
                <a:lnTo>
                  <a:pt x="126492" y="126492"/>
                </a:lnTo>
                <a:lnTo>
                  <a:pt x="134112" y="126492"/>
                </a:lnTo>
                <a:lnTo>
                  <a:pt x="141732" y="124968"/>
                </a:lnTo>
                <a:lnTo>
                  <a:pt x="144767" y="123444"/>
                </a:lnTo>
                <a:lnTo>
                  <a:pt x="147828" y="121920"/>
                </a:lnTo>
                <a:lnTo>
                  <a:pt x="155448" y="118872"/>
                </a:lnTo>
                <a:lnTo>
                  <a:pt x="160020" y="114300"/>
                </a:lnTo>
                <a:lnTo>
                  <a:pt x="164592" y="108204"/>
                </a:lnTo>
                <a:lnTo>
                  <a:pt x="170688" y="103632"/>
                </a:lnTo>
                <a:lnTo>
                  <a:pt x="176784" y="91440"/>
                </a:lnTo>
                <a:lnTo>
                  <a:pt x="179832" y="83820"/>
                </a:lnTo>
                <a:lnTo>
                  <a:pt x="181356" y="76200"/>
                </a:lnTo>
                <a:lnTo>
                  <a:pt x="181356" y="68580"/>
                </a:lnTo>
                <a:lnTo>
                  <a:pt x="173736" y="38608"/>
                </a:lnTo>
                <a:lnTo>
                  <a:pt x="173736" y="59436"/>
                </a:lnTo>
                <a:lnTo>
                  <a:pt x="173736" y="77724"/>
                </a:lnTo>
                <a:lnTo>
                  <a:pt x="172212" y="85344"/>
                </a:lnTo>
                <a:lnTo>
                  <a:pt x="167640" y="92964"/>
                </a:lnTo>
                <a:lnTo>
                  <a:pt x="164592" y="99060"/>
                </a:lnTo>
                <a:lnTo>
                  <a:pt x="160020" y="105156"/>
                </a:lnTo>
                <a:lnTo>
                  <a:pt x="141732" y="118872"/>
                </a:lnTo>
                <a:lnTo>
                  <a:pt x="132588" y="120396"/>
                </a:lnTo>
                <a:lnTo>
                  <a:pt x="124968" y="123444"/>
                </a:lnTo>
                <a:lnTo>
                  <a:pt x="6096" y="123444"/>
                </a:lnTo>
                <a:lnTo>
                  <a:pt x="6096" y="12192"/>
                </a:lnTo>
                <a:lnTo>
                  <a:pt x="108204" y="12192"/>
                </a:lnTo>
                <a:lnTo>
                  <a:pt x="115036" y="12484"/>
                </a:lnTo>
                <a:lnTo>
                  <a:pt x="121729" y="13335"/>
                </a:lnTo>
                <a:lnTo>
                  <a:pt x="128130" y="14770"/>
                </a:lnTo>
                <a:lnTo>
                  <a:pt x="134112" y="16764"/>
                </a:lnTo>
                <a:lnTo>
                  <a:pt x="141732" y="18288"/>
                </a:lnTo>
                <a:lnTo>
                  <a:pt x="149352" y="21336"/>
                </a:lnTo>
                <a:lnTo>
                  <a:pt x="153924" y="25908"/>
                </a:lnTo>
                <a:lnTo>
                  <a:pt x="160020" y="30480"/>
                </a:lnTo>
                <a:lnTo>
                  <a:pt x="164592" y="36576"/>
                </a:lnTo>
                <a:lnTo>
                  <a:pt x="169164" y="44196"/>
                </a:lnTo>
                <a:lnTo>
                  <a:pt x="172212" y="51816"/>
                </a:lnTo>
                <a:lnTo>
                  <a:pt x="173736" y="59436"/>
                </a:lnTo>
                <a:lnTo>
                  <a:pt x="173736" y="38608"/>
                </a:lnTo>
                <a:lnTo>
                  <a:pt x="144729" y="12192"/>
                </a:lnTo>
                <a:lnTo>
                  <a:pt x="108204" y="6096"/>
                </a:lnTo>
                <a:lnTo>
                  <a:pt x="0" y="6096"/>
                </a:lnTo>
                <a:lnTo>
                  <a:pt x="0" y="260604"/>
                </a:lnTo>
                <a:lnTo>
                  <a:pt x="105156" y="260604"/>
                </a:lnTo>
                <a:lnTo>
                  <a:pt x="145516" y="253466"/>
                </a:lnTo>
                <a:lnTo>
                  <a:pt x="146519" y="252984"/>
                </a:lnTo>
                <a:lnTo>
                  <a:pt x="152209" y="250317"/>
                </a:lnTo>
                <a:lnTo>
                  <a:pt x="182880" y="220980"/>
                </a:lnTo>
                <a:lnTo>
                  <a:pt x="188442" y="199097"/>
                </a:lnTo>
                <a:lnTo>
                  <a:pt x="188976" y="190500"/>
                </a:lnTo>
                <a:close/>
              </a:path>
              <a:path w="771525" h="330834">
                <a:moveTo>
                  <a:pt x="297180" y="301752"/>
                </a:moveTo>
                <a:lnTo>
                  <a:pt x="291084" y="301752"/>
                </a:lnTo>
                <a:lnTo>
                  <a:pt x="291084" y="330708"/>
                </a:lnTo>
                <a:lnTo>
                  <a:pt x="297180" y="330708"/>
                </a:lnTo>
                <a:lnTo>
                  <a:pt x="297180" y="301752"/>
                </a:lnTo>
                <a:close/>
              </a:path>
              <a:path w="771525" h="330834">
                <a:moveTo>
                  <a:pt x="400812" y="260604"/>
                </a:moveTo>
                <a:lnTo>
                  <a:pt x="367677" y="176784"/>
                </a:lnTo>
                <a:lnTo>
                  <a:pt x="364667" y="169164"/>
                </a:lnTo>
                <a:lnTo>
                  <a:pt x="356616" y="148793"/>
                </a:lnTo>
                <a:lnTo>
                  <a:pt x="356616" y="169164"/>
                </a:lnTo>
                <a:lnTo>
                  <a:pt x="233172" y="169164"/>
                </a:lnTo>
                <a:lnTo>
                  <a:pt x="295656" y="12192"/>
                </a:lnTo>
                <a:lnTo>
                  <a:pt x="356616" y="169164"/>
                </a:lnTo>
                <a:lnTo>
                  <a:pt x="356616" y="148793"/>
                </a:lnTo>
                <a:lnTo>
                  <a:pt x="302628" y="12192"/>
                </a:lnTo>
                <a:lnTo>
                  <a:pt x="300228" y="6096"/>
                </a:lnTo>
                <a:lnTo>
                  <a:pt x="291084" y="6096"/>
                </a:lnTo>
                <a:lnTo>
                  <a:pt x="187452" y="260604"/>
                </a:lnTo>
                <a:lnTo>
                  <a:pt x="195072" y="260604"/>
                </a:lnTo>
                <a:lnTo>
                  <a:pt x="230124" y="176784"/>
                </a:lnTo>
                <a:lnTo>
                  <a:pt x="359664" y="176784"/>
                </a:lnTo>
                <a:lnTo>
                  <a:pt x="393192" y="260604"/>
                </a:lnTo>
                <a:lnTo>
                  <a:pt x="400812" y="260604"/>
                </a:lnTo>
                <a:close/>
              </a:path>
              <a:path w="771525" h="330834">
                <a:moveTo>
                  <a:pt x="600443" y="6096"/>
                </a:moveTo>
                <a:lnTo>
                  <a:pt x="592836" y="6096"/>
                </a:lnTo>
                <a:lnTo>
                  <a:pt x="592836" y="251460"/>
                </a:lnTo>
                <a:lnTo>
                  <a:pt x="423011" y="13716"/>
                </a:lnTo>
                <a:lnTo>
                  <a:pt x="417576" y="6096"/>
                </a:lnTo>
                <a:lnTo>
                  <a:pt x="406908" y="6096"/>
                </a:lnTo>
                <a:lnTo>
                  <a:pt x="406908" y="260604"/>
                </a:lnTo>
                <a:lnTo>
                  <a:pt x="414528" y="260604"/>
                </a:lnTo>
                <a:lnTo>
                  <a:pt x="414528" y="13716"/>
                </a:lnTo>
                <a:lnTo>
                  <a:pt x="589788" y="260604"/>
                </a:lnTo>
                <a:lnTo>
                  <a:pt x="600443" y="260604"/>
                </a:lnTo>
                <a:lnTo>
                  <a:pt x="600443" y="251460"/>
                </a:lnTo>
                <a:lnTo>
                  <a:pt x="600443" y="6096"/>
                </a:lnTo>
                <a:close/>
              </a:path>
              <a:path w="771525" h="330834">
                <a:moveTo>
                  <a:pt x="701040" y="225552"/>
                </a:moveTo>
                <a:lnTo>
                  <a:pt x="693420" y="225552"/>
                </a:lnTo>
                <a:lnTo>
                  <a:pt x="693420" y="260604"/>
                </a:lnTo>
                <a:lnTo>
                  <a:pt x="701040" y="260604"/>
                </a:lnTo>
                <a:lnTo>
                  <a:pt x="701040" y="225552"/>
                </a:lnTo>
                <a:close/>
              </a:path>
              <a:path w="771525" h="330834">
                <a:moveTo>
                  <a:pt x="771144" y="48768"/>
                </a:moveTo>
                <a:lnTo>
                  <a:pt x="769620" y="41148"/>
                </a:lnTo>
                <a:lnTo>
                  <a:pt x="765048" y="33528"/>
                </a:lnTo>
                <a:lnTo>
                  <a:pt x="762000" y="25908"/>
                </a:lnTo>
                <a:lnTo>
                  <a:pt x="755904" y="19812"/>
                </a:lnTo>
                <a:lnTo>
                  <a:pt x="749808" y="15240"/>
                </a:lnTo>
                <a:lnTo>
                  <a:pt x="743712" y="9144"/>
                </a:lnTo>
                <a:lnTo>
                  <a:pt x="736079" y="6096"/>
                </a:lnTo>
                <a:lnTo>
                  <a:pt x="728472" y="3048"/>
                </a:lnTo>
                <a:lnTo>
                  <a:pt x="721614" y="1295"/>
                </a:lnTo>
                <a:lnTo>
                  <a:pt x="714756" y="393"/>
                </a:lnTo>
                <a:lnTo>
                  <a:pt x="707898" y="50"/>
                </a:lnTo>
                <a:lnTo>
                  <a:pt x="701040" y="0"/>
                </a:lnTo>
                <a:lnTo>
                  <a:pt x="691299" y="317"/>
                </a:lnTo>
                <a:lnTo>
                  <a:pt x="682561" y="1333"/>
                </a:lnTo>
                <a:lnTo>
                  <a:pt x="674674" y="3225"/>
                </a:lnTo>
                <a:lnTo>
                  <a:pt x="667512" y="6096"/>
                </a:lnTo>
                <a:lnTo>
                  <a:pt x="660057" y="8940"/>
                </a:lnTo>
                <a:lnTo>
                  <a:pt x="630440" y="42672"/>
                </a:lnTo>
                <a:lnTo>
                  <a:pt x="627888" y="50292"/>
                </a:lnTo>
                <a:lnTo>
                  <a:pt x="625030" y="58318"/>
                </a:lnTo>
                <a:lnTo>
                  <a:pt x="623316" y="66497"/>
                </a:lnTo>
                <a:lnTo>
                  <a:pt x="622757" y="74676"/>
                </a:lnTo>
                <a:lnTo>
                  <a:pt x="622820" y="76200"/>
                </a:lnTo>
                <a:lnTo>
                  <a:pt x="623316" y="83820"/>
                </a:lnTo>
                <a:lnTo>
                  <a:pt x="630936" y="83820"/>
                </a:lnTo>
                <a:lnTo>
                  <a:pt x="630364" y="76200"/>
                </a:lnTo>
                <a:lnTo>
                  <a:pt x="630389" y="74676"/>
                </a:lnTo>
                <a:lnTo>
                  <a:pt x="643407" y="33172"/>
                </a:lnTo>
                <a:lnTo>
                  <a:pt x="676173" y="9321"/>
                </a:lnTo>
                <a:lnTo>
                  <a:pt x="701040" y="6096"/>
                </a:lnTo>
                <a:lnTo>
                  <a:pt x="710184" y="6096"/>
                </a:lnTo>
                <a:lnTo>
                  <a:pt x="717804" y="7620"/>
                </a:lnTo>
                <a:lnTo>
                  <a:pt x="725424" y="10668"/>
                </a:lnTo>
                <a:lnTo>
                  <a:pt x="733044" y="12192"/>
                </a:lnTo>
                <a:lnTo>
                  <a:pt x="739140" y="15240"/>
                </a:lnTo>
                <a:lnTo>
                  <a:pt x="751332" y="24384"/>
                </a:lnTo>
                <a:lnTo>
                  <a:pt x="755904" y="28956"/>
                </a:lnTo>
                <a:lnTo>
                  <a:pt x="758952" y="36576"/>
                </a:lnTo>
                <a:lnTo>
                  <a:pt x="762000" y="42672"/>
                </a:lnTo>
                <a:lnTo>
                  <a:pt x="763524" y="50292"/>
                </a:lnTo>
                <a:lnTo>
                  <a:pt x="763397" y="67818"/>
                </a:lnTo>
                <a:lnTo>
                  <a:pt x="762000" y="76200"/>
                </a:lnTo>
                <a:lnTo>
                  <a:pt x="758952" y="82296"/>
                </a:lnTo>
                <a:lnTo>
                  <a:pt x="755904" y="89916"/>
                </a:lnTo>
                <a:lnTo>
                  <a:pt x="752856" y="96012"/>
                </a:lnTo>
                <a:lnTo>
                  <a:pt x="711708" y="137160"/>
                </a:lnTo>
                <a:lnTo>
                  <a:pt x="707136" y="143256"/>
                </a:lnTo>
                <a:lnTo>
                  <a:pt x="697992" y="161544"/>
                </a:lnTo>
                <a:lnTo>
                  <a:pt x="693420" y="179832"/>
                </a:lnTo>
                <a:lnTo>
                  <a:pt x="693420" y="195072"/>
                </a:lnTo>
                <a:lnTo>
                  <a:pt x="701040" y="195072"/>
                </a:lnTo>
                <a:lnTo>
                  <a:pt x="701040" y="179832"/>
                </a:lnTo>
                <a:lnTo>
                  <a:pt x="702564" y="172212"/>
                </a:lnTo>
                <a:lnTo>
                  <a:pt x="705612" y="160020"/>
                </a:lnTo>
                <a:lnTo>
                  <a:pt x="708660" y="155448"/>
                </a:lnTo>
                <a:lnTo>
                  <a:pt x="711708" y="149352"/>
                </a:lnTo>
                <a:lnTo>
                  <a:pt x="714756" y="144780"/>
                </a:lnTo>
                <a:lnTo>
                  <a:pt x="719328" y="140208"/>
                </a:lnTo>
                <a:lnTo>
                  <a:pt x="723900" y="134112"/>
                </a:lnTo>
                <a:lnTo>
                  <a:pt x="736092" y="121920"/>
                </a:lnTo>
                <a:lnTo>
                  <a:pt x="739140" y="120396"/>
                </a:lnTo>
                <a:lnTo>
                  <a:pt x="754380" y="105156"/>
                </a:lnTo>
                <a:lnTo>
                  <a:pt x="757428" y="99060"/>
                </a:lnTo>
                <a:lnTo>
                  <a:pt x="762000" y="94488"/>
                </a:lnTo>
                <a:lnTo>
                  <a:pt x="763524" y="88392"/>
                </a:lnTo>
                <a:lnTo>
                  <a:pt x="766572" y="82296"/>
                </a:lnTo>
                <a:lnTo>
                  <a:pt x="769620" y="74676"/>
                </a:lnTo>
                <a:lnTo>
                  <a:pt x="771144" y="67056"/>
                </a:lnTo>
                <a:lnTo>
                  <a:pt x="771144" y="4876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865632" y="1310639"/>
            <a:ext cx="655320" cy="178435"/>
            <a:chOff x="865632" y="1310639"/>
            <a:chExt cx="655320" cy="17843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632" y="1310639"/>
              <a:ext cx="300228" cy="1783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768" y="1310639"/>
              <a:ext cx="329184" cy="17830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586483" y="1310639"/>
            <a:ext cx="749935" cy="178435"/>
            <a:chOff x="1586483" y="1310639"/>
            <a:chExt cx="749935" cy="17843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483" y="1310639"/>
              <a:ext cx="298703" cy="1783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1095" y="1310639"/>
              <a:ext cx="425196" cy="17830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44424" y="4320540"/>
            <a:ext cx="7084059" cy="5720080"/>
            <a:chOff x="344424" y="4320540"/>
            <a:chExt cx="7084059" cy="572008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424" y="4320540"/>
              <a:ext cx="5839968" cy="28620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8295" y="4320540"/>
              <a:ext cx="1249679" cy="57195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424" y="7176516"/>
              <a:ext cx="5839968" cy="2863596"/>
            </a:xfrm>
            <a:prstGeom prst="rect">
              <a:avLst/>
            </a:prstGeom>
          </p:spPr>
        </p:pic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56487" y="1853183"/>
          <a:ext cx="6568440" cy="3145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"/>
                <a:gridCol w="1441450"/>
                <a:gridCol w="1440179"/>
                <a:gridCol w="1441450"/>
                <a:gridCol w="1440179"/>
              </a:tblGrid>
              <a:tr h="865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9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13204" y="1906523"/>
            <a:ext cx="733044" cy="7665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69208" y="1950720"/>
            <a:ext cx="502919" cy="7223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75859" y="1901951"/>
            <a:ext cx="571500" cy="7711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73367" y="1940051"/>
            <a:ext cx="658367" cy="73304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0016" y="2764535"/>
            <a:ext cx="260603" cy="17678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0176" y="2753867"/>
            <a:ext cx="417575" cy="5943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14928" y="2753867"/>
            <a:ext cx="409956" cy="594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50535" y="2753867"/>
            <a:ext cx="420624" cy="594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93764" y="2753867"/>
            <a:ext cx="416052" cy="594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42744" y="2886455"/>
            <a:ext cx="478536" cy="6096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621024" y="2886455"/>
            <a:ext cx="403860" cy="60960"/>
          </a:xfrm>
          <a:custGeom>
            <a:avLst/>
            <a:gdLst/>
            <a:ahLst/>
            <a:cxnLst/>
            <a:rect l="l" t="t" r="r" b="b"/>
            <a:pathLst>
              <a:path w="403860" h="60960">
                <a:moveTo>
                  <a:pt x="45720" y="0"/>
                </a:moveTo>
                <a:lnTo>
                  <a:pt x="39624" y="0"/>
                </a:lnTo>
                <a:lnTo>
                  <a:pt x="39624" y="25908"/>
                </a:lnTo>
                <a:lnTo>
                  <a:pt x="4572" y="25908"/>
                </a:lnTo>
                <a:lnTo>
                  <a:pt x="4572" y="0"/>
                </a:lnTo>
                <a:lnTo>
                  <a:pt x="0" y="0"/>
                </a:lnTo>
                <a:lnTo>
                  <a:pt x="0" y="59436"/>
                </a:lnTo>
                <a:lnTo>
                  <a:pt x="4572" y="59436"/>
                </a:lnTo>
                <a:lnTo>
                  <a:pt x="4572" y="30480"/>
                </a:lnTo>
                <a:lnTo>
                  <a:pt x="39624" y="30480"/>
                </a:lnTo>
                <a:lnTo>
                  <a:pt x="39624" y="59436"/>
                </a:lnTo>
                <a:lnTo>
                  <a:pt x="45720" y="59436"/>
                </a:lnTo>
                <a:lnTo>
                  <a:pt x="45720" y="0"/>
                </a:lnTo>
                <a:close/>
              </a:path>
              <a:path w="403860" h="60960">
                <a:moveTo>
                  <a:pt x="106680" y="19812"/>
                </a:moveTo>
                <a:lnTo>
                  <a:pt x="105156" y="13716"/>
                </a:lnTo>
                <a:lnTo>
                  <a:pt x="102108" y="9652"/>
                </a:lnTo>
                <a:lnTo>
                  <a:pt x="102108" y="25908"/>
                </a:lnTo>
                <a:lnTo>
                  <a:pt x="102108" y="35052"/>
                </a:lnTo>
                <a:lnTo>
                  <a:pt x="100584" y="38100"/>
                </a:lnTo>
                <a:lnTo>
                  <a:pt x="100584" y="41148"/>
                </a:lnTo>
                <a:lnTo>
                  <a:pt x="97536" y="47244"/>
                </a:lnTo>
                <a:lnTo>
                  <a:pt x="96012" y="48768"/>
                </a:lnTo>
                <a:lnTo>
                  <a:pt x="94488" y="51816"/>
                </a:lnTo>
                <a:lnTo>
                  <a:pt x="91440" y="53340"/>
                </a:lnTo>
                <a:lnTo>
                  <a:pt x="88392" y="53340"/>
                </a:lnTo>
                <a:lnTo>
                  <a:pt x="85344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8392" y="6096"/>
                </a:lnTo>
                <a:lnTo>
                  <a:pt x="94488" y="9144"/>
                </a:lnTo>
                <a:lnTo>
                  <a:pt x="96012" y="10668"/>
                </a:lnTo>
                <a:lnTo>
                  <a:pt x="97536" y="13716"/>
                </a:lnTo>
                <a:lnTo>
                  <a:pt x="99060" y="15240"/>
                </a:lnTo>
                <a:lnTo>
                  <a:pt x="100584" y="18288"/>
                </a:lnTo>
                <a:lnTo>
                  <a:pt x="100584" y="21336"/>
                </a:lnTo>
                <a:lnTo>
                  <a:pt x="102108" y="25908"/>
                </a:lnTo>
                <a:lnTo>
                  <a:pt x="102108" y="9652"/>
                </a:lnTo>
                <a:lnTo>
                  <a:pt x="100584" y="7620"/>
                </a:lnTo>
                <a:lnTo>
                  <a:pt x="99060" y="6096"/>
                </a:lnTo>
                <a:lnTo>
                  <a:pt x="96012" y="3048"/>
                </a:lnTo>
                <a:lnTo>
                  <a:pt x="88392" y="0"/>
                </a:lnTo>
                <a:lnTo>
                  <a:pt x="59436" y="0"/>
                </a:lnTo>
                <a:lnTo>
                  <a:pt x="59436" y="59436"/>
                </a:lnTo>
                <a:lnTo>
                  <a:pt x="88392" y="59436"/>
                </a:lnTo>
                <a:lnTo>
                  <a:pt x="96012" y="57912"/>
                </a:lnTo>
                <a:lnTo>
                  <a:pt x="98298" y="54864"/>
                </a:lnTo>
                <a:lnTo>
                  <a:pt x="100584" y="51816"/>
                </a:lnTo>
                <a:lnTo>
                  <a:pt x="105156" y="47244"/>
                </a:lnTo>
                <a:lnTo>
                  <a:pt x="106680" y="39624"/>
                </a:lnTo>
                <a:lnTo>
                  <a:pt x="106680" y="19812"/>
                </a:lnTo>
                <a:close/>
              </a:path>
              <a:path w="403860" h="60960">
                <a:moveTo>
                  <a:pt x="185928" y="0"/>
                </a:moveTo>
                <a:lnTo>
                  <a:pt x="179832" y="0"/>
                </a:lnTo>
                <a:lnTo>
                  <a:pt x="166116" y="51816"/>
                </a:lnTo>
                <a:lnTo>
                  <a:pt x="154012" y="6096"/>
                </a:lnTo>
                <a:lnTo>
                  <a:pt x="152400" y="0"/>
                </a:lnTo>
                <a:lnTo>
                  <a:pt x="144780" y="0"/>
                </a:lnTo>
                <a:lnTo>
                  <a:pt x="129540" y="51816"/>
                </a:lnTo>
                <a:lnTo>
                  <a:pt x="117348" y="0"/>
                </a:lnTo>
                <a:lnTo>
                  <a:pt x="111252" y="0"/>
                </a:lnTo>
                <a:lnTo>
                  <a:pt x="126492" y="59436"/>
                </a:lnTo>
                <a:lnTo>
                  <a:pt x="132588" y="59436"/>
                </a:lnTo>
                <a:lnTo>
                  <a:pt x="134759" y="51816"/>
                </a:lnTo>
                <a:lnTo>
                  <a:pt x="147828" y="6096"/>
                </a:lnTo>
                <a:lnTo>
                  <a:pt x="163068" y="59436"/>
                </a:lnTo>
                <a:lnTo>
                  <a:pt x="169164" y="59436"/>
                </a:lnTo>
                <a:lnTo>
                  <a:pt x="171310" y="51816"/>
                </a:lnTo>
                <a:lnTo>
                  <a:pt x="185928" y="0"/>
                </a:lnTo>
                <a:close/>
              </a:path>
              <a:path w="403860" h="60960">
                <a:moveTo>
                  <a:pt x="211836" y="33528"/>
                </a:moveTo>
                <a:lnTo>
                  <a:pt x="190500" y="33528"/>
                </a:lnTo>
                <a:lnTo>
                  <a:pt x="190500" y="39624"/>
                </a:lnTo>
                <a:lnTo>
                  <a:pt x="211836" y="39624"/>
                </a:lnTo>
                <a:lnTo>
                  <a:pt x="211836" y="33528"/>
                </a:lnTo>
                <a:close/>
              </a:path>
              <a:path w="403860" h="60960">
                <a:moveTo>
                  <a:pt x="262128" y="0"/>
                </a:moveTo>
                <a:lnTo>
                  <a:pt x="224028" y="0"/>
                </a:lnTo>
                <a:lnTo>
                  <a:pt x="224028" y="59436"/>
                </a:lnTo>
                <a:lnTo>
                  <a:pt x="230124" y="59436"/>
                </a:lnTo>
                <a:lnTo>
                  <a:pt x="230124" y="32004"/>
                </a:lnTo>
                <a:lnTo>
                  <a:pt x="257556" y="32004"/>
                </a:lnTo>
                <a:lnTo>
                  <a:pt x="257556" y="27432"/>
                </a:lnTo>
                <a:lnTo>
                  <a:pt x="230124" y="27432"/>
                </a:lnTo>
                <a:lnTo>
                  <a:pt x="230124" y="6096"/>
                </a:lnTo>
                <a:lnTo>
                  <a:pt x="262128" y="6096"/>
                </a:lnTo>
                <a:lnTo>
                  <a:pt x="262128" y="0"/>
                </a:lnTo>
                <a:close/>
              </a:path>
              <a:path w="403860" h="60960">
                <a:moveTo>
                  <a:pt x="306324" y="36576"/>
                </a:moveTo>
                <a:lnTo>
                  <a:pt x="304800" y="33528"/>
                </a:lnTo>
                <a:lnTo>
                  <a:pt x="304800" y="32004"/>
                </a:lnTo>
                <a:lnTo>
                  <a:pt x="303276" y="28956"/>
                </a:lnTo>
                <a:lnTo>
                  <a:pt x="301752" y="27432"/>
                </a:lnTo>
                <a:lnTo>
                  <a:pt x="301752" y="38100"/>
                </a:lnTo>
                <a:lnTo>
                  <a:pt x="301752" y="45720"/>
                </a:lnTo>
                <a:lnTo>
                  <a:pt x="300228" y="47244"/>
                </a:lnTo>
                <a:lnTo>
                  <a:pt x="300228" y="48768"/>
                </a:lnTo>
                <a:lnTo>
                  <a:pt x="292608" y="56388"/>
                </a:lnTo>
                <a:lnTo>
                  <a:pt x="280416" y="56388"/>
                </a:lnTo>
                <a:lnTo>
                  <a:pt x="275844" y="51816"/>
                </a:lnTo>
                <a:lnTo>
                  <a:pt x="274320" y="48768"/>
                </a:lnTo>
                <a:lnTo>
                  <a:pt x="274320" y="47244"/>
                </a:lnTo>
                <a:lnTo>
                  <a:pt x="272796" y="45720"/>
                </a:lnTo>
                <a:lnTo>
                  <a:pt x="272796" y="38100"/>
                </a:lnTo>
                <a:lnTo>
                  <a:pt x="274320" y="35052"/>
                </a:lnTo>
                <a:lnTo>
                  <a:pt x="274320" y="33528"/>
                </a:lnTo>
                <a:lnTo>
                  <a:pt x="275844" y="32004"/>
                </a:lnTo>
                <a:lnTo>
                  <a:pt x="277368" y="30480"/>
                </a:lnTo>
                <a:lnTo>
                  <a:pt x="277368" y="28956"/>
                </a:lnTo>
                <a:lnTo>
                  <a:pt x="278892" y="28956"/>
                </a:lnTo>
                <a:lnTo>
                  <a:pt x="281940" y="27432"/>
                </a:lnTo>
                <a:lnTo>
                  <a:pt x="283464" y="27432"/>
                </a:lnTo>
                <a:lnTo>
                  <a:pt x="284988" y="25908"/>
                </a:lnTo>
                <a:lnTo>
                  <a:pt x="289560" y="25908"/>
                </a:lnTo>
                <a:lnTo>
                  <a:pt x="291084" y="27432"/>
                </a:lnTo>
                <a:lnTo>
                  <a:pt x="292608" y="27432"/>
                </a:lnTo>
                <a:lnTo>
                  <a:pt x="295656" y="28956"/>
                </a:lnTo>
                <a:lnTo>
                  <a:pt x="297180" y="28956"/>
                </a:lnTo>
                <a:lnTo>
                  <a:pt x="297180" y="30480"/>
                </a:lnTo>
                <a:lnTo>
                  <a:pt x="300228" y="33528"/>
                </a:lnTo>
                <a:lnTo>
                  <a:pt x="300228" y="36576"/>
                </a:lnTo>
                <a:lnTo>
                  <a:pt x="301752" y="38100"/>
                </a:lnTo>
                <a:lnTo>
                  <a:pt x="301752" y="27432"/>
                </a:lnTo>
                <a:lnTo>
                  <a:pt x="300228" y="25908"/>
                </a:lnTo>
                <a:lnTo>
                  <a:pt x="297180" y="24384"/>
                </a:lnTo>
                <a:lnTo>
                  <a:pt x="295656" y="22860"/>
                </a:lnTo>
                <a:lnTo>
                  <a:pt x="292608" y="22860"/>
                </a:lnTo>
                <a:lnTo>
                  <a:pt x="289560" y="21336"/>
                </a:lnTo>
                <a:lnTo>
                  <a:pt x="283464" y="21336"/>
                </a:lnTo>
                <a:lnTo>
                  <a:pt x="280416" y="22860"/>
                </a:lnTo>
                <a:lnTo>
                  <a:pt x="278892" y="24384"/>
                </a:lnTo>
                <a:lnTo>
                  <a:pt x="275844" y="25908"/>
                </a:lnTo>
                <a:lnTo>
                  <a:pt x="272796" y="28956"/>
                </a:lnTo>
                <a:lnTo>
                  <a:pt x="271272" y="32004"/>
                </a:lnTo>
                <a:lnTo>
                  <a:pt x="271272" y="25908"/>
                </a:lnTo>
                <a:lnTo>
                  <a:pt x="272796" y="22860"/>
                </a:lnTo>
                <a:lnTo>
                  <a:pt x="272796" y="19812"/>
                </a:lnTo>
                <a:lnTo>
                  <a:pt x="274320" y="16764"/>
                </a:lnTo>
                <a:lnTo>
                  <a:pt x="274320" y="15240"/>
                </a:lnTo>
                <a:lnTo>
                  <a:pt x="275844" y="12192"/>
                </a:lnTo>
                <a:lnTo>
                  <a:pt x="277368" y="10668"/>
                </a:lnTo>
                <a:lnTo>
                  <a:pt x="278892" y="7620"/>
                </a:lnTo>
                <a:lnTo>
                  <a:pt x="281940" y="6096"/>
                </a:lnTo>
                <a:lnTo>
                  <a:pt x="294132" y="6096"/>
                </a:lnTo>
                <a:lnTo>
                  <a:pt x="295656" y="9144"/>
                </a:lnTo>
                <a:lnTo>
                  <a:pt x="298704" y="10668"/>
                </a:lnTo>
                <a:lnTo>
                  <a:pt x="300228" y="13716"/>
                </a:lnTo>
                <a:lnTo>
                  <a:pt x="300228" y="16764"/>
                </a:lnTo>
                <a:lnTo>
                  <a:pt x="304800" y="16764"/>
                </a:lnTo>
                <a:lnTo>
                  <a:pt x="304800" y="10668"/>
                </a:lnTo>
                <a:lnTo>
                  <a:pt x="303276" y="7620"/>
                </a:lnTo>
                <a:lnTo>
                  <a:pt x="301752" y="6096"/>
                </a:lnTo>
                <a:lnTo>
                  <a:pt x="300228" y="4572"/>
                </a:lnTo>
                <a:lnTo>
                  <a:pt x="297180" y="3048"/>
                </a:lnTo>
                <a:lnTo>
                  <a:pt x="292608" y="1524"/>
                </a:lnTo>
                <a:lnTo>
                  <a:pt x="281940" y="1524"/>
                </a:lnTo>
                <a:lnTo>
                  <a:pt x="278892" y="3048"/>
                </a:lnTo>
                <a:lnTo>
                  <a:pt x="277368" y="4572"/>
                </a:lnTo>
                <a:lnTo>
                  <a:pt x="274320" y="6096"/>
                </a:lnTo>
                <a:lnTo>
                  <a:pt x="271272" y="9144"/>
                </a:lnTo>
                <a:lnTo>
                  <a:pt x="271272" y="10668"/>
                </a:lnTo>
                <a:lnTo>
                  <a:pt x="269748" y="13716"/>
                </a:lnTo>
                <a:lnTo>
                  <a:pt x="268224" y="15240"/>
                </a:lnTo>
                <a:lnTo>
                  <a:pt x="268224" y="19812"/>
                </a:lnTo>
                <a:lnTo>
                  <a:pt x="266700" y="21336"/>
                </a:lnTo>
                <a:lnTo>
                  <a:pt x="266700" y="41148"/>
                </a:lnTo>
                <a:lnTo>
                  <a:pt x="268224" y="44196"/>
                </a:lnTo>
                <a:lnTo>
                  <a:pt x="268224" y="48768"/>
                </a:lnTo>
                <a:lnTo>
                  <a:pt x="271272" y="54864"/>
                </a:lnTo>
                <a:lnTo>
                  <a:pt x="272796" y="56388"/>
                </a:lnTo>
                <a:lnTo>
                  <a:pt x="275844" y="57912"/>
                </a:lnTo>
                <a:lnTo>
                  <a:pt x="277368" y="59436"/>
                </a:lnTo>
                <a:lnTo>
                  <a:pt x="280416" y="60960"/>
                </a:lnTo>
                <a:lnTo>
                  <a:pt x="292608" y="60960"/>
                </a:lnTo>
                <a:lnTo>
                  <a:pt x="294132" y="59436"/>
                </a:lnTo>
                <a:lnTo>
                  <a:pt x="297180" y="59436"/>
                </a:lnTo>
                <a:lnTo>
                  <a:pt x="298704" y="57912"/>
                </a:lnTo>
                <a:lnTo>
                  <a:pt x="301752" y="56388"/>
                </a:lnTo>
                <a:lnTo>
                  <a:pt x="303276" y="53340"/>
                </a:lnTo>
                <a:lnTo>
                  <a:pt x="304800" y="51816"/>
                </a:lnTo>
                <a:lnTo>
                  <a:pt x="304800" y="48768"/>
                </a:lnTo>
                <a:lnTo>
                  <a:pt x="306324" y="47244"/>
                </a:lnTo>
                <a:lnTo>
                  <a:pt x="306324" y="36576"/>
                </a:lnTo>
                <a:close/>
              </a:path>
              <a:path w="403860" h="60960">
                <a:moveTo>
                  <a:pt x="355092" y="24384"/>
                </a:moveTo>
                <a:lnTo>
                  <a:pt x="353568" y="21336"/>
                </a:lnTo>
                <a:lnTo>
                  <a:pt x="353568" y="16764"/>
                </a:lnTo>
                <a:lnTo>
                  <a:pt x="348996" y="7620"/>
                </a:lnTo>
                <a:lnTo>
                  <a:pt x="348996" y="19812"/>
                </a:lnTo>
                <a:lnTo>
                  <a:pt x="348996" y="42672"/>
                </a:lnTo>
                <a:lnTo>
                  <a:pt x="347472" y="45720"/>
                </a:lnTo>
                <a:lnTo>
                  <a:pt x="347472" y="47244"/>
                </a:lnTo>
                <a:lnTo>
                  <a:pt x="345948" y="50292"/>
                </a:lnTo>
                <a:lnTo>
                  <a:pt x="344424" y="51816"/>
                </a:lnTo>
                <a:lnTo>
                  <a:pt x="342900" y="54864"/>
                </a:lnTo>
                <a:lnTo>
                  <a:pt x="341376" y="56388"/>
                </a:lnTo>
                <a:lnTo>
                  <a:pt x="329184" y="56388"/>
                </a:lnTo>
                <a:lnTo>
                  <a:pt x="326136" y="54864"/>
                </a:lnTo>
                <a:lnTo>
                  <a:pt x="324612" y="51816"/>
                </a:lnTo>
                <a:lnTo>
                  <a:pt x="323088" y="50292"/>
                </a:lnTo>
                <a:lnTo>
                  <a:pt x="321564" y="47244"/>
                </a:lnTo>
                <a:lnTo>
                  <a:pt x="321564" y="45720"/>
                </a:lnTo>
                <a:lnTo>
                  <a:pt x="320040" y="42672"/>
                </a:lnTo>
                <a:lnTo>
                  <a:pt x="320040" y="19812"/>
                </a:lnTo>
                <a:lnTo>
                  <a:pt x="321564" y="16764"/>
                </a:lnTo>
                <a:lnTo>
                  <a:pt x="321564" y="15240"/>
                </a:lnTo>
                <a:lnTo>
                  <a:pt x="323088" y="12192"/>
                </a:lnTo>
                <a:lnTo>
                  <a:pt x="324612" y="10668"/>
                </a:lnTo>
                <a:lnTo>
                  <a:pt x="326136" y="7620"/>
                </a:lnTo>
                <a:lnTo>
                  <a:pt x="329184" y="6096"/>
                </a:lnTo>
                <a:lnTo>
                  <a:pt x="341376" y="6096"/>
                </a:lnTo>
                <a:lnTo>
                  <a:pt x="342900" y="7620"/>
                </a:lnTo>
                <a:lnTo>
                  <a:pt x="344424" y="10668"/>
                </a:lnTo>
                <a:lnTo>
                  <a:pt x="345948" y="12192"/>
                </a:lnTo>
                <a:lnTo>
                  <a:pt x="347472" y="15240"/>
                </a:lnTo>
                <a:lnTo>
                  <a:pt x="347472" y="16764"/>
                </a:lnTo>
                <a:lnTo>
                  <a:pt x="348996" y="19812"/>
                </a:lnTo>
                <a:lnTo>
                  <a:pt x="348996" y="7620"/>
                </a:lnTo>
                <a:lnTo>
                  <a:pt x="347472" y="6096"/>
                </a:lnTo>
                <a:lnTo>
                  <a:pt x="344424" y="4572"/>
                </a:lnTo>
                <a:lnTo>
                  <a:pt x="342900" y="1524"/>
                </a:lnTo>
                <a:lnTo>
                  <a:pt x="326136" y="1524"/>
                </a:lnTo>
                <a:lnTo>
                  <a:pt x="324612" y="4572"/>
                </a:lnTo>
                <a:lnTo>
                  <a:pt x="321564" y="6096"/>
                </a:lnTo>
                <a:lnTo>
                  <a:pt x="320040" y="7620"/>
                </a:lnTo>
                <a:lnTo>
                  <a:pt x="315468" y="16764"/>
                </a:lnTo>
                <a:lnTo>
                  <a:pt x="315468" y="21336"/>
                </a:lnTo>
                <a:lnTo>
                  <a:pt x="313944" y="24384"/>
                </a:lnTo>
                <a:lnTo>
                  <a:pt x="313944" y="38100"/>
                </a:lnTo>
                <a:lnTo>
                  <a:pt x="315468" y="41148"/>
                </a:lnTo>
                <a:lnTo>
                  <a:pt x="315468" y="45720"/>
                </a:lnTo>
                <a:lnTo>
                  <a:pt x="320040" y="54864"/>
                </a:lnTo>
                <a:lnTo>
                  <a:pt x="321564" y="56388"/>
                </a:lnTo>
                <a:lnTo>
                  <a:pt x="324612" y="57912"/>
                </a:lnTo>
                <a:lnTo>
                  <a:pt x="326136" y="60960"/>
                </a:lnTo>
                <a:lnTo>
                  <a:pt x="342900" y="60960"/>
                </a:lnTo>
                <a:lnTo>
                  <a:pt x="344424" y="57912"/>
                </a:lnTo>
                <a:lnTo>
                  <a:pt x="347472" y="56388"/>
                </a:lnTo>
                <a:lnTo>
                  <a:pt x="348996" y="54864"/>
                </a:lnTo>
                <a:lnTo>
                  <a:pt x="353568" y="45720"/>
                </a:lnTo>
                <a:lnTo>
                  <a:pt x="353568" y="41148"/>
                </a:lnTo>
                <a:lnTo>
                  <a:pt x="355092" y="38100"/>
                </a:lnTo>
                <a:lnTo>
                  <a:pt x="355092" y="24384"/>
                </a:lnTo>
                <a:close/>
              </a:path>
              <a:path w="403860" h="60960">
                <a:moveTo>
                  <a:pt x="403860" y="0"/>
                </a:moveTo>
                <a:lnTo>
                  <a:pt x="365760" y="0"/>
                </a:lnTo>
                <a:lnTo>
                  <a:pt x="365760" y="59436"/>
                </a:lnTo>
                <a:lnTo>
                  <a:pt x="371856" y="59436"/>
                </a:lnTo>
                <a:lnTo>
                  <a:pt x="371856" y="32004"/>
                </a:lnTo>
                <a:lnTo>
                  <a:pt x="399288" y="32004"/>
                </a:lnTo>
                <a:lnTo>
                  <a:pt x="399288" y="27432"/>
                </a:lnTo>
                <a:lnTo>
                  <a:pt x="371856" y="27432"/>
                </a:lnTo>
                <a:lnTo>
                  <a:pt x="371856" y="6096"/>
                </a:lnTo>
                <a:lnTo>
                  <a:pt x="403860" y="6096"/>
                </a:lnTo>
                <a:lnTo>
                  <a:pt x="403860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53584" y="2886455"/>
            <a:ext cx="417830" cy="60960"/>
          </a:xfrm>
          <a:custGeom>
            <a:avLst/>
            <a:gdLst/>
            <a:ahLst/>
            <a:cxnLst/>
            <a:rect l="l" t="t" r="r" b="b"/>
            <a:pathLst>
              <a:path w="417829" h="60960">
                <a:moveTo>
                  <a:pt x="47244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7244" y="59436"/>
                </a:lnTo>
                <a:lnTo>
                  <a:pt x="47244" y="0"/>
                </a:lnTo>
                <a:close/>
              </a:path>
              <a:path w="417829" h="60960">
                <a:moveTo>
                  <a:pt x="108204" y="19812"/>
                </a:moveTo>
                <a:lnTo>
                  <a:pt x="106680" y="13716"/>
                </a:lnTo>
                <a:lnTo>
                  <a:pt x="103632" y="9652"/>
                </a:lnTo>
                <a:lnTo>
                  <a:pt x="103632" y="25908"/>
                </a:lnTo>
                <a:lnTo>
                  <a:pt x="103632" y="35052"/>
                </a:lnTo>
                <a:lnTo>
                  <a:pt x="102108" y="38100"/>
                </a:lnTo>
                <a:lnTo>
                  <a:pt x="102108" y="41148"/>
                </a:lnTo>
                <a:lnTo>
                  <a:pt x="99060" y="47244"/>
                </a:lnTo>
                <a:lnTo>
                  <a:pt x="92964" y="53340"/>
                </a:lnTo>
                <a:lnTo>
                  <a:pt x="89916" y="53340"/>
                </a:lnTo>
                <a:lnTo>
                  <a:pt x="86868" y="54864"/>
                </a:lnTo>
                <a:lnTo>
                  <a:pt x="67056" y="54864"/>
                </a:lnTo>
                <a:lnTo>
                  <a:pt x="67056" y="6096"/>
                </a:lnTo>
                <a:lnTo>
                  <a:pt x="89916" y="6096"/>
                </a:lnTo>
                <a:lnTo>
                  <a:pt x="92964" y="7620"/>
                </a:lnTo>
                <a:lnTo>
                  <a:pt x="94488" y="9144"/>
                </a:lnTo>
                <a:lnTo>
                  <a:pt x="97536" y="10668"/>
                </a:lnTo>
                <a:lnTo>
                  <a:pt x="99060" y="13716"/>
                </a:lnTo>
                <a:lnTo>
                  <a:pt x="100584" y="15240"/>
                </a:lnTo>
                <a:lnTo>
                  <a:pt x="102108" y="18288"/>
                </a:lnTo>
                <a:lnTo>
                  <a:pt x="102108" y="21336"/>
                </a:lnTo>
                <a:lnTo>
                  <a:pt x="103632" y="25908"/>
                </a:lnTo>
                <a:lnTo>
                  <a:pt x="103632" y="9652"/>
                </a:lnTo>
                <a:lnTo>
                  <a:pt x="102108" y="7620"/>
                </a:lnTo>
                <a:lnTo>
                  <a:pt x="100584" y="6096"/>
                </a:lnTo>
                <a:lnTo>
                  <a:pt x="97536" y="3048"/>
                </a:lnTo>
                <a:lnTo>
                  <a:pt x="89916" y="0"/>
                </a:lnTo>
                <a:lnTo>
                  <a:pt x="60960" y="0"/>
                </a:lnTo>
                <a:lnTo>
                  <a:pt x="60960" y="59436"/>
                </a:lnTo>
                <a:lnTo>
                  <a:pt x="89916" y="59436"/>
                </a:lnTo>
                <a:lnTo>
                  <a:pt x="97536" y="57912"/>
                </a:lnTo>
                <a:lnTo>
                  <a:pt x="99822" y="54864"/>
                </a:lnTo>
                <a:lnTo>
                  <a:pt x="102108" y="51816"/>
                </a:lnTo>
                <a:lnTo>
                  <a:pt x="106680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417829" h="60960">
                <a:moveTo>
                  <a:pt x="187452" y="0"/>
                </a:moveTo>
                <a:lnTo>
                  <a:pt x="181356" y="0"/>
                </a:lnTo>
                <a:lnTo>
                  <a:pt x="167640" y="51816"/>
                </a:lnTo>
                <a:lnTo>
                  <a:pt x="155536" y="6096"/>
                </a:lnTo>
                <a:lnTo>
                  <a:pt x="153924" y="0"/>
                </a:lnTo>
                <a:lnTo>
                  <a:pt x="146304" y="0"/>
                </a:lnTo>
                <a:lnTo>
                  <a:pt x="131064" y="51816"/>
                </a:lnTo>
                <a:lnTo>
                  <a:pt x="117348" y="0"/>
                </a:lnTo>
                <a:lnTo>
                  <a:pt x="111252" y="0"/>
                </a:lnTo>
                <a:lnTo>
                  <a:pt x="128016" y="59436"/>
                </a:lnTo>
                <a:lnTo>
                  <a:pt x="134112" y="59436"/>
                </a:lnTo>
                <a:lnTo>
                  <a:pt x="136283" y="51816"/>
                </a:lnTo>
                <a:lnTo>
                  <a:pt x="149352" y="6096"/>
                </a:lnTo>
                <a:lnTo>
                  <a:pt x="164592" y="59436"/>
                </a:lnTo>
                <a:lnTo>
                  <a:pt x="170688" y="59436"/>
                </a:lnTo>
                <a:lnTo>
                  <a:pt x="172834" y="51816"/>
                </a:lnTo>
                <a:lnTo>
                  <a:pt x="187452" y="0"/>
                </a:lnTo>
                <a:close/>
              </a:path>
              <a:path w="417829" h="60960">
                <a:moveTo>
                  <a:pt x="213360" y="33528"/>
                </a:moveTo>
                <a:lnTo>
                  <a:pt x="192024" y="33528"/>
                </a:lnTo>
                <a:lnTo>
                  <a:pt x="192024" y="39624"/>
                </a:lnTo>
                <a:lnTo>
                  <a:pt x="213360" y="39624"/>
                </a:lnTo>
                <a:lnTo>
                  <a:pt x="213360" y="33528"/>
                </a:lnTo>
                <a:close/>
              </a:path>
              <a:path w="417829" h="60960">
                <a:moveTo>
                  <a:pt x="263652" y="0"/>
                </a:moveTo>
                <a:lnTo>
                  <a:pt x="225552" y="0"/>
                </a:lnTo>
                <a:lnTo>
                  <a:pt x="225552" y="59436"/>
                </a:lnTo>
                <a:lnTo>
                  <a:pt x="230124" y="59436"/>
                </a:lnTo>
                <a:lnTo>
                  <a:pt x="230124" y="32004"/>
                </a:lnTo>
                <a:lnTo>
                  <a:pt x="259080" y="32004"/>
                </a:lnTo>
                <a:lnTo>
                  <a:pt x="259080" y="27432"/>
                </a:lnTo>
                <a:lnTo>
                  <a:pt x="230124" y="27432"/>
                </a:lnTo>
                <a:lnTo>
                  <a:pt x="230124" y="6096"/>
                </a:lnTo>
                <a:lnTo>
                  <a:pt x="263652" y="6096"/>
                </a:lnTo>
                <a:lnTo>
                  <a:pt x="263652" y="0"/>
                </a:lnTo>
                <a:close/>
              </a:path>
              <a:path w="417829" h="60960">
                <a:moveTo>
                  <a:pt x="307848" y="36576"/>
                </a:moveTo>
                <a:lnTo>
                  <a:pt x="306324" y="33528"/>
                </a:lnTo>
                <a:lnTo>
                  <a:pt x="306324" y="32004"/>
                </a:lnTo>
                <a:lnTo>
                  <a:pt x="304800" y="28956"/>
                </a:lnTo>
                <a:lnTo>
                  <a:pt x="303276" y="27432"/>
                </a:lnTo>
                <a:lnTo>
                  <a:pt x="303276" y="38100"/>
                </a:lnTo>
                <a:lnTo>
                  <a:pt x="303276" y="45720"/>
                </a:lnTo>
                <a:lnTo>
                  <a:pt x="301752" y="47244"/>
                </a:lnTo>
                <a:lnTo>
                  <a:pt x="301752" y="48768"/>
                </a:lnTo>
                <a:lnTo>
                  <a:pt x="294132" y="56388"/>
                </a:lnTo>
                <a:lnTo>
                  <a:pt x="281940" y="56388"/>
                </a:lnTo>
                <a:lnTo>
                  <a:pt x="277368" y="51816"/>
                </a:lnTo>
                <a:lnTo>
                  <a:pt x="275844" y="51816"/>
                </a:lnTo>
                <a:lnTo>
                  <a:pt x="275844" y="47244"/>
                </a:lnTo>
                <a:lnTo>
                  <a:pt x="274320" y="45720"/>
                </a:lnTo>
                <a:lnTo>
                  <a:pt x="274320" y="38100"/>
                </a:lnTo>
                <a:lnTo>
                  <a:pt x="275844" y="35052"/>
                </a:lnTo>
                <a:lnTo>
                  <a:pt x="275844" y="33528"/>
                </a:lnTo>
                <a:lnTo>
                  <a:pt x="277368" y="32004"/>
                </a:lnTo>
                <a:lnTo>
                  <a:pt x="277368" y="30480"/>
                </a:lnTo>
                <a:lnTo>
                  <a:pt x="278892" y="28956"/>
                </a:lnTo>
                <a:lnTo>
                  <a:pt x="280416" y="28956"/>
                </a:lnTo>
                <a:lnTo>
                  <a:pt x="281940" y="27432"/>
                </a:lnTo>
                <a:lnTo>
                  <a:pt x="284988" y="27432"/>
                </a:lnTo>
                <a:lnTo>
                  <a:pt x="286512" y="25908"/>
                </a:lnTo>
                <a:lnTo>
                  <a:pt x="291084" y="25908"/>
                </a:lnTo>
                <a:lnTo>
                  <a:pt x="292608" y="27432"/>
                </a:lnTo>
                <a:lnTo>
                  <a:pt x="294132" y="27432"/>
                </a:lnTo>
                <a:lnTo>
                  <a:pt x="297180" y="28956"/>
                </a:lnTo>
                <a:lnTo>
                  <a:pt x="301752" y="33528"/>
                </a:lnTo>
                <a:lnTo>
                  <a:pt x="301752" y="36576"/>
                </a:lnTo>
                <a:lnTo>
                  <a:pt x="303276" y="38100"/>
                </a:lnTo>
                <a:lnTo>
                  <a:pt x="303276" y="27432"/>
                </a:lnTo>
                <a:lnTo>
                  <a:pt x="301752" y="25908"/>
                </a:lnTo>
                <a:lnTo>
                  <a:pt x="298704" y="24384"/>
                </a:lnTo>
                <a:lnTo>
                  <a:pt x="297180" y="22860"/>
                </a:lnTo>
                <a:lnTo>
                  <a:pt x="294132" y="22860"/>
                </a:lnTo>
                <a:lnTo>
                  <a:pt x="291084" y="21336"/>
                </a:lnTo>
                <a:lnTo>
                  <a:pt x="284988" y="21336"/>
                </a:lnTo>
                <a:lnTo>
                  <a:pt x="278892" y="24384"/>
                </a:lnTo>
                <a:lnTo>
                  <a:pt x="274320" y="28956"/>
                </a:lnTo>
                <a:lnTo>
                  <a:pt x="272796" y="32004"/>
                </a:lnTo>
                <a:lnTo>
                  <a:pt x="272796" y="25908"/>
                </a:lnTo>
                <a:lnTo>
                  <a:pt x="274320" y="22860"/>
                </a:lnTo>
                <a:lnTo>
                  <a:pt x="274320" y="16764"/>
                </a:lnTo>
                <a:lnTo>
                  <a:pt x="275844" y="15240"/>
                </a:lnTo>
                <a:lnTo>
                  <a:pt x="277368" y="12192"/>
                </a:lnTo>
                <a:lnTo>
                  <a:pt x="278892" y="10668"/>
                </a:lnTo>
                <a:lnTo>
                  <a:pt x="280416" y="7620"/>
                </a:lnTo>
                <a:lnTo>
                  <a:pt x="283464" y="6096"/>
                </a:lnTo>
                <a:lnTo>
                  <a:pt x="295656" y="6096"/>
                </a:lnTo>
                <a:lnTo>
                  <a:pt x="297180" y="9144"/>
                </a:lnTo>
                <a:lnTo>
                  <a:pt x="300228" y="10668"/>
                </a:lnTo>
                <a:lnTo>
                  <a:pt x="300228" y="13716"/>
                </a:lnTo>
                <a:lnTo>
                  <a:pt x="301752" y="16764"/>
                </a:lnTo>
                <a:lnTo>
                  <a:pt x="306324" y="16764"/>
                </a:lnTo>
                <a:lnTo>
                  <a:pt x="306324" y="10668"/>
                </a:lnTo>
                <a:lnTo>
                  <a:pt x="304800" y="7620"/>
                </a:lnTo>
                <a:lnTo>
                  <a:pt x="303276" y="6096"/>
                </a:lnTo>
                <a:lnTo>
                  <a:pt x="301752" y="4572"/>
                </a:lnTo>
                <a:lnTo>
                  <a:pt x="298704" y="3048"/>
                </a:lnTo>
                <a:lnTo>
                  <a:pt x="294132" y="1524"/>
                </a:lnTo>
                <a:lnTo>
                  <a:pt x="283464" y="1524"/>
                </a:lnTo>
                <a:lnTo>
                  <a:pt x="280416" y="3048"/>
                </a:lnTo>
                <a:lnTo>
                  <a:pt x="278892" y="4572"/>
                </a:lnTo>
                <a:lnTo>
                  <a:pt x="275844" y="6096"/>
                </a:lnTo>
                <a:lnTo>
                  <a:pt x="272796" y="9144"/>
                </a:lnTo>
                <a:lnTo>
                  <a:pt x="272796" y="10668"/>
                </a:lnTo>
                <a:lnTo>
                  <a:pt x="271272" y="13716"/>
                </a:lnTo>
                <a:lnTo>
                  <a:pt x="269748" y="15240"/>
                </a:lnTo>
                <a:lnTo>
                  <a:pt x="269748" y="19812"/>
                </a:lnTo>
                <a:lnTo>
                  <a:pt x="268224" y="21336"/>
                </a:lnTo>
                <a:lnTo>
                  <a:pt x="268224" y="41148"/>
                </a:lnTo>
                <a:lnTo>
                  <a:pt x="269748" y="44196"/>
                </a:lnTo>
                <a:lnTo>
                  <a:pt x="269748" y="48768"/>
                </a:lnTo>
                <a:lnTo>
                  <a:pt x="272796" y="54864"/>
                </a:lnTo>
                <a:lnTo>
                  <a:pt x="274320" y="56388"/>
                </a:lnTo>
                <a:lnTo>
                  <a:pt x="277368" y="57912"/>
                </a:lnTo>
                <a:lnTo>
                  <a:pt x="278892" y="59436"/>
                </a:lnTo>
                <a:lnTo>
                  <a:pt x="281940" y="60960"/>
                </a:lnTo>
                <a:lnTo>
                  <a:pt x="294132" y="60960"/>
                </a:lnTo>
                <a:lnTo>
                  <a:pt x="295656" y="59436"/>
                </a:lnTo>
                <a:lnTo>
                  <a:pt x="298704" y="59436"/>
                </a:lnTo>
                <a:lnTo>
                  <a:pt x="300228" y="57912"/>
                </a:lnTo>
                <a:lnTo>
                  <a:pt x="303276" y="56388"/>
                </a:lnTo>
                <a:lnTo>
                  <a:pt x="304800" y="53340"/>
                </a:lnTo>
                <a:lnTo>
                  <a:pt x="306324" y="51816"/>
                </a:lnTo>
                <a:lnTo>
                  <a:pt x="306324" y="48768"/>
                </a:lnTo>
                <a:lnTo>
                  <a:pt x="307848" y="47244"/>
                </a:lnTo>
                <a:lnTo>
                  <a:pt x="307848" y="36576"/>
                </a:lnTo>
                <a:close/>
              </a:path>
              <a:path w="417829" h="60960">
                <a:moveTo>
                  <a:pt x="356616" y="24384"/>
                </a:moveTo>
                <a:lnTo>
                  <a:pt x="355092" y="21336"/>
                </a:lnTo>
                <a:lnTo>
                  <a:pt x="355092" y="16764"/>
                </a:lnTo>
                <a:lnTo>
                  <a:pt x="350520" y="7620"/>
                </a:lnTo>
                <a:lnTo>
                  <a:pt x="350520" y="19812"/>
                </a:lnTo>
                <a:lnTo>
                  <a:pt x="350520" y="42672"/>
                </a:lnTo>
                <a:lnTo>
                  <a:pt x="348996" y="45720"/>
                </a:lnTo>
                <a:lnTo>
                  <a:pt x="348996" y="47244"/>
                </a:lnTo>
                <a:lnTo>
                  <a:pt x="347472" y="50292"/>
                </a:lnTo>
                <a:lnTo>
                  <a:pt x="345948" y="51816"/>
                </a:lnTo>
                <a:lnTo>
                  <a:pt x="344424" y="54864"/>
                </a:lnTo>
                <a:lnTo>
                  <a:pt x="341376" y="56388"/>
                </a:lnTo>
                <a:lnTo>
                  <a:pt x="330708" y="56388"/>
                </a:lnTo>
                <a:lnTo>
                  <a:pt x="327660" y="54864"/>
                </a:lnTo>
                <a:lnTo>
                  <a:pt x="326136" y="51816"/>
                </a:lnTo>
                <a:lnTo>
                  <a:pt x="324612" y="50292"/>
                </a:lnTo>
                <a:lnTo>
                  <a:pt x="323088" y="47244"/>
                </a:lnTo>
                <a:lnTo>
                  <a:pt x="323088" y="45720"/>
                </a:lnTo>
                <a:lnTo>
                  <a:pt x="321564" y="42672"/>
                </a:lnTo>
                <a:lnTo>
                  <a:pt x="321564" y="19812"/>
                </a:lnTo>
                <a:lnTo>
                  <a:pt x="323088" y="16764"/>
                </a:lnTo>
                <a:lnTo>
                  <a:pt x="323088" y="15240"/>
                </a:lnTo>
                <a:lnTo>
                  <a:pt x="324612" y="12192"/>
                </a:lnTo>
                <a:lnTo>
                  <a:pt x="326136" y="10668"/>
                </a:lnTo>
                <a:lnTo>
                  <a:pt x="327660" y="7620"/>
                </a:lnTo>
                <a:lnTo>
                  <a:pt x="330708" y="6096"/>
                </a:lnTo>
                <a:lnTo>
                  <a:pt x="341376" y="6096"/>
                </a:lnTo>
                <a:lnTo>
                  <a:pt x="344424" y="7620"/>
                </a:lnTo>
                <a:lnTo>
                  <a:pt x="345948" y="10668"/>
                </a:lnTo>
                <a:lnTo>
                  <a:pt x="347472" y="12192"/>
                </a:lnTo>
                <a:lnTo>
                  <a:pt x="348996" y="15240"/>
                </a:lnTo>
                <a:lnTo>
                  <a:pt x="348996" y="16764"/>
                </a:lnTo>
                <a:lnTo>
                  <a:pt x="350520" y="19812"/>
                </a:lnTo>
                <a:lnTo>
                  <a:pt x="350520" y="7620"/>
                </a:lnTo>
                <a:lnTo>
                  <a:pt x="348996" y="6096"/>
                </a:lnTo>
                <a:lnTo>
                  <a:pt x="345948" y="4572"/>
                </a:lnTo>
                <a:lnTo>
                  <a:pt x="344424" y="1524"/>
                </a:lnTo>
                <a:lnTo>
                  <a:pt x="327660" y="1524"/>
                </a:lnTo>
                <a:lnTo>
                  <a:pt x="326136" y="4572"/>
                </a:lnTo>
                <a:lnTo>
                  <a:pt x="323088" y="6096"/>
                </a:lnTo>
                <a:lnTo>
                  <a:pt x="321564" y="7620"/>
                </a:lnTo>
                <a:lnTo>
                  <a:pt x="316992" y="16764"/>
                </a:lnTo>
                <a:lnTo>
                  <a:pt x="316992" y="21336"/>
                </a:lnTo>
                <a:lnTo>
                  <a:pt x="315468" y="24384"/>
                </a:lnTo>
                <a:lnTo>
                  <a:pt x="315468" y="38100"/>
                </a:lnTo>
                <a:lnTo>
                  <a:pt x="316992" y="41148"/>
                </a:lnTo>
                <a:lnTo>
                  <a:pt x="316992" y="45720"/>
                </a:lnTo>
                <a:lnTo>
                  <a:pt x="321564" y="54864"/>
                </a:lnTo>
                <a:lnTo>
                  <a:pt x="323088" y="56388"/>
                </a:lnTo>
                <a:lnTo>
                  <a:pt x="326136" y="57912"/>
                </a:lnTo>
                <a:lnTo>
                  <a:pt x="327660" y="60960"/>
                </a:lnTo>
                <a:lnTo>
                  <a:pt x="344424" y="60960"/>
                </a:lnTo>
                <a:lnTo>
                  <a:pt x="345948" y="57912"/>
                </a:lnTo>
                <a:lnTo>
                  <a:pt x="348996" y="56388"/>
                </a:lnTo>
                <a:lnTo>
                  <a:pt x="350520" y="54864"/>
                </a:lnTo>
                <a:lnTo>
                  <a:pt x="355092" y="45720"/>
                </a:lnTo>
                <a:lnTo>
                  <a:pt x="355092" y="41148"/>
                </a:lnTo>
                <a:lnTo>
                  <a:pt x="356616" y="38100"/>
                </a:lnTo>
                <a:lnTo>
                  <a:pt x="356616" y="24384"/>
                </a:lnTo>
                <a:close/>
              </a:path>
              <a:path w="417829" h="60960">
                <a:moveTo>
                  <a:pt x="417576" y="38100"/>
                </a:moveTo>
                <a:lnTo>
                  <a:pt x="411480" y="38100"/>
                </a:lnTo>
                <a:lnTo>
                  <a:pt x="411480" y="39624"/>
                </a:lnTo>
                <a:lnTo>
                  <a:pt x="409956" y="42672"/>
                </a:lnTo>
                <a:lnTo>
                  <a:pt x="409956" y="44196"/>
                </a:lnTo>
                <a:lnTo>
                  <a:pt x="408432" y="47244"/>
                </a:lnTo>
                <a:lnTo>
                  <a:pt x="402336" y="53340"/>
                </a:lnTo>
                <a:lnTo>
                  <a:pt x="399288" y="54864"/>
                </a:lnTo>
                <a:lnTo>
                  <a:pt x="397764" y="56388"/>
                </a:lnTo>
                <a:lnTo>
                  <a:pt x="385572" y="56388"/>
                </a:lnTo>
                <a:lnTo>
                  <a:pt x="379476" y="53340"/>
                </a:lnTo>
                <a:lnTo>
                  <a:pt x="374904" y="48768"/>
                </a:lnTo>
                <a:lnTo>
                  <a:pt x="371856" y="42672"/>
                </a:lnTo>
                <a:lnTo>
                  <a:pt x="371856" y="39624"/>
                </a:lnTo>
                <a:lnTo>
                  <a:pt x="370332" y="36576"/>
                </a:lnTo>
                <a:lnTo>
                  <a:pt x="370332" y="24384"/>
                </a:lnTo>
                <a:lnTo>
                  <a:pt x="371856" y="21336"/>
                </a:lnTo>
                <a:lnTo>
                  <a:pt x="371856" y="18288"/>
                </a:lnTo>
                <a:lnTo>
                  <a:pt x="376428" y="9144"/>
                </a:lnTo>
                <a:lnTo>
                  <a:pt x="385572" y="4572"/>
                </a:lnTo>
                <a:lnTo>
                  <a:pt x="397764" y="4572"/>
                </a:lnTo>
                <a:lnTo>
                  <a:pt x="400812" y="6096"/>
                </a:lnTo>
                <a:lnTo>
                  <a:pt x="402336" y="6096"/>
                </a:lnTo>
                <a:lnTo>
                  <a:pt x="409956" y="13716"/>
                </a:lnTo>
                <a:lnTo>
                  <a:pt x="409956" y="18288"/>
                </a:lnTo>
                <a:lnTo>
                  <a:pt x="416052" y="18288"/>
                </a:lnTo>
                <a:lnTo>
                  <a:pt x="416052" y="15240"/>
                </a:lnTo>
                <a:lnTo>
                  <a:pt x="414528" y="12192"/>
                </a:lnTo>
                <a:lnTo>
                  <a:pt x="413004" y="10668"/>
                </a:lnTo>
                <a:lnTo>
                  <a:pt x="411480" y="7620"/>
                </a:lnTo>
                <a:lnTo>
                  <a:pt x="408432" y="4572"/>
                </a:lnTo>
                <a:lnTo>
                  <a:pt x="405384" y="3048"/>
                </a:lnTo>
                <a:lnTo>
                  <a:pt x="403860" y="1524"/>
                </a:lnTo>
                <a:lnTo>
                  <a:pt x="400812" y="0"/>
                </a:lnTo>
                <a:lnTo>
                  <a:pt x="384048" y="0"/>
                </a:lnTo>
                <a:lnTo>
                  <a:pt x="379476" y="1524"/>
                </a:lnTo>
                <a:lnTo>
                  <a:pt x="376428" y="3048"/>
                </a:lnTo>
                <a:lnTo>
                  <a:pt x="373380" y="6096"/>
                </a:lnTo>
                <a:lnTo>
                  <a:pt x="371856" y="9144"/>
                </a:lnTo>
                <a:lnTo>
                  <a:pt x="368808" y="12192"/>
                </a:lnTo>
                <a:lnTo>
                  <a:pt x="365760" y="18288"/>
                </a:lnTo>
                <a:lnTo>
                  <a:pt x="364236" y="22860"/>
                </a:lnTo>
                <a:lnTo>
                  <a:pt x="364236" y="38100"/>
                </a:lnTo>
                <a:lnTo>
                  <a:pt x="365760" y="42672"/>
                </a:lnTo>
                <a:lnTo>
                  <a:pt x="368808" y="48768"/>
                </a:lnTo>
                <a:lnTo>
                  <a:pt x="371856" y="51816"/>
                </a:lnTo>
                <a:lnTo>
                  <a:pt x="373380" y="54864"/>
                </a:lnTo>
                <a:lnTo>
                  <a:pt x="379476" y="57912"/>
                </a:lnTo>
                <a:lnTo>
                  <a:pt x="384048" y="60960"/>
                </a:lnTo>
                <a:lnTo>
                  <a:pt x="399288" y="60960"/>
                </a:lnTo>
                <a:lnTo>
                  <a:pt x="405384" y="57912"/>
                </a:lnTo>
                <a:lnTo>
                  <a:pt x="406908" y="56388"/>
                </a:lnTo>
                <a:lnTo>
                  <a:pt x="409956" y="54864"/>
                </a:lnTo>
                <a:lnTo>
                  <a:pt x="411480" y="51816"/>
                </a:lnTo>
                <a:lnTo>
                  <a:pt x="413004" y="50292"/>
                </a:lnTo>
                <a:lnTo>
                  <a:pt x="416052" y="44196"/>
                </a:lnTo>
                <a:lnTo>
                  <a:pt x="416052" y="41148"/>
                </a:lnTo>
                <a:lnTo>
                  <a:pt x="417576" y="3810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486144" y="2886455"/>
            <a:ext cx="434340" cy="60960"/>
          </a:xfrm>
          <a:custGeom>
            <a:avLst/>
            <a:gdLst/>
            <a:ahLst/>
            <a:cxnLst/>
            <a:rect l="l" t="t" r="r" b="b"/>
            <a:pathLst>
              <a:path w="434340" h="60960">
                <a:moveTo>
                  <a:pt x="45720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4572" y="25908"/>
                </a:lnTo>
                <a:lnTo>
                  <a:pt x="4572" y="0"/>
                </a:lnTo>
                <a:lnTo>
                  <a:pt x="0" y="0"/>
                </a:lnTo>
                <a:lnTo>
                  <a:pt x="0" y="59436"/>
                </a:lnTo>
                <a:lnTo>
                  <a:pt x="4572" y="59436"/>
                </a:lnTo>
                <a:lnTo>
                  <a:pt x="4572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5720" y="59436"/>
                </a:lnTo>
                <a:lnTo>
                  <a:pt x="45720" y="0"/>
                </a:lnTo>
                <a:close/>
              </a:path>
              <a:path w="434340" h="60960">
                <a:moveTo>
                  <a:pt x="108204" y="19812"/>
                </a:moveTo>
                <a:lnTo>
                  <a:pt x="105156" y="13716"/>
                </a:lnTo>
                <a:lnTo>
                  <a:pt x="102108" y="9652"/>
                </a:lnTo>
                <a:lnTo>
                  <a:pt x="102108" y="25908"/>
                </a:lnTo>
                <a:lnTo>
                  <a:pt x="102108" y="35052"/>
                </a:lnTo>
                <a:lnTo>
                  <a:pt x="100584" y="38100"/>
                </a:lnTo>
                <a:lnTo>
                  <a:pt x="100584" y="41148"/>
                </a:lnTo>
                <a:lnTo>
                  <a:pt x="97536" y="47244"/>
                </a:lnTo>
                <a:lnTo>
                  <a:pt x="96012" y="48768"/>
                </a:lnTo>
                <a:lnTo>
                  <a:pt x="94475" y="51816"/>
                </a:lnTo>
                <a:lnTo>
                  <a:pt x="91427" y="53340"/>
                </a:lnTo>
                <a:lnTo>
                  <a:pt x="88379" y="53340"/>
                </a:lnTo>
                <a:lnTo>
                  <a:pt x="85344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8379" y="6096"/>
                </a:lnTo>
                <a:lnTo>
                  <a:pt x="94475" y="9144"/>
                </a:lnTo>
                <a:lnTo>
                  <a:pt x="96012" y="10668"/>
                </a:lnTo>
                <a:lnTo>
                  <a:pt x="97536" y="13716"/>
                </a:lnTo>
                <a:lnTo>
                  <a:pt x="99060" y="15240"/>
                </a:lnTo>
                <a:lnTo>
                  <a:pt x="100584" y="18288"/>
                </a:lnTo>
                <a:lnTo>
                  <a:pt x="100584" y="21336"/>
                </a:lnTo>
                <a:lnTo>
                  <a:pt x="102108" y="25908"/>
                </a:lnTo>
                <a:lnTo>
                  <a:pt x="102108" y="9652"/>
                </a:lnTo>
                <a:lnTo>
                  <a:pt x="100584" y="7620"/>
                </a:lnTo>
                <a:lnTo>
                  <a:pt x="99060" y="6096"/>
                </a:lnTo>
                <a:lnTo>
                  <a:pt x="96012" y="3048"/>
                </a:lnTo>
                <a:lnTo>
                  <a:pt x="88379" y="0"/>
                </a:lnTo>
                <a:lnTo>
                  <a:pt x="59436" y="0"/>
                </a:lnTo>
                <a:lnTo>
                  <a:pt x="59436" y="59436"/>
                </a:lnTo>
                <a:lnTo>
                  <a:pt x="88379" y="59436"/>
                </a:lnTo>
                <a:lnTo>
                  <a:pt x="96012" y="57912"/>
                </a:lnTo>
                <a:lnTo>
                  <a:pt x="98298" y="54864"/>
                </a:lnTo>
                <a:lnTo>
                  <a:pt x="100584" y="51816"/>
                </a:lnTo>
                <a:lnTo>
                  <a:pt x="105156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434340" h="60960">
                <a:moveTo>
                  <a:pt x="185928" y="0"/>
                </a:moveTo>
                <a:lnTo>
                  <a:pt x="179832" y="0"/>
                </a:lnTo>
                <a:lnTo>
                  <a:pt x="166103" y="51816"/>
                </a:lnTo>
                <a:lnTo>
                  <a:pt x="154012" y="6096"/>
                </a:lnTo>
                <a:lnTo>
                  <a:pt x="152400" y="0"/>
                </a:lnTo>
                <a:lnTo>
                  <a:pt x="144780" y="0"/>
                </a:lnTo>
                <a:lnTo>
                  <a:pt x="131051" y="51816"/>
                </a:lnTo>
                <a:lnTo>
                  <a:pt x="117348" y="0"/>
                </a:lnTo>
                <a:lnTo>
                  <a:pt x="111252" y="0"/>
                </a:lnTo>
                <a:lnTo>
                  <a:pt x="128003" y="59436"/>
                </a:lnTo>
                <a:lnTo>
                  <a:pt x="134112" y="59436"/>
                </a:lnTo>
                <a:lnTo>
                  <a:pt x="136067" y="51816"/>
                </a:lnTo>
                <a:lnTo>
                  <a:pt x="147828" y="6096"/>
                </a:lnTo>
                <a:lnTo>
                  <a:pt x="149352" y="6096"/>
                </a:lnTo>
                <a:lnTo>
                  <a:pt x="163055" y="59436"/>
                </a:lnTo>
                <a:lnTo>
                  <a:pt x="169151" y="59436"/>
                </a:lnTo>
                <a:lnTo>
                  <a:pt x="171310" y="51816"/>
                </a:lnTo>
                <a:lnTo>
                  <a:pt x="185928" y="0"/>
                </a:lnTo>
                <a:close/>
              </a:path>
              <a:path w="434340" h="60960">
                <a:moveTo>
                  <a:pt x="211836" y="33528"/>
                </a:moveTo>
                <a:lnTo>
                  <a:pt x="190500" y="33528"/>
                </a:lnTo>
                <a:lnTo>
                  <a:pt x="190500" y="39624"/>
                </a:lnTo>
                <a:lnTo>
                  <a:pt x="211836" y="39624"/>
                </a:lnTo>
                <a:lnTo>
                  <a:pt x="211836" y="33528"/>
                </a:lnTo>
                <a:close/>
              </a:path>
              <a:path w="434340" h="60960">
                <a:moveTo>
                  <a:pt x="262128" y="0"/>
                </a:moveTo>
                <a:lnTo>
                  <a:pt x="224028" y="0"/>
                </a:lnTo>
                <a:lnTo>
                  <a:pt x="224028" y="59436"/>
                </a:lnTo>
                <a:lnTo>
                  <a:pt x="230124" y="59436"/>
                </a:lnTo>
                <a:lnTo>
                  <a:pt x="230124" y="32004"/>
                </a:lnTo>
                <a:lnTo>
                  <a:pt x="257556" y="32004"/>
                </a:lnTo>
                <a:lnTo>
                  <a:pt x="257556" y="27432"/>
                </a:lnTo>
                <a:lnTo>
                  <a:pt x="230124" y="27432"/>
                </a:lnTo>
                <a:lnTo>
                  <a:pt x="230124" y="6096"/>
                </a:lnTo>
                <a:lnTo>
                  <a:pt x="262128" y="6096"/>
                </a:lnTo>
                <a:lnTo>
                  <a:pt x="262128" y="0"/>
                </a:lnTo>
                <a:close/>
              </a:path>
              <a:path w="434340" h="60960">
                <a:moveTo>
                  <a:pt x="275844" y="0"/>
                </a:moveTo>
                <a:lnTo>
                  <a:pt x="269748" y="0"/>
                </a:lnTo>
                <a:lnTo>
                  <a:pt x="269748" y="60960"/>
                </a:lnTo>
                <a:lnTo>
                  <a:pt x="275844" y="60960"/>
                </a:lnTo>
                <a:lnTo>
                  <a:pt x="275844" y="0"/>
                </a:lnTo>
                <a:close/>
              </a:path>
              <a:path w="434340" h="60960">
                <a:moveTo>
                  <a:pt x="327660" y="38100"/>
                </a:moveTo>
                <a:lnTo>
                  <a:pt x="326136" y="36576"/>
                </a:lnTo>
                <a:lnTo>
                  <a:pt x="326136" y="33528"/>
                </a:lnTo>
                <a:lnTo>
                  <a:pt x="324612" y="32004"/>
                </a:lnTo>
                <a:lnTo>
                  <a:pt x="323088" y="28956"/>
                </a:lnTo>
                <a:lnTo>
                  <a:pt x="321564" y="27432"/>
                </a:lnTo>
                <a:lnTo>
                  <a:pt x="321564" y="36576"/>
                </a:lnTo>
                <a:lnTo>
                  <a:pt x="321564" y="47244"/>
                </a:lnTo>
                <a:lnTo>
                  <a:pt x="320040" y="48768"/>
                </a:lnTo>
                <a:lnTo>
                  <a:pt x="320040" y="50292"/>
                </a:lnTo>
                <a:lnTo>
                  <a:pt x="313944" y="56388"/>
                </a:lnTo>
                <a:lnTo>
                  <a:pt x="301752" y="56388"/>
                </a:lnTo>
                <a:lnTo>
                  <a:pt x="297180" y="51816"/>
                </a:lnTo>
                <a:lnTo>
                  <a:pt x="295656" y="51816"/>
                </a:lnTo>
                <a:lnTo>
                  <a:pt x="294132" y="48768"/>
                </a:lnTo>
                <a:lnTo>
                  <a:pt x="294132" y="35052"/>
                </a:lnTo>
                <a:lnTo>
                  <a:pt x="295656" y="33528"/>
                </a:lnTo>
                <a:lnTo>
                  <a:pt x="295656" y="32004"/>
                </a:lnTo>
                <a:lnTo>
                  <a:pt x="298704" y="28956"/>
                </a:lnTo>
                <a:lnTo>
                  <a:pt x="300228" y="28956"/>
                </a:lnTo>
                <a:lnTo>
                  <a:pt x="301752" y="27432"/>
                </a:lnTo>
                <a:lnTo>
                  <a:pt x="303276" y="27432"/>
                </a:lnTo>
                <a:lnTo>
                  <a:pt x="306324" y="25908"/>
                </a:lnTo>
                <a:lnTo>
                  <a:pt x="310896" y="25908"/>
                </a:lnTo>
                <a:lnTo>
                  <a:pt x="312420" y="27432"/>
                </a:lnTo>
                <a:lnTo>
                  <a:pt x="313944" y="27432"/>
                </a:lnTo>
                <a:lnTo>
                  <a:pt x="315468" y="28956"/>
                </a:lnTo>
                <a:lnTo>
                  <a:pt x="316992" y="28956"/>
                </a:lnTo>
                <a:lnTo>
                  <a:pt x="320040" y="32004"/>
                </a:lnTo>
                <a:lnTo>
                  <a:pt x="320040" y="33528"/>
                </a:lnTo>
                <a:lnTo>
                  <a:pt x="321564" y="36576"/>
                </a:lnTo>
                <a:lnTo>
                  <a:pt x="321564" y="27432"/>
                </a:lnTo>
                <a:lnTo>
                  <a:pt x="320040" y="25908"/>
                </a:lnTo>
                <a:lnTo>
                  <a:pt x="318516" y="24384"/>
                </a:lnTo>
                <a:lnTo>
                  <a:pt x="315468" y="22860"/>
                </a:lnTo>
                <a:lnTo>
                  <a:pt x="313944" y="22860"/>
                </a:lnTo>
                <a:lnTo>
                  <a:pt x="310896" y="21336"/>
                </a:lnTo>
                <a:lnTo>
                  <a:pt x="304800" y="21336"/>
                </a:lnTo>
                <a:lnTo>
                  <a:pt x="295656" y="25908"/>
                </a:lnTo>
                <a:lnTo>
                  <a:pt x="292608" y="32004"/>
                </a:lnTo>
                <a:lnTo>
                  <a:pt x="292608" y="19812"/>
                </a:lnTo>
                <a:lnTo>
                  <a:pt x="294132" y="16764"/>
                </a:lnTo>
                <a:lnTo>
                  <a:pt x="295656" y="15240"/>
                </a:lnTo>
                <a:lnTo>
                  <a:pt x="297180" y="12192"/>
                </a:lnTo>
                <a:lnTo>
                  <a:pt x="298704" y="10668"/>
                </a:lnTo>
                <a:lnTo>
                  <a:pt x="300228" y="7620"/>
                </a:lnTo>
                <a:lnTo>
                  <a:pt x="301752" y="6096"/>
                </a:lnTo>
                <a:lnTo>
                  <a:pt x="313944" y="6096"/>
                </a:lnTo>
                <a:lnTo>
                  <a:pt x="318516" y="10668"/>
                </a:lnTo>
                <a:lnTo>
                  <a:pt x="320040" y="13716"/>
                </a:lnTo>
                <a:lnTo>
                  <a:pt x="320040" y="16764"/>
                </a:lnTo>
                <a:lnTo>
                  <a:pt x="326136" y="16764"/>
                </a:lnTo>
                <a:lnTo>
                  <a:pt x="324612" y="10668"/>
                </a:lnTo>
                <a:lnTo>
                  <a:pt x="323088" y="7620"/>
                </a:lnTo>
                <a:lnTo>
                  <a:pt x="321564" y="6096"/>
                </a:lnTo>
                <a:lnTo>
                  <a:pt x="320040" y="4572"/>
                </a:lnTo>
                <a:lnTo>
                  <a:pt x="316992" y="3048"/>
                </a:lnTo>
                <a:lnTo>
                  <a:pt x="312420" y="1524"/>
                </a:lnTo>
                <a:lnTo>
                  <a:pt x="301752" y="1524"/>
                </a:lnTo>
                <a:lnTo>
                  <a:pt x="300228" y="3048"/>
                </a:lnTo>
                <a:lnTo>
                  <a:pt x="297180" y="4572"/>
                </a:lnTo>
                <a:lnTo>
                  <a:pt x="291084" y="10668"/>
                </a:lnTo>
                <a:lnTo>
                  <a:pt x="291084" y="13716"/>
                </a:lnTo>
                <a:lnTo>
                  <a:pt x="288036" y="16764"/>
                </a:lnTo>
                <a:lnTo>
                  <a:pt x="288036" y="25908"/>
                </a:lnTo>
                <a:lnTo>
                  <a:pt x="286512" y="27432"/>
                </a:lnTo>
                <a:lnTo>
                  <a:pt x="286512" y="36576"/>
                </a:lnTo>
                <a:lnTo>
                  <a:pt x="288036" y="41148"/>
                </a:lnTo>
                <a:lnTo>
                  <a:pt x="288036" y="44196"/>
                </a:lnTo>
                <a:lnTo>
                  <a:pt x="289560" y="48768"/>
                </a:lnTo>
                <a:lnTo>
                  <a:pt x="292608" y="54864"/>
                </a:lnTo>
                <a:lnTo>
                  <a:pt x="295656" y="57912"/>
                </a:lnTo>
                <a:lnTo>
                  <a:pt x="298704" y="59436"/>
                </a:lnTo>
                <a:lnTo>
                  <a:pt x="300228" y="60960"/>
                </a:lnTo>
                <a:lnTo>
                  <a:pt x="312420" y="60960"/>
                </a:lnTo>
                <a:lnTo>
                  <a:pt x="315468" y="59436"/>
                </a:lnTo>
                <a:lnTo>
                  <a:pt x="318516" y="59436"/>
                </a:lnTo>
                <a:lnTo>
                  <a:pt x="321564" y="56388"/>
                </a:lnTo>
                <a:lnTo>
                  <a:pt x="323088" y="53340"/>
                </a:lnTo>
                <a:lnTo>
                  <a:pt x="324612" y="51816"/>
                </a:lnTo>
                <a:lnTo>
                  <a:pt x="326136" y="48768"/>
                </a:lnTo>
                <a:lnTo>
                  <a:pt x="326136" y="47244"/>
                </a:lnTo>
                <a:lnTo>
                  <a:pt x="327660" y="44196"/>
                </a:lnTo>
                <a:lnTo>
                  <a:pt x="327660" y="38100"/>
                </a:lnTo>
                <a:close/>
              </a:path>
              <a:path w="434340" h="60960">
                <a:moveTo>
                  <a:pt x="374904" y="16764"/>
                </a:moveTo>
                <a:lnTo>
                  <a:pt x="370332" y="7620"/>
                </a:lnTo>
                <a:lnTo>
                  <a:pt x="370332" y="22860"/>
                </a:lnTo>
                <a:lnTo>
                  <a:pt x="370332" y="39624"/>
                </a:lnTo>
                <a:lnTo>
                  <a:pt x="368808" y="42672"/>
                </a:lnTo>
                <a:lnTo>
                  <a:pt x="368808" y="45720"/>
                </a:lnTo>
                <a:lnTo>
                  <a:pt x="367284" y="47244"/>
                </a:lnTo>
                <a:lnTo>
                  <a:pt x="367284" y="50292"/>
                </a:lnTo>
                <a:lnTo>
                  <a:pt x="361188" y="56388"/>
                </a:lnTo>
                <a:lnTo>
                  <a:pt x="348996" y="56388"/>
                </a:lnTo>
                <a:lnTo>
                  <a:pt x="347472" y="54864"/>
                </a:lnTo>
                <a:lnTo>
                  <a:pt x="345948" y="51816"/>
                </a:lnTo>
                <a:lnTo>
                  <a:pt x="342900" y="50292"/>
                </a:lnTo>
                <a:lnTo>
                  <a:pt x="342900" y="47244"/>
                </a:lnTo>
                <a:lnTo>
                  <a:pt x="341376" y="45720"/>
                </a:lnTo>
                <a:lnTo>
                  <a:pt x="341376" y="39624"/>
                </a:lnTo>
                <a:lnTo>
                  <a:pt x="339852" y="36576"/>
                </a:lnTo>
                <a:lnTo>
                  <a:pt x="339852" y="25908"/>
                </a:lnTo>
                <a:lnTo>
                  <a:pt x="341376" y="22860"/>
                </a:lnTo>
                <a:lnTo>
                  <a:pt x="341376" y="16764"/>
                </a:lnTo>
                <a:lnTo>
                  <a:pt x="342900" y="15240"/>
                </a:lnTo>
                <a:lnTo>
                  <a:pt x="342900" y="12192"/>
                </a:lnTo>
                <a:lnTo>
                  <a:pt x="345948" y="10668"/>
                </a:lnTo>
                <a:lnTo>
                  <a:pt x="347472" y="7620"/>
                </a:lnTo>
                <a:lnTo>
                  <a:pt x="348996" y="6096"/>
                </a:lnTo>
                <a:lnTo>
                  <a:pt x="361188" y="6096"/>
                </a:lnTo>
                <a:lnTo>
                  <a:pt x="367284" y="12192"/>
                </a:lnTo>
                <a:lnTo>
                  <a:pt x="367284" y="15240"/>
                </a:lnTo>
                <a:lnTo>
                  <a:pt x="368808" y="16764"/>
                </a:lnTo>
                <a:lnTo>
                  <a:pt x="368808" y="19812"/>
                </a:lnTo>
                <a:lnTo>
                  <a:pt x="370332" y="22860"/>
                </a:lnTo>
                <a:lnTo>
                  <a:pt x="370332" y="7620"/>
                </a:lnTo>
                <a:lnTo>
                  <a:pt x="368808" y="6096"/>
                </a:lnTo>
                <a:lnTo>
                  <a:pt x="365760" y="4572"/>
                </a:lnTo>
                <a:lnTo>
                  <a:pt x="362712" y="1524"/>
                </a:lnTo>
                <a:lnTo>
                  <a:pt x="347472" y="1524"/>
                </a:lnTo>
                <a:lnTo>
                  <a:pt x="342900" y="6096"/>
                </a:lnTo>
                <a:lnTo>
                  <a:pt x="339852" y="7620"/>
                </a:lnTo>
                <a:lnTo>
                  <a:pt x="336804" y="13716"/>
                </a:lnTo>
                <a:lnTo>
                  <a:pt x="336804" y="16764"/>
                </a:lnTo>
                <a:lnTo>
                  <a:pt x="335280" y="21336"/>
                </a:lnTo>
                <a:lnTo>
                  <a:pt x="335280" y="41148"/>
                </a:lnTo>
                <a:lnTo>
                  <a:pt x="336804" y="45720"/>
                </a:lnTo>
                <a:lnTo>
                  <a:pt x="336804" y="48768"/>
                </a:lnTo>
                <a:lnTo>
                  <a:pt x="339852" y="54864"/>
                </a:lnTo>
                <a:lnTo>
                  <a:pt x="342900" y="56388"/>
                </a:lnTo>
                <a:lnTo>
                  <a:pt x="347472" y="60960"/>
                </a:lnTo>
                <a:lnTo>
                  <a:pt x="362712" y="60960"/>
                </a:lnTo>
                <a:lnTo>
                  <a:pt x="365760" y="57912"/>
                </a:lnTo>
                <a:lnTo>
                  <a:pt x="368808" y="56388"/>
                </a:lnTo>
                <a:lnTo>
                  <a:pt x="370332" y="54864"/>
                </a:lnTo>
                <a:lnTo>
                  <a:pt x="374904" y="45720"/>
                </a:lnTo>
                <a:lnTo>
                  <a:pt x="374904" y="16764"/>
                </a:lnTo>
                <a:close/>
              </a:path>
              <a:path w="434340" h="60960">
                <a:moveTo>
                  <a:pt x="434340" y="19812"/>
                </a:moveTo>
                <a:lnTo>
                  <a:pt x="431292" y="13716"/>
                </a:lnTo>
                <a:lnTo>
                  <a:pt x="428244" y="9652"/>
                </a:lnTo>
                <a:lnTo>
                  <a:pt x="428244" y="21336"/>
                </a:lnTo>
                <a:lnTo>
                  <a:pt x="428244" y="38100"/>
                </a:lnTo>
                <a:lnTo>
                  <a:pt x="426720" y="41148"/>
                </a:lnTo>
                <a:lnTo>
                  <a:pt x="426720" y="44196"/>
                </a:lnTo>
                <a:lnTo>
                  <a:pt x="425196" y="47244"/>
                </a:lnTo>
                <a:lnTo>
                  <a:pt x="422148" y="48768"/>
                </a:lnTo>
                <a:lnTo>
                  <a:pt x="420624" y="51816"/>
                </a:lnTo>
                <a:lnTo>
                  <a:pt x="417576" y="53340"/>
                </a:lnTo>
                <a:lnTo>
                  <a:pt x="414528" y="53340"/>
                </a:lnTo>
                <a:lnTo>
                  <a:pt x="411480" y="54864"/>
                </a:lnTo>
                <a:lnTo>
                  <a:pt x="391668" y="54864"/>
                </a:lnTo>
                <a:lnTo>
                  <a:pt x="391668" y="6096"/>
                </a:lnTo>
                <a:lnTo>
                  <a:pt x="414528" y="6096"/>
                </a:lnTo>
                <a:lnTo>
                  <a:pt x="420624" y="9144"/>
                </a:lnTo>
                <a:lnTo>
                  <a:pt x="426720" y="15240"/>
                </a:lnTo>
                <a:lnTo>
                  <a:pt x="426720" y="18288"/>
                </a:lnTo>
                <a:lnTo>
                  <a:pt x="428244" y="21336"/>
                </a:lnTo>
                <a:lnTo>
                  <a:pt x="428244" y="9652"/>
                </a:lnTo>
                <a:lnTo>
                  <a:pt x="426720" y="7620"/>
                </a:lnTo>
                <a:lnTo>
                  <a:pt x="425196" y="6096"/>
                </a:lnTo>
                <a:lnTo>
                  <a:pt x="422148" y="3048"/>
                </a:lnTo>
                <a:lnTo>
                  <a:pt x="416052" y="0"/>
                </a:lnTo>
                <a:lnTo>
                  <a:pt x="387096" y="0"/>
                </a:lnTo>
                <a:lnTo>
                  <a:pt x="387096" y="59436"/>
                </a:lnTo>
                <a:lnTo>
                  <a:pt x="416052" y="59436"/>
                </a:lnTo>
                <a:lnTo>
                  <a:pt x="422148" y="57912"/>
                </a:lnTo>
                <a:lnTo>
                  <a:pt x="424434" y="54864"/>
                </a:lnTo>
                <a:lnTo>
                  <a:pt x="426720" y="51816"/>
                </a:lnTo>
                <a:lnTo>
                  <a:pt x="431292" y="47244"/>
                </a:lnTo>
                <a:lnTo>
                  <a:pt x="434340" y="39624"/>
                </a:lnTo>
                <a:lnTo>
                  <a:pt x="434340" y="1981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7636" y="3034283"/>
            <a:ext cx="605027" cy="18897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74520" y="3031235"/>
            <a:ext cx="1007363" cy="17678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43072" y="3032760"/>
            <a:ext cx="1159764" cy="19202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83835" y="3032760"/>
            <a:ext cx="958596" cy="19202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192011" y="3031235"/>
            <a:ext cx="1019556" cy="19202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94588" y="3300984"/>
            <a:ext cx="342900" cy="19050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2359151" y="3358896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5" h="60960">
                <a:moveTo>
                  <a:pt x="25908" y="0"/>
                </a:moveTo>
                <a:lnTo>
                  <a:pt x="16764" y="0"/>
                </a:lnTo>
                <a:lnTo>
                  <a:pt x="7620" y="4572"/>
                </a:lnTo>
                <a:lnTo>
                  <a:pt x="0" y="19811"/>
                </a:lnTo>
                <a:lnTo>
                  <a:pt x="0" y="42672"/>
                </a:lnTo>
                <a:lnTo>
                  <a:pt x="1524" y="45720"/>
                </a:lnTo>
                <a:lnTo>
                  <a:pt x="1524" y="48768"/>
                </a:lnTo>
                <a:lnTo>
                  <a:pt x="3048" y="51815"/>
                </a:lnTo>
                <a:lnTo>
                  <a:pt x="7620" y="56387"/>
                </a:lnTo>
                <a:lnTo>
                  <a:pt x="16764" y="60959"/>
                </a:lnTo>
                <a:lnTo>
                  <a:pt x="25908" y="60959"/>
                </a:lnTo>
                <a:lnTo>
                  <a:pt x="28956" y="59435"/>
                </a:lnTo>
                <a:lnTo>
                  <a:pt x="30480" y="57911"/>
                </a:lnTo>
                <a:lnTo>
                  <a:pt x="33528" y="56387"/>
                </a:lnTo>
                <a:lnTo>
                  <a:pt x="36575" y="53339"/>
                </a:lnTo>
                <a:lnTo>
                  <a:pt x="18287" y="53339"/>
                </a:lnTo>
                <a:lnTo>
                  <a:pt x="16764" y="51815"/>
                </a:lnTo>
                <a:lnTo>
                  <a:pt x="15240" y="51815"/>
                </a:lnTo>
                <a:lnTo>
                  <a:pt x="10668" y="47244"/>
                </a:lnTo>
                <a:lnTo>
                  <a:pt x="10668" y="35051"/>
                </a:lnTo>
                <a:lnTo>
                  <a:pt x="12192" y="33527"/>
                </a:lnTo>
                <a:lnTo>
                  <a:pt x="12192" y="32003"/>
                </a:lnTo>
                <a:lnTo>
                  <a:pt x="13716" y="30479"/>
                </a:lnTo>
                <a:lnTo>
                  <a:pt x="15240" y="30479"/>
                </a:lnTo>
                <a:lnTo>
                  <a:pt x="16764" y="28955"/>
                </a:lnTo>
                <a:lnTo>
                  <a:pt x="9143" y="28955"/>
                </a:lnTo>
                <a:lnTo>
                  <a:pt x="9143" y="21335"/>
                </a:lnTo>
                <a:lnTo>
                  <a:pt x="10668" y="19811"/>
                </a:lnTo>
                <a:lnTo>
                  <a:pt x="10668" y="16763"/>
                </a:lnTo>
                <a:lnTo>
                  <a:pt x="12192" y="15239"/>
                </a:lnTo>
                <a:lnTo>
                  <a:pt x="12192" y="12192"/>
                </a:lnTo>
                <a:lnTo>
                  <a:pt x="13716" y="12192"/>
                </a:lnTo>
                <a:lnTo>
                  <a:pt x="13716" y="10668"/>
                </a:lnTo>
                <a:lnTo>
                  <a:pt x="15240" y="9144"/>
                </a:lnTo>
                <a:lnTo>
                  <a:pt x="18287" y="9144"/>
                </a:lnTo>
                <a:lnTo>
                  <a:pt x="19812" y="7620"/>
                </a:lnTo>
                <a:lnTo>
                  <a:pt x="36575" y="7620"/>
                </a:lnTo>
                <a:lnTo>
                  <a:pt x="30480" y="1524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  <a:path w="40005" h="60960">
                <a:moveTo>
                  <a:pt x="27431" y="21335"/>
                </a:moveTo>
                <a:lnTo>
                  <a:pt x="16764" y="21335"/>
                </a:lnTo>
                <a:lnTo>
                  <a:pt x="15240" y="22859"/>
                </a:lnTo>
                <a:lnTo>
                  <a:pt x="12192" y="24383"/>
                </a:lnTo>
                <a:lnTo>
                  <a:pt x="10668" y="25907"/>
                </a:lnTo>
                <a:lnTo>
                  <a:pt x="9143" y="28955"/>
                </a:lnTo>
                <a:lnTo>
                  <a:pt x="24384" y="28955"/>
                </a:lnTo>
                <a:lnTo>
                  <a:pt x="24384" y="30479"/>
                </a:lnTo>
                <a:lnTo>
                  <a:pt x="25908" y="30479"/>
                </a:lnTo>
                <a:lnTo>
                  <a:pt x="27431" y="32003"/>
                </a:lnTo>
                <a:lnTo>
                  <a:pt x="28956" y="32003"/>
                </a:lnTo>
                <a:lnTo>
                  <a:pt x="28956" y="35051"/>
                </a:lnTo>
                <a:lnTo>
                  <a:pt x="30480" y="36575"/>
                </a:lnTo>
                <a:lnTo>
                  <a:pt x="30480" y="45720"/>
                </a:lnTo>
                <a:lnTo>
                  <a:pt x="28956" y="47244"/>
                </a:lnTo>
                <a:lnTo>
                  <a:pt x="28956" y="48768"/>
                </a:lnTo>
                <a:lnTo>
                  <a:pt x="25908" y="51815"/>
                </a:lnTo>
                <a:lnTo>
                  <a:pt x="24384" y="51815"/>
                </a:lnTo>
                <a:lnTo>
                  <a:pt x="22860" y="53339"/>
                </a:lnTo>
                <a:lnTo>
                  <a:pt x="36575" y="53339"/>
                </a:lnTo>
                <a:lnTo>
                  <a:pt x="38100" y="51815"/>
                </a:lnTo>
                <a:lnTo>
                  <a:pt x="39624" y="48768"/>
                </a:lnTo>
                <a:lnTo>
                  <a:pt x="39624" y="33527"/>
                </a:lnTo>
                <a:lnTo>
                  <a:pt x="38100" y="30479"/>
                </a:lnTo>
                <a:lnTo>
                  <a:pt x="32004" y="24383"/>
                </a:lnTo>
                <a:lnTo>
                  <a:pt x="28956" y="22859"/>
                </a:lnTo>
                <a:lnTo>
                  <a:pt x="27431" y="21335"/>
                </a:lnTo>
                <a:close/>
              </a:path>
              <a:path w="40005" h="60960">
                <a:moveTo>
                  <a:pt x="36575" y="7620"/>
                </a:moveTo>
                <a:lnTo>
                  <a:pt x="24384" y="7620"/>
                </a:lnTo>
                <a:lnTo>
                  <a:pt x="28956" y="12192"/>
                </a:lnTo>
                <a:lnTo>
                  <a:pt x="28956" y="16763"/>
                </a:lnTo>
                <a:lnTo>
                  <a:pt x="39624" y="16763"/>
                </a:lnTo>
                <a:lnTo>
                  <a:pt x="39624" y="13715"/>
                </a:lnTo>
                <a:lnTo>
                  <a:pt x="38100" y="12192"/>
                </a:lnTo>
                <a:lnTo>
                  <a:pt x="38100" y="9144"/>
                </a:lnTo>
                <a:lnTo>
                  <a:pt x="36575" y="762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79520" y="3360419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24384" y="0"/>
                </a:moveTo>
                <a:lnTo>
                  <a:pt x="16764" y="0"/>
                </a:lnTo>
                <a:lnTo>
                  <a:pt x="16764" y="3048"/>
                </a:lnTo>
                <a:lnTo>
                  <a:pt x="13716" y="6096"/>
                </a:lnTo>
                <a:lnTo>
                  <a:pt x="12192" y="6096"/>
                </a:lnTo>
                <a:lnTo>
                  <a:pt x="10668" y="7620"/>
                </a:lnTo>
                <a:lnTo>
                  <a:pt x="9144" y="7620"/>
                </a:lnTo>
                <a:lnTo>
                  <a:pt x="7620" y="9144"/>
                </a:lnTo>
                <a:lnTo>
                  <a:pt x="0" y="9144"/>
                </a:lnTo>
                <a:lnTo>
                  <a:pt x="0" y="16764"/>
                </a:lnTo>
                <a:lnTo>
                  <a:pt x="13716" y="16764"/>
                </a:lnTo>
                <a:lnTo>
                  <a:pt x="13716" y="57912"/>
                </a:lnTo>
                <a:lnTo>
                  <a:pt x="24384" y="57912"/>
                </a:lnTo>
                <a:lnTo>
                  <a:pt x="24384" y="0"/>
                </a:lnTo>
                <a:close/>
              </a:path>
              <a:path w="82550" h="59689">
                <a:moveTo>
                  <a:pt x="82296" y="33528"/>
                </a:moveTo>
                <a:lnTo>
                  <a:pt x="80772" y="30480"/>
                </a:lnTo>
                <a:lnTo>
                  <a:pt x="80772" y="28956"/>
                </a:lnTo>
                <a:lnTo>
                  <a:pt x="79248" y="25908"/>
                </a:lnTo>
                <a:lnTo>
                  <a:pt x="76200" y="22860"/>
                </a:lnTo>
                <a:lnTo>
                  <a:pt x="74676" y="21336"/>
                </a:lnTo>
                <a:lnTo>
                  <a:pt x="71628" y="19812"/>
                </a:lnTo>
                <a:lnTo>
                  <a:pt x="70104" y="19812"/>
                </a:lnTo>
                <a:lnTo>
                  <a:pt x="67056" y="18288"/>
                </a:lnTo>
                <a:lnTo>
                  <a:pt x="62484" y="18288"/>
                </a:lnTo>
                <a:lnTo>
                  <a:pt x="60960" y="19812"/>
                </a:lnTo>
                <a:lnTo>
                  <a:pt x="57912" y="19812"/>
                </a:lnTo>
                <a:lnTo>
                  <a:pt x="56388" y="21336"/>
                </a:lnTo>
                <a:lnTo>
                  <a:pt x="54864" y="21336"/>
                </a:lnTo>
                <a:lnTo>
                  <a:pt x="53340" y="22860"/>
                </a:lnTo>
                <a:lnTo>
                  <a:pt x="56388" y="7620"/>
                </a:lnTo>
                <a:lnTo>
                  <a:pt x="79248" y="7620"/>
                </a:lnTo>
                <a:lnTo>
                  <a:pt x="79248" y="0"/>
                </a:lnTo>
                <a:lnTo>
                  <a:pt x="48768" y="0"/>
                </a:lnTo>
                <a:lnTo>
                  <a:pt x="42672" y="32004"/>
                </a:lnTo>
                <a:lnTo>
                  <a:pt x="51816" y="32004"/>
                </a:lnTo>
                <a:lnTo>
                  <a:pt x="53340" y="28956"/>
                </a:lnTo>
                <a:lnTo>
                  <a:pt x="54864" y="28956"/>
                </a:lnTo>
                <a:lnTo>
                  <a:pt x="56388" y="27432"/>
                </a:lnTo>
                <a:lnTo>
                  <a:pt x="57912" y="27432"/>
                </a:lnTo>
                <a:lnTo>
                  <a:pt x="59436" y="25908"/>
                </a:lnTo>
                <a:lnTo>
                  <a:pt x="64008" y="25908"/>
                </a:lnTo>
                <a:lnTo>
                  <a:pt x="65532" y="27432"/>
                </a:lnTo>
                <a:lnTo>
                  <a:pt x="68580" y="27432"/>
                </a:lnTo>
                <a:lnTo>
                  <a:pt x="68580" y="28956"/>
                </a:lnTo>
                <a:lnTo>
                  <a:pt x="70104" y="30480"/>
                </a:lnTo>
                <a:lnTo>
                  <a:pt x="71628" y="30480"/>
                </a:lnTo>
                <a:lnTo>
                  <a:pt x="71628" y="33528"/>
                </a:lnTo>
                <a:lnTo>
                  <a:pt x="73152" y="35052"/>
                </a:lnTo>
                <a:lnTo>
                  <a:pt x="73152" y="42684"/>
                </a:lnTo>
                <a:lnTo>
                  <a:pt x="71628" y="44208"/>
                </a:lnTo>
                <a:lnTo>
                  <a:pt x="71628" y="45732"/>
                </a:lnTo>
                <a:lnTo>
                  <a:pt x="70104" y="47256"/>
                </a:lnTo>
                <a:lnTo>
                  <a:pt x="70104" y="48780"/>
                </a:lnTo>
                <a:lnTo>
                  <a:pt x="68580" y="50292"/>
                </a:lnTo>
                <a:lnTo>
                  <a:pt x="65532" y="50292"/>
                </a:lnTo>
                <a:lnTo>
                  <a:pt x="64008" y="51816"/>
                </a:lnTo>
                <a:lnTo>
                  <a:pt x="59436" y="51816"/>
                </a:lnTo>
                <a:lnTo>
                  <a:pt x="56388" y="50292"/>
                </a:lnTo>
                <a:lnTo>
                  <a:pt x="53340" y="47256"/>
                </a:lnTo>
                <a:lnTo>
                  <a:pt x="51816" y="44208"/>
                </a:lnTo>
                <a:lnTo>
                  <a:pt x="51816" y="41160"/>
                </a:lnTo>
                <a:lnTo>
                  <a:pt x="41148" y="41160"/>
                </a:lnTo>
                <a:lnTo>
                  <a:pt x="41148" y="44208"/>
                </a:lnTo>
                <a:lnTo>
                  <a:pt x="42672" y="47256"/>
                </a:lnTo>
                <a:lnTo>
                  <a:pt x="44196" y="48780"/>
                </a:lnTo>
                <a:lnTo>
                  <a:pt x="44196" y="51816"/>
                </a:lnTo>
                <a:lnTo>
                  <a:pt x="47244" y="54864"/>
                </a:lnTo>
                <a:lnTo>
                  <a:pt x="50292" y="56388"/>
                </a:lnTo>
                <a:lnTo>
                  <a:pt x="51816" y="57912"/>
                </a:lnTo>
                <a:lnTo>
                  <a:pt x="54864" y="57912"/>
                </a:lnTo>
                <a:lnTo>
                  <a:pt x="56388" y="59436"/>
                </a:lnTo>
                <a:lnTo>
                  <a:pt x="65532" y="59436"/>
                </a:lnTo>
                <a:lnTo>
                  <a:pt x="68580" y="57912"/>
                </a:lnTo>
                <a:lnTo>
                  <a:pt x="71628" y="57912"/>
                </a:lnTo>
                <a:lnTo>
                  <a:pt x="73152" y="56388"/>
                </a:lnTo>
                <a:lnTo>
                  <a:pt x="76200" y="54864"/>
                </a:lnTo>
                <a:lnTo>
                  <a:pt x="77724" y="51816"/>
                </a:lnTo>
                <a:lnTo>
                  <a:pt x="80772" y="48780"/>
                </a:lnTo>
                <a:lnTo>
                  <a:pt x="80772" y="45732"/>
                </a:lnTo>
                <a:lnTo>
                  <a:pt x="82296" y="42684"/>
                </a:lnTo>
                <a:lnTo>
                  <a:pt x="82296" y="3352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21224" y="3360419"/>
            <a:ext cx="81280" cy="59690"/>
          </a:xfrm>
          <a:custGeom>
            <a:avLst/>
            <a:gdLst/>
            <a:ahLst/>
            <a:cxnLst/>
            <a:rect l="l" t="t" r="r" b="b"/>
            <a:pathLst>
              <a:path w="81279" h="59689">
                <a:moveTo>
                  <a:pt x="24384" y="0"/>
                </a:moveTo>
                <a:lnTo>
                  <a:pt x="16764" y="0"/>
                </a:lnTo>
                <a:lnTo>
                  <a:pt x="15240" y="1524"/>
                </a:lnTo>
                <a:lnTo>
                  <a:pt x="15240" y="3048"/>
                </a:lnTo>
                <a:lnTo>
                  <a:pt x="13716" y="4572"/>
                </a:lnTo>
                <a:lnTo>
                  <a:pt x="13716" y="6096"/>
                </a:lnTo>
                <a:lnTo>
                  <a:pt x="12192" y="6096"/>
                </a:lnTo>
                <a:lnTo>
                  <a:pt x="10668" y="7620"/>
                </a:lnTo>
                <a:lnTo>
                  <a:pt x="9144" y="7620"/>
                </a:lnTo>
                <a:lnTo>
                  <a:pt x="7620" y="9144"/>
                </a:lnTo>
                <a:lnTo>
                  <a:pt x="0" y="9144"/>
                </a:lnTo>
                <a:lnTo>
                  <a:pt x="0" y="16764"/>
                </a:lnTo>
                <a:lnTo>
                  <a:pt x="13716" y="16764"/>
                </a:lnTo>
                <a:lnTo>
                  <a:pt x="13716" y="57912"/>
                </a:lnTo>
                <a:lnTo>
                  <a:pt x="24384" y="57912"/>
                </a:lnTo>
                <a:lnTo>
                  <a:pt x="24384" y="0"/>
                </a:lnTo>
                <a:close/>
              </a:path>
              <a:path w="81279" h="59689">
                <a:moveTo>
                  <a:pt x="80772" y="30480"/>
                </a:moveTo>
                <a:lnTo>
                  <a:pt x="79248" y="28956"/>
                </a:lnTo>
                <a:lnTo>
                  <a:pt x="77724" y="25908"/>
                </a:lnTo>
                <a:lnTo>
                  <a:pt x="74676" y="22860"/>
                </a:lnTo>
                <a:lnTo>
                  <a:pt x="71628" y="19812"/>
                </a:lnTo>
                <a:lnTo>
                  <a:pt x="68580" y="19812"/>
                </a:lnTo>
                <a:lnTo>
                  <a:pt x="65532" y="18288"/>
                </a:lnTo>
                <a:lnTo>
                  <a:pt x="60960" y="18288"/>
                </a:lnTo>
                <a:lnTo>
                  <a:pt x="59436" y="19812"/>
                </a:lnTo>
                <a:lnTo>
                  <a:pt x="57912" y="19812"/>
                </a:lnTo>
                <a:lnTo>
                  <a:pt x="54864" y="21336"/>
                </a:lnTo>
                <a:lnTo>
                  <a:pt x="53340" y="21336"/>
                </a:lnTo>
                <a:lnTo>
                  <a:pt x="51816" y="22860"/>
                </a:lnTo>
                <a:lnTo>
                  <a:pt x="54864" y="7620"/>
                </a:lnTo>
                <a:lnTo>
                  <a:pt x="77724" y="7620"/>
                </a:lnTo>
                <a:lnTo>
                  <a:pt x="77724" y="0"/>
                </a:lnTo>
                <a:lnTo>
                  <a:pt x="48768" y="0"/>
                </a:lnTo>
                <a:lnTo>
                  <a:pt x="42672" y="32004"/>
                </a:lnTo>
                <a:lnTo>
                  <a:pt x="51816" y="32004"/>
                </a:lnTo>
                <a:lnTo>
                  <a:pt x="51816" y="28956"/>
                </a:lnTo>
                <a:lnTo>
                  <a:pt x="53340" y="28956"/>
                </a:lnTo>
                <a:lnTo>
                  <a:pt x="54864" y="27432"/>
                </a:lnTo>
                <a:lnTo>
                  <a:pt x="56388" y="27432"/>
                </a:lnTo>
                <a:lnTo>
                  <a:pt x="59436" y="25908"/>
                </a:lnTo>
                <a:lnTo>
                  <a:pt x="62484" y="25908"/>
                </a:lnTo>
                <a:lnTo>
                  <a:pt x="64008" y="27432"/>
                </a:lnTo>
                <a:lnTo>
                  <a:pt x="67056" y="27432"/>
                </a:lnTo>
                <a:lnTo>
                  <a:pt x="70104" y="30480"/>
                </a:lnTo>
                <a:lnTo>
                  <a:pt x="70104" y="32004"/>
                </a:lnTo>
                <a:lnTo>
                  <a:pt x="71628" y="33528"/>
                </a:lnTo>
                <a:lnTo>
                  <a:pt x="71628" y="45732"/>
                </a:lnTo>
                <a:lnTo>
                  <a:pt x="70104" y="45732"/>
                </a:lnTo>
                <a:lnTo>
                  <a:pt x="70104" y="47256"/>
                </a:lnTo>
                <a:lnTo>
                  <a:pt x="67056" y="50292"/>
                </a:lnTo>
                <a:lnTo>
                  <a:pt x="65532" y="50292"/>
                </a:lnTo>
                <a:lnTo>
                  <a:pt x="62484" y="51816"/>
                </a:lnTo>
                <a:lnTo>
                  <a:pt x="57912" y="51816"/>
                </a:lnTo>
                <a:lnTo>
                  <a:pt x="54864" y="50292"/>
                </a:lnTo>
                <a:lnTo>
                  <a:pt x="51816" y="47256"/>
                </a:lnTo>
                <a:lnTo>
                  <a:pt x="50292" y="44208"/>
                </a:lnTo>
                <a:lnTo>
                  <a:pt x="50292" y="41160"/>
                </a:lnTo>
                <a:lnTo>
                  <a:pt x="41148" y="41160"/>
                </a:lnTo>
                <a:lnTo>
                  <a:pt x="41148" y="47256"/>
                </a:lnTo>
                <a:lnTo>
                  <a:pt x="42672" y="48780"/>
                </a:lnTo>
                <a:lnTo>
                  <a:pt x="44196" y="51816"/>
                </a:lnTo>
                <a:lnTo>
                  <a:pt x="50292" y="57912"/>
                </a:lnTo>
                <a:lnTo>
                  <a:pt x="53340" y="57912"/>
                </a:lnTo>
                <a:lnTo>
                  <a:pt x="56388" y="59436"/>
                </a:lnTo>
                <a:lnTo>
                  <a:pt x="65532" y="59436"/>
                </a:lnTo>
                <a:lnTo>
                  <a:pt x="68580" y="57912"/>
                </a:lnTo>
                <a:lnTo>
                  <a:pt x="70104" y="57912"/>
                </a:lnTo>
                <a:lnTo>
                  <a:pt x="73152" y="56388"/>
                </a:lnTo>
                <a:lnTo>
                  <a:pt x="74676" y="54864"/>
                </a:lnTo>
                <a:lnTo>
                  <a:pt x="76200" y="51816"/>
                </a:lnTo>
                <a:lnTo>
                  <a:pt x="79248" y="48780"/>
                </a:lnTo>
                <a:lnTo>
                  <a:pt x="80772" y="45732"/>
                </a:lnTo>
                <a:lnTo>
                  <a:pt x="80772" y="3048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61404" y="3360419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24384" y="0"/>
                </a:moveTo>
                <a:lnTo>
                  <a:pt x="16764" y="0"/>
                </a:lnTo>
                <a:lnTo>
                  <a:pt x="16764" y="1524"/>
                </a:lnTo>
                <a:lnTo>
                  <a:pt x="15240" y="3048"/>
                </a:lnTo>
                <a:lnTo>
                  <a:pt x="15240" y="4572"/>
                </a:lnTo>
                <a:lnTo>
                  <a:pt x="13716" y="6096"/>
                </a:lnTo>
                <a:lnTo>
                  <a:pt x="12192" y="6096"/>
                </a:lnTo>
                <a:lnTo>
                  <a:pt x="10668" y="7620"/>
                </a:lnTo>
                <a:lnTo>
                  <a:pt x="9144" y="7620"/>
                </a:lnTo>
                <a:lnTo>
                  <a:pt x="7620" y="9144"/>
                </a:lnTo>
                <a:lnTo>
                  <a:pt x="0" y="9144"/>
                </a:lnTo>
                <a:lnTo>
                  <a:pt x="0" y="16764"/>
                </a:lnTo>
                <a:lnTo>
                  <a:pt x="13716" y="16764"/>
                </a:lnTo>
                <a:lnTo>
                  <a:pt x="13716" y="57912"/>
                </a:lnTo>
                <a:lnTo>
                  <a:pt x="24384" y="57912"/>
                </a:lnTo>
                <a:lnTo>
                  <a:pt x="24384" y="0"/>
                </a:lnTo>
                <a:close/>
              </a:path>
              <a:path w="82550" h="59689">
                <a:moveTo>
                  <a:pt x="82296" y="33528"/>
                </a:moveTo>
                <a:lnTo>
                  <a:pt x="80772" y="30480"/>
                </a:lnTo>
                <a:lnTo>
                  <a:pt x="80772" y="28956"/>
                </a:lnTo>
                <a:lnTo>
                  <a:pt x="79248" y="25908"/>
                </a:lnTo>
                <a:lnTo>
                  <a:pt x="76200" y="22860"/>
                </a:lnTo>
                <a:lnTo>
                  <a:pt x="74676" y="21336"/>
                </a:lnTo>
                <a:lnTo>
                  <a:pt x="71628" y="19812"/>
                </a:lnTo>
                <a:lnTo>
                  <a:pt x="70104" y="19812"/>
                </a:lnTo>
                <a:lnTo>
                  <a:pt x="67056" y="18288"/>
                </a:lnTo>
                <a:lnTo>
                  <a:pt x="62484" y="18288"/>
                </a:lnTo>
                <a:lnTo>
                  <a:pt x="59436" y="19812"/>
                </a:lnTo>
                <a:lnTo>
                  <a:pt x="57912" y="19812"/>
                </a:lnTo>
                <a:lnTo>
                  <a:pt x="56388" y="21336"/>
                </a:lnTo>
                <a:lnTo>
                  <a:pt x="54864" y="21336"/>
                </a:lnTo>
                <a:lnTo>
                  <a:pt x="53340" y="22860"/>
                </a:lnTo>
                <a:lnTo>
                  <a:pt x="56388" y="7620"/>
                </a:lnTo>
                <a:lnTo>
                  <a:pt x="79248" y="7620"/>
                </a:lnTo>
                <a:lnTo>
                  <a:pt x="79248" y="0"/>
                </a:lnTo>
                <a:lnTo>
                  <a:pt x="48768" y="0"/>
                </a:lnTo>
                <a:lnTo>
                  <a:pt x="42672" y="32004"/>
                </a:lnTo>
                <a:lnTo>
                  <a:pt x="51816" y="32004"/>
                </a:lnTo>
                <a:lnTo>
                  <a:pt x="53340" y="28956"/>
                </a:lnTo>
                <a:lnTo>
                  <a:pt x="54864" y="28956"/>
                </a:lnTo>
                <a:lnTo>
                  <a:pt x="56388" y="27432"/>
                </a:lnTo>
                <a:lnTo>
                  <a:pt x="57912" y="27432"/>
                </a:lnTo>
                <a:lnTo>
                  <a:pt x="59436" y="25908"/>
                </a:lnTo>
                <a:lnTo>
                  <a:pt x="64008" y="25908"/>
                </a:lnTo>
                <a:lnTo>
                  <a:pt x="65532" y="27432"/>
                </a:lnTo>
                <a:lnTo>
                  <a:pt x="68580" y="27432"/>
                </a:lnTo>
                <a:lnTo>
                  <a:pt x="68580" y="28956"/>
                </a:lnTo>
                <a:lnTo>
                  <a:pt x="71628" y="32004"/>
                </a:lnTo>
                <a:lnTo>
                  <a:pt x="71628" y="33528"/>
                </a:lnTo>
                <a:lnTo>
                  <a:pt x="73152" y="35052"/>
                </a:lnTo>
                <a:lnTo>
                  <a:pt x="73152" y="42684"/>
                </a:lnTo>
                <a:lnTo>
                  <a:pt x="71628" y="44208"/>
                </a:lnTo>
                <a:lnTo>
                  <a:pt x="71628" y="45732"/>
                </a:lnTo>
                <a:lnTo>
                  <a:pt x="70104" y="47256"/>
                </a:lnTo>
                <a:lnTo>
                  <a:pt x="70104" y="48780"/>
                </a:lnTo>
                <a:lnTo>
                  <a:pt x="68580" y="50292"/>
                </a:lnTo>
                <a:lnTo>
                  <a:pt x="65532" y="50292"/>
                </a:lnTo>
                <a:lnTo>
                  <a:pt x="64008" y="51816"/>
                </a:lnTo>
                <a:lnTo>
                  <a:pt x="59436" y="51816"/>
                </a:lnTo>
                <a:lnTo>
                  <a:pt x="56388" y="50292"/>
                </a:lnTo>
                <a:lnTo>
                  <a:pt x="54864" y="48780"/>
                </a:lnTo>
                <a:lnTo>
                  <a:pt x="51816" y="47256"/>
                </a:lnTo>
                <a:lnTo>
                  <a:pt x="51816" y="44208"/>
                </a:lnTo>
                <a:lnTo>
                  <a:pt x="50292" y="41160"/>
                </a:lnTo>
                <a:lnTo>
                  <a:pt x="41148" y="41160"/>
                </a:lnTo>
                <a:lnTo>
                  <a:pt x="41148" y="44208"/>
                </a:lnTo>
                <a:lnTo>
                  <a:pt x="42672" y="47256"/>
                </a:lnTo>
                <a:lnTo>
                  <a:pt x="42672" y="48780"/>
                </a:lnTo>
                <a:lnTo>
                  <a:pt x="44196" y="51816"/>
                </a:lnTo>
                <a:lnTo>
                  <a:pt x="47244" y="54864"/>
                </a:lnTo>
                <a:lnTo>
                  <a:pt x="50292" y="56388"/>
                </a:lnTo>
                <a:lnTo>
                  <a:pt x="51816" y="57912"/>
                </a:lnTo>
                <a:lnTo>
                  <a:pt x="54864" y="57912"/>
                </a:lnTo>
                <a:lnTo>
                  <a:pt x="56388" y="59436"/>
                </a:lnTo>
                <a:lnTo>
                  <a:pt x="65532" y="59436"/>
                </a:lnTo>
                <a:lnTo>
                  <a:pt x="68580" y="57912"/>
                </a:lnTo>
                <a:lnTo>
                  <a:pt x="71628" y="57912"/>
                </a:lnTo>
                <a:lnTo>
                  <a:pt x="73152" y="56388"/>
                </a:lnTo>
                <a:lnTo>
                  <a:pt x="76200" y="54864"/>
                </a:lnTo>
                <a:lnTo>
                  <a:pt x="77724" y="51816"/>
                </a:lnTo>
                <a:lnTo>
                  <a:pt x="80772" y="48780"/>
                </a:lnTo>
                <a:lnTo>
                  <a:pt x="80772" y="45732"/>
                </a:lnTo>
                <a:lnTo>
                  <a:pt x="82296" y="42684"/>
                </a:lnTo>
                <a:lnTo>
                  <a:pt x="82296" y="3352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1539" y="3569208"/>
            <a:ext cx="618744" cy="190500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2360676" y="3628644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30" h="58420">
                <a:moveTo>
                  <a:pt x="28956" y="42671"/>
                </a:moveTo>
                <a:lnTo>
                  <a:pt x="22860" y="42671"/>
                </a:lnTo>
                <a:lnTo>
                  <a:pt x="22860" y="57911"/>
                </a:lnTo>
                <a:lnTo>
                  <a:pt x="28956" y="57911"/>
                </a:lnTo>
                <a:lnTo>
                  <a:pt x="28956" y="42671"/>
                </a:lnTo>
                <a:close/>
              </a:path>
              <a:path w="36830" h="58420">
                <a:moveTo>
                  <a:pt x="28956" y="0"/>
                </a:moveTo>
                <a:lnTo>
                  <a:pt x="22860" y="0"/>
                </a:lnTo>
                <a:lnTo>
                  <a:pt x="0" y="39623"/>
                </a:lnTo>
                <a:lnTo>
                  <a:pt x="0" y="42671"/>
                </a:lnTo>
                <a:lnTo>
                  <a:pt x="36575" y="42671"/>
                </a:lnTo>
                <a:lnTo>
                  <a:pt x="36575" y="39623"/>
                </a:lnTo>
                <a:lnTo>
                  <a:pt x="6096" y="39623"/>
                </a:lnTo>
                <a:lnTo>
                  <a:pt x="22860" y="6095"/>
                </a:lnTo>
                <a:lnTo>
                  <a:pt x="28956" y="6095"/>
                </a:lnTo>
                <a:lnTo>
                  <a:pt x="28956" y="0"/>
                </a:lnTo>
                <a:close/>
              </a:path>
              <a:path w="36830" h="58420">
                <a:moveTo>
                  <a:pt x="28956" y="6095"/>
                </a:moveTo>
                <a:lnTo>
                  <a:pt x="22860" y="6095"/>
                </a:lnTo>
                <a:lnTo>
                  <a:pt x="22860" y="39623"/>
                </a:lnTo>
                <a:lnTo>
                  <a:pt x="28956" y="39623"/>
                </a:lnTo>
                <a:lnTo>
                  <a:pt x="28956" y="6095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9332" y="3627120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5907" y="59435"/>
                </a:moveTo>
                <a:lnTo>
                  <a:pt x="15239" y="59435"/>
                </a:lnTo>
                <a:lnTo>
                  <a:pt x="18287" y="60959"/>
                </a:lnTo>
                <a:lnTo>
                  <a:pt x="22859" y="60959"/>
                </a:lnTo>
                <a:lnTo>
                  <a:pt x="25907" y="59435"/>
                </a:lnTo>
                <a:close/>
              </a:path>
              <a:path w="41275" h="60960">
                <a:moveTo>
                  <a:pt x="30479" y="57912"/>
                </a:moveTo>
                <a:lnTo>
                  <a:pt x="10667" y="57912"/>
                </a:lnTo>
                <a:lnTo>
                  <a:pt x="12191" y="59435"/>
                </a:lnTo>
                <a:lnTo>
                  <a:pt x="28955" y="59435"/>
                </a:lnTo>
                <a:lnTo>
                  <a:pt x="30479" y="57912"/>
                </a:lnTo>
                <a:close/>
              </a:path>
              <a:path w="41275" h="60960">
                <a:moveTo>
                  <a:pt x="28955" y="27431"/>
                </a:moveTo>
                <a:lnTo>
                  <a:pt x="12191" y="27431"/>
                </a:lnTo>
                <a:lnTo>
                  <a:pt x="6095" y="30479"/>
                </a:lnTo>
                <a:lnTo>
                  <a:pt x="3047" y="33527"/>
                </a:lnTo>
                <a:lnTo>
                  <a:pt x="0" y="39624"/>
                </a:lnTo>
                <a:lnTo>
                  <a:pt x="0" y="45719"/>
                </a:lnTo>
                <a:lnTo>
                  <a:pt x="1523" y="48767"/>
                </a:lnTo>
                <a:lnTo>
                  <a:pt x="1523" y="50291"/>
                </a:lnTo>
                <a:lnTo>
                  <a:pt x="3047" y="53339"/>
                </a:lnTo>
                <a:lnTo>
                  <a:pt x="7619" y="57912"/>
                </a:lnTo>
                <a:lnTo>
                  <a:pt x="33527" y="57912"/>
                </a:lnTo>
                <a:lnTo>
                  <a:pt x="35051" y="56387"/>
                </a:lnTo>
                <a:lnTo>
                  <a:pt x="16763" y="56387"/>
                </a:lnTo>
                <a:lnTo>
                  <a:pt x="15239" y="54863"/>
                </a:lnTo>
                <a:lnTo>
                  <a:pt x="13715" y="54863"/>
                </a:lnTo>
                <a:lnTo>
                  <a:pt x="12191" y="53339"/>
                </a:lnTo>
                <a:lnTo>
                  <a:pt x="10667" y="53339"/>
                </a:lnTo>
                <a:lnTo>
                  <a:pt x="7619" y="50291"/>
                </a:lnTo>
                <a:lnTo>
                  <a:pt x="7619" y="48767"/>
                </a:lnTo>
                <a:lnTo>
                  <a:pt x="6095" y="47243"/>
                </a:lnTo>
                <a:lnTo>
                  <a:pt x="6095" y="39624"/>
                </a:lnTo>
                <a:lnTo>
                  <a:pt x="7619" y="36575"/>
                </a:lnTo>
                <a:lnTo>
                  <a:pt x="7619" y="35051"/>
                </a:lnTo>
                <a:lnTo>
                  <a:pt x="9143" y="35051"/>
                </a:lnTo>
                <a:lnTo>
                  <a:pt x="12191" y="32003"/>
                </a:lnTo>
                <a:lnTo>
                  <a:pt x="13715" y="32003"/>
                </a:lnTo>
                <a:lnTo>
                  <a:pt x="15239" y="30479"/>
                </a:lnTo>
                <a:lnTo>
                  <a:pt x="35051" y="30479"/>
                </a:lnTo>
                <a:lnTo>
                  <a:pt x="28955" y="27431"/>
                </a:lnTo>
                <a:close/>
              </a:path>
              <a:path w="41275" h="60960">
                <a:moveTo>
                  <a:pt x="35051" y="30479"/>
                </a:moveTo>
                <a:lnTo>
                  <a:pt x="25907" y="30479"/>
                </a:lnTo>
                <a:lnTo>
                  <a:pt x="27431" y="32003"/>
                </a:lnTo>
                <a:lnTo>
                  <a:pt x="28955" y="32003"/>
                </a:lnTo>
                <a:lnTo>
                  <a:pt x="33527" y="36575"/>
                </a:lnTo>
                <a:lnTo>
                  <a:pt x="33527" y="38100"/>
                </a:lnTo>
                <a:lnTo>
                  <a:pt x="35051" y="39624"/>
                </a:lnTo>
                <a:lnTo>
                  <a:pt x="35051" y="47243"/>
                </a:lnTo>
                <a:lnTo>
                  <a:pt x="33527" y="48767"/>
                </a:lnTo>
                <a:lnTo>
                  <a:pt x="33527" y="50291"/>
                </a:lnTo>
                <a:lnTo>
                  <a:pt x="30479" y="53339"/>
                </a:lnTo>
                <a:lnTo>
                  <a:pt x="28955" y="53339"/>
                </a:lnTo>
                <a:lnTo>
                  <a:pt x="28955" y="54863"/>
                </a:lnTo>
                <a:lnTo>
                  <a:pt x="25907" y="54863"/>
                </a:lnTo>
                <a:lnTo>
                  <a:pt x="24383" y="56387"/>
                </a:lnTo>
                <a:lnTo>
                  <a:pt x="35051" y="56387"/>
                </a:lnTo>
                <a:lnTo>
                  <a:pt x="38100" y="53339"/>
                </a:lnTo>
                <a:lnTo>
                  <a:pt x="39623" y="50291"/>
                </a:lnTo>
                <a:lnTo>
                  <a:pt x="39623" y="48767"/>
                </a:lnTo>
                <a:lnTo>
                  <a:pt x="41147" y="45719"/>
                </a:lnTo>
                <a:lnTo>
                  <a:pt x="41147" y="39624"/>
                </a:lnTo>
                <a:lnTo>
                  <a:pt x="39623" y="35051"/>
                </a:lnTo>
                <a:lnTo>
                  <a:pt x="35051" y="30479"/>
                </a:lnTo>
                <a:close/>
              </a:path>
              <a:path w="41275" h="60960">
                <a:moveTo>
                  <a:pt x="16763" y="4571"/>
                </a:moveTo>
                <a:lnTo>
                  <a:pt x="6095" y="4571"/>
                </a:lnTo>
                <a:lnTo>
                  <a:pt x="6095" y="6095"/>
                </a:lnTo>
                <a:lnTo>
                  <a:pt x="4571" y="9143"/>
                </a:lnTo>
                <a:lnTo>
                  <a:pt x="3047" y="10667"/>
                </a:lnTo>
                <a:lnTo>
                  <a:pt x="3047" y="21335"/>
                </a:lnTo>
                <a:lnTo>
                  <a:pt x="9143" y="27431"/>
                </a:lnTo>
                <a:lnTo>
                  <a:pt x="32003" y="27431"/>
                </a:lnTo>
                <a:lnTo>
                  <a:pt x="33527" y="25907"/>
                </a:lnTo>
                <a:lnTo>
                  <a:pt x="16763" y="25907"/>
                </a:lnTo>
                <a:lnTo>
                  <a:pt x="15239" y="24383"/>
                </a:lnTo>
                <a:lnTo>
                  <a:pt x="13715" y="24383"/>
                </a:lnTo>
                <a:lnTo>
                  <a:pt x="12191" y="22859"/>
                </a:lnTo>
                <a:lnTo>
                  <a:pt x="10667" y="22859"/>
                </a:lnTo>
                <a:lnTo>
                  <a:pt x="9143" y="21335"/>
                </a:lnTo>
                <a:lnTo>
                  <a:pt x="9143" y="18287"/>
                </a:lnTo>
                <a:lnTo>
                  <a:pt x="7619" y="16763"/>
                </a:lnTo>
                <a:lnTo>
                  <a:pt x="7619" y="13715"/>
                </a:lnTo>
                <a:lnTo>
                  <a:pt x="9143" y="12191"/>
                </a:lnTo>
                <a:lnTo>
                  <a:pt x="9143" y="9143"/>
                </a:lnTo>
                <a:lnTo>
                  <a:pt x="10667" y="7619"/>
                </a:lnTo>
                <a:lnTo>
                  <a:pt x="12191" y="7619"/>
                </a:lnTo>
                <a:lnTo>
                  <a:pt x="13715" y="6095"/>
                </a:lnTo>
                <a:lnTo>
                  <a:pt x="15239" y="6095"/>
                </a:lnTo>
                <a:lnTo>
                  <a:pt x="16763" y="4571"/>
                </a:lnTo>
                <a:close/>
              </a:path>
              <a:path w="41275" h="60960">
                <a:moveTo>
                  <a:pt x="33527" y="4571"/>
                </a:moveTo>
                <a:lnTo>
                  <a:pt x="24383" y="4571"/>
                </a:lnTo>
                <a:lnTo>
                  <a:pt x="25907" y="6095"/>
                </a:lnTo>
                <a:lnTo>
                  <a:pt x="28955" y="6095"/>
                </a:lnTo>
                <a:lnTo>
                  <a:pt x="28955" y="7619"/>
                </a:lnTo>
                <a:lnTo>
                  <a:pt x="30479" y="7619"/>
                </a:lnTo>
                <a:lnTo>
                  <a:pt x="32003" y="9143"/>
                </a:lnTo>
                <a:lnTo>
                  <a:pt x="32003" y="12191"/>
                </a:lnTo>
                <a:lnTo>
                  <a:pt x="33527" y="13715"/>
                </a:lnTo>
                <a:lnTo>
                  <a:pt x="33527" y="16763"/>
                </a:lnTo>
                <a:lnTo>
                  <a:pt x="32003" y="18287"/>
                </a:lnTo>
                <a:lnTo>
                  <a:pt x="32003" y="21335"/>
                </a:lnTo>
                <a:lnTo>
                  <a:pt x="30479" y="22859"/>
                </a:lnTo>
                <a:lnTo>
                  <a:pt x="28955" y="22859"/>
                </a:lnTo>
                <a:lnTo>
                  <a:pt x="25907" y="25907"/>
                </a:lnTo>
                <a:lnTo>
                  <a:pt x="33527" y="25907"/>
                </a:lnTo>
                <a:lnTo>
                  <a:pt x="35051" y="22859"/>
                </a:lnTo>
                <a:lnTo>
                  <a:pt x="38100" y="21335"/>
                </a:lnTo>
                <a:lnTo>
                  <a:pt x="38100" y="10667"/>
                </a:lnTo>
                <a:lnTo>
                  <a:pt x="36575" y="9143"/>
                </a:lnTo>
                <a:lnTo>
                  <a:pt x="35051" y="6095"/>
                </a:lnTo>
                <a:lnTo>
                  <a:pt x="33527" y="4571"/>
                </a:lnTo>
                <a:close/>
              </a:path>
              <a:path w="41275" h="60960">
                <a:moveTo>
                  <a:pt x="28955" y="1524"/>
                </a:moveTo>
                <a:lnTo>
                  <a:pt x="12191" y="1524"/>
                </a:lnTo>
                <a:lnTo>
                  <a:pt x="9143" y="4571"/>
                </a:lnTo>
                <a:lnTo>
                  <a:pt x="32003" y="4571"/>
                </a:lnTo>
                <a:lnTo>
                  <a:pt x="28955" y="1524"/>
                </a:lnTo>
                <a:close/>
              </a:path>
              <a:path w="41275" h="60960">
                <a:moveTo>
                  <a:pt x="24383" y="0"/>
                </a:moveTo>
                <a:lnTo>
                  <a:pt x="16763" y="0"/>
                </a:lnTo>
                <a:lnTo>
                  <a:pt x="13715" y="1524"/>
                </a:lnTo>
                <a:lnTo>
                  <a:pt x="27431" y="1524"/>
                </a:lnTo>
                <a:lnTo>
                  <a:pt x="24383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242559" y="3628644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36575" y="0"/>
                </a:moveTo>
                <a:lnTo>
                  <a:pt x="0" y="0"/>
                </a:lnTo>
                <a:lnTo>
                  <a:pt x="0" y="4571"/>
                </a:lnTo>
                <a:lnTo>
                  <a:pt x="32003" y="4571"/>
                </a:lnTo>
                <a:lnTo>
                  <a:pt x="27431" y="9143"/>
                </a:lnTo>
                <a:lnTo>
                  <a:pt x="18287" y="22859"/>
                </a:lnTo>
                <a:lnTo>
                  <a:pt x="15239" y="25907"/>
                </a:lnTo>
                <a:lnTo>
                  <a:pt x="9143" y="44195"/>
                </a:lnTo>
                <a:lnTo>
                  <a:pt x="9143" y="48767"/>
                </a:lnTo>
                <a:lnTo>
                  <a:pt x="7619" y="53339"/>
                </a:lnTo>
                <a:lnTo>
                  <a:pt x="7619" y="57911"/>
                </a:lnTo>
                <a:lnTo>
                  <a:pt x="13715" y="57911"/>
                </a:lnTo>
                <a:lnTo>
                  <a:pt x="13715" y="50291"/>
                </a:lnTo>
                <a:lnTo>
                  <a:pt x="15239" y="44195"/>
                </a:lnTo>
                <a:lnTo>
                  <a:pt x="16763" y="39623"/>
                </a:lnTo>
                <a:lnTo>
                  <a:pt x="18287" y="33527"/>
                </a:lnTo>
                <a:lnTo>
                  <a:pt x="19812" y="28955"/>
                </a:lnTo>
                <a:lnTo>
                  <a:pt x="25907" y="19811"/>
                </a:lnTo>
                <a:lnTo>
                  <a:pt x="27431" y="15239"/>
                </a:lnTo>
                <a:lnTo>
                  <a:pt x="30479" y="12191"/>
                </a:lnTo>
                <a:lnTo>
                  <a:pt x="32003" y="9143"/>
                </a:lnTo>
                <a:lnTo>
                  <a:pt x="35051" y="7619"/>
                </a:lnTo>
                <a:lnTo>
                  <a:pt x="36575" y="4571"/>
                </a:lnTo>
                <a:lnTo>
                  <a:pt x="36575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81216" y="3627120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6095" y="45719"/>
                </a:moveTo>
                <a:lnTo>
                  <a:pt x="1524" y="45719"/>
                </a:lnTo>
                <a:lnTo>
                  <a:pt x="1524" y="50291"/>
                </a:lnTo>
                <a:lnTo>
                  <a:pt x="4572" y="54863"/>
                </a:lnTo>
                <a:lnTo>
                  <a:pt x="7619" y="56387"/>
                </a:lnTo>
                <a:lnTo>
                  <a:pt x="10667" y="59435"/>
                </a:lnTo>
                <a:lnTo>
                  <a:pt x="13715" y="60959"/>
                </a:lnTo>
                <a:lnTo>
                  <a:pt x="22859" y="60959"/>
                </a:lnTo>
                <a:lnTo>
                  <a:pt x="25907" y="59435"/>
                </a:lnTo>
                <a:lnTo>
                  <a:pt x="27431" y="59435"/>
                </a:lnTo>
                <a:lnTo>
                  <a:pt x="30479" y="57912"/>
                </a:lnTo>
                <a:lnTo>
                  <a:pt x="32003" y="56387"/>
                </a:lnTo>
                <a:lnTo>
                  <a:pt x="15239" y="56387"/>
                </a:lnTo>
                <a:lnTo>
                  <a:pt x="12191" y="54863"/>
                </a:lnTo>
                <a:lnTo>
                  <a:pt x="9143" y="51815"/>
                </a:lnTo>
                <a:lnTo>
                  <a:pt x="6095" y="45719"/>
                </a:lnTo>
                <a:close/>
              </a:path>
              <a:path w="40004" h="60960">
                <a:moveTo>
                  <a:pt x="39624" y="30479"/>
                </a:moveTo>
                <a:lnTo>
                  <a:pt x="35051" y="30479"/>
                </a:lnTo>
                <a:lnTo>
                  <a:pt x="35051" y="38100"/>
                </a:lnTo>
                <a:lnTo>
                  <a:pt x="33527" y="41147"/>
                </a:lnTo>
                <a:lnTo>
                  <a:pt x="33527" y="44195"/>
                </a:lnTo>
                <a:lnTo>
                  <a:pt x="30479" y="50291"/>
                </a:lnTo>
                <a:lnTo>
                  <a:pt x="27431" y="53339"/>
                </a:lnTo>
                <a:lnTo>
                  <a:pt x="24383" y="54863"/>
                </a:lnTo>
                <a:lnTo>
                  <a:pt x="22859" y="56387"/>
                </a:lnTo>
                <a:lnTo>
                  <a:pt x="32003" y="56387"/>
                </a:lnTo>
                <a:lnTo>
                  <a:pt x="35051" y="53339"/>
                </a:lnTo>
                <a:lnTo>
                  <a:pt x="36575" y="50291"/>
                </a:lnTo>
                <a:lnTo>
                  <a:pt x="36575" y="48767"/>
                </a:lnTo>
                <a:lnTo>
                  <a:pt x="38100" y="45719"/>
                </a:lnTo>
                <a:lnTo>
                  <a:pt x="38100" y="44195"/>
                </a:lnTo>
                <a:lnTo>
                  <a:pt x="39624" y="42671"/>
                </a:lnTo>
                <a:lnTo>
                  <a:pt x="39624" y="30479"/>
                </a:lnTo>
                <a:close/>
              </a:path>
              <a:path w="40004" h="60960">
                <a:moveTo>
                  <a:pt x="28955" y="1524"/>
                </a:moveTo>
                <a:lnTo>
                  <a:pt x="12191" y="1524"/>
                </a:lnTo>
                <a:lnTo>
                  <a:pt x="9143" y="3047"/>
                </a:lnTo>
                <a:lnTo>
                  <a:pt x="3048" y="9143"/>
                </a:lnTo>
                <a:lnTo>
                  <a:pt x="0" y="15239"/>
                </a:lnTo>
                <a:lnTo>
                  <a:pt x="0" y="25907"/>
                </a:lnTo>
                <a:lnTo>
                  <a:pt x="1524" y="27431"/>
                </a:lnTo>
                <a:lnTo>
                  <a:pt x="3048" y="30479"/>
                </a:lnTo>
                <a:lnTo>
                  <a:pt x="3048" y="32003"/>
                </a:lnTo>
                <a:lnTo>
                  <a:pt x="6095" y="33527"/>
                </a:lnTo>
                <a:lnTo>
                  <a:pt x="7619" y="36575"/>
                </a:lnTo>
                <a:lnTo>
                  <a:pt x="9143" y="36575"/>
                </a:lnTo>
                <a:lnTo>
                  <a:pt x="10667" y="38100"/>
                </a:lnTo>
                <a:lnTo>
                  <a:pt x="13715" y="39624"/>
                </a:lnTo>
                <a:lnTo>
                  <a:pt x="22859" y="39624"/>
                </a:lnTo>
                <a:lnTo>
                  <a:pt x="32003" y="35051"/>
                </a:lnTo>
                <a:lnTo>
                  <a:pt x="15239" y="35051"/>
                </a:lnTo>
                <a:lnTo>
                  <a:pt x="13715" y="33527"/>
                </a:lnTo>
                <a:lnTo>
                  <a:pt x="12191" y="33527"/>
                </a:lnTo>
                <a:lnTo>
                  <a:pt x="7619" y="28955"/>
                </a:lnTo>
                <a:lnTo>
                  <a:pt x="7619" y="27431"/>
                </a:lnTo>
                <a:lnTo>
                  <a:pt x="6095" y="25907"/>
                </a:lnTo>
                <a:lnTo>
                  <a:pt x="6095" y="13715"/>
                </a:lnTo>
                <a:lnTo>
                  <a:pt x="7619" y="12191"/>
                </a:lnTo>
                <a:lnTo>
                  <a:pt x="7619" y="10667"/>
                </a:lnTo>
                <a:lnTo>
                  <a:pt x="12191" y="6095"/>
                </a:lnTo>
                <a:lnTo>
                  <a:pt x="13715" y="6095"/>
                </a:lnTo>
                <a:lnTo>
                  <a:pt x="15239" y="4571"/>
                </a:lnTo>
                <a:lnTo>
                  <a:pt x="33527" y="4571"/>
                </a:lnTo>
                <a:lnTo>
                  <a:pt x="32003" y="3047"/>
                </a:lnTo>
                <a:lnTo>
                  <a:pt x="28955" y="1524"/>
                </a:lnTo>
                <a:close/>
              </a:path>
              <a:path w="40004" h="60960">
                <a:moveTo>
                  <a:pt x="33527" y="4571"/>
                </a:moveTo>
                <a:lnTo>
                  <a:pt x="24383" y="4571"/>
                </a:lnTo>
                <a:lnTo>
                  <a:pt x="25907" y="6095"/>
                </a:lnTo>
                <a:lnTo>
                  <a:pt x="27431" y="6095"/>
                </a:lnTo>
                <a:lnTo>
                  <a:pt x="32003" y="10667"/>
                </a:lnTo>
                <a:lnTo>
                  <a:pt x="32003" y="12191"/>
                </a:lnTo>
                <a:lnTo>
                  <a:pt x="33527" y="13715"/>
                </a:lnTo>
                <a:lnTo>
                  <a:pt x="33527" y="25907"/>
                </a:lnTo>
                <a:lnTo>
                  <a:pt x="32003" y="27431"/>
                </a:lnTo>
                <a:lnTo>
                  <a:pt x="32003" y="28955"/>
                </a:lnTo>
                <a:lnTo>
                  <a:pt x="27431" y="33527"/>
                </a:lnTo>
                <a:lnTo>
                  <a:pt x="25907" y="33527"/>
                </a:lnTo>
                <a:lnTo>
                  <a:pt x="24383" y="35051"/>
                </a:lnTo>
                <a:lnTo>
                  <a:pt x="32003" y="35051"/>
                </a:lnTo>
                <a:lnTo>
                  <a:pt x="33527" y="33527"/>
                </a:lnTo>
                <a:lnTo>
                  <a:pt x="35051" y="30479"/>
                </a:lnTo>
                <a:lnTo>
                  <a:pt x="39624" y="30479"/>
                </a:lnTo>
                <a:lnTo>
                  <a:pt x="39624" y="16763"/>
                </a:lnTo>
                <a:lnTo>
                  <a:pt x="38100" y="13715"/>
                </a:lnTo>
                <a:lnTo>
                  <a:pt x="36575" y="9143"/>
                </a:lnTo>
                <a:lnTo>
                  <a:pt x="35051" y="7619"/>
                </a:lnTo>
                <a:lnTo>
                  <a:pt x="33527" y="4571"/>
                </a:lnTo>
                <a:close/>
              </a:path>
              <a:path w="40004" h="60960">
                <a:moveTo>
                  <a:pt x="22859" y="0"/>
                </a:moveTo>
                <a:lnTo>
                  <a:pt x="16763" y="0"/>
                </a:lnTo>
                <a:lnTo>
                  <a:pt x="13715" y="1524"/>
                </a:lnTo>
                <a:lnTo>
                  <a:pt x="25907" y="1524"/>
                </a:lnTo>
                <a:lnTo>
                  <a:pt x="22859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91539" y="3831335"/>
            <a:ext cx="451103" cy="1950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013204" y="3831335"/>
            <a:ext cx="726947" cy="17983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453384" y="3831335"/>
            <a:ext cx="726948" cy="17983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895088" y="3831335"/>
            <a:ext cx="726948" cy="17983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35267" y="3831335"/>
            <a:ext cx="726948" cy="17983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90016" y="4099559"/>
            <a:ext cx="601980" cy="307848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3718560" y="4218431"/>
            <a:ext cx="200025" cy="59690"/>
          </a:xfrm>
          <a:custGeom>
            <a:avLst/>
            <a:gdLst/>
            <a:ahLst/>
            <a:cxnLst/>
            <a:rect l="l" t="t" r="r" b="b"/>
            <a:pathLst>
              <a:path w="200025" h="59689">
                <a:moveTo>
                  <a:pt x="53340" y="59436"/>
                </a:moveTo>
                <a:lnTo>
                  <a:pt x="45834" y="41148"/>
                </a:lnTo>
                <a:lnTo>
                  <a:pt x="43954" y="36576"/>
                </a:lnTo>
                <a:lnTo>
                  <a:pt x="38100" y="22313"/>
                </a:lnTo>
                <a:lnTo>
                  <a:pt x="38100" y="36576"/>
                </a:lnTo>
                <a:lnTo>
                  <a:pt x="13716" y="36576"/>
                </a:lnTo>
                <a:lnTo>
                  <a:pt x="25908" y="6096"/>
                </a:lnTo>
                <a:lnTo>
                  <a:pt x="38100" y="36576"/>
                </a:lnTo>
                <a:lnTo>
                  <a:pt x="38100" y="22313"/>
                </a:lnTo>
                <a:lnTo>
                  <a:pt x="31445" y="6096"/>
                </a:lnTo>
                <a:lnTo>
                  <a:pt x="28956" y="0"/>
                </a:lnTo>
                <a:lnTo>
                  <a:pt x="22860" y="0"/>
                </a:lnTo>
                <a:lnTo>
                  <a:pt x="0" y="59436"/>
                </a:lnTo>
                <a:lnTo>
                  <a:pt x="4572" y="59436"/>
                </a:lnTo>
                <a:lnTo>
                  <a:pt x="12192" y="41148"/>
                </a:lnTo>
                <a:lnTo>
                  <a:pt x="39624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200025" h="59689">
                <a:moveTo>
                  <a:pt x="97536" y="36576"/>
                </a:moveTo>
                <a:lnTo>
                  <a:pt x="79248" y="36576"/>
                </a:lnTo>
                <a:lnTo>
                  <a:pt x="79248" y="18288"/>
                </a:lnTo>
                <a:lnTo>
                  <a:pt x="74676" y="18288"/>
                </a:lnTo>
                <a:lnTo>
                  <a:pt x="74676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4676" y="41148"/>
                </a:lnTo>
                <a:lnTo>
                  <a:pt x="74676" y="59436"/>
                </a:lnTo>
                <a:lnTo>
                  <a:pt x="79248" y="59436"/>
                </a:lnTo>
                <a:lnTo>
                  <a:pt x="79248" y="41148"/>
                </a:lnTo>
                <a:lnTo>
                  <a:pt x="97536" y="41148"/>
                </a:lnTo>
                <a:lnTo>
                  <a:pt x="97536" y="36576"/>
                </a:lnTo>
                <a:close/>
              </a:path>
              <a:path w="200025" h="59689">
                <a:moveTo>
                  <a:pt x="147828" y="36576"/>
                </a:moveTo>
                <a:lnTo>
                  <a:pt x="129540" y="36576"/>
                </a:lnTo>
                <a:lnTo>
                  <a:pt x="129540" y="18288"/>
                </a:lnTo>
                <a:lnTo>
                  <a:pt x="124968" y="18288"/>
                </a:lnTo>
                <a:lnTo>
                  <a:pt x="124968" y="36576"/>
                </a:lnTo>
                <a:lnTo>
                  <a:pt x="106680" y="36576"/>
                </a:lnTo>
                <a:lnTo>
                  <a:pt x="106680" y="41148"/>
                </a:lnTo>
                <a:lnTo>
                  <a:pt x="124968" y="41148"/>
                </a:lnTo>
                <a:lnTo>
                  <a:pt x="124968" y="59436"/>
                </a:lnTo>
                <a:lnTo>
                  <a:pt x="129540" y="59436"/>
                </a:lnTo>
                <a:lnTo>
                  <a:pt x="129540" y="41148"/>
                </a:lnTo>
                <a:lnTo>
                  <a:pt x="147828" y="41148"/>
                </a:lnTo>
                <a:lnTo>
                  <a:pt x="147828" y="36576"/>
                </a:lnTo>
                <a:close/>
              </a:path>
              <a:path w="200025" h="59689">
                <a:moveTo>
                  <a:pt x="199644" y="36576"/>
                </a:moveTo>
                <a:lnTo>
                  <a:pt x="179832" y="36576"/>
                </a:lnTo>
                <a:lnTo>
                  <a:pt x="179832" y="18288"/>
                </a:lnTo>
                <a:lnTo>
                  <a:pt x="175260" y="18288"/>
                </a:lnTo>
                <a:lnTo>
                  <a:pt x="175260" y="36576"/>
                </a:lnTo>
                <a:lnTo>
                  <a:pt x="156972" y="36576"/>
                </a:lnTo>
                <a:lnTo>
                  <a:pt x="156972" y="41148"/>
                </a:lnTo>
                <a:lnTo>
                  <a:pt x="175260" y="41148"/>
                </a:lnTo>
                <a:lnTo>
                  <a:pt x="175260" y="59436"/>
                </a:lnTo>
                <a:lnTo>
                  <a:pt x="179832" y="59436"/>
                </a:lnTo>
                <a:lnTo>
                  <a:pt x="179832" y="41148"/>
                </a:lnTo>
                <a:lnTo>
                  <a:pt x="199644" y="41148"/>
                </a:lnTo>
                <a:lnTo>
                  <a:pt x="199644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158740" y="4218431"/>
            <a:ext cx="200025" cy="59690"/>
          </a:xfrm>
          <a:custGeom>
            <a:avLst/>
            <a:gdLst/>
            <a:ahLst/>
            <a:cxnLst/>
            <a:rect l="l" t="t" r="r" b="b"/>
            <a:pathLst>
              <a:path w="200025" h="59689">
                <a:moveTo>
                  <a:pt x="53340" y="59436"/>
                </a:moveTo>
                <a:lnTo>
                  <a:pt x="46304" y="41148"/>
                </a:lnTo>
                <a:lnTo>
                  <a:pt x="44538" y="36576"/>
                </a:lnTo>
                <a:lnTo>
                  <a:pt x="38100" y="19837"/>
                </a:lnTo>
                <a:lnTo>
                  <a:pt x="38100" y="36576"/>
                </a:lnTo>
                <a:lnTo>
                  <a:pt x="15240" y="36576"/>
                </a:lnTo>
                <a:lnTo>
                  <a:pt x="27432" y="6096"/>
                </a:lnTo>
                <a:lnTo>
                  <a:pt x="38100" y="36576"/>
                </a:lnTo>
                <a:lnTo>
                  <a:pt x="38100" y="19837"/>
                </a:lnTo>
                <a:lnTo>
                  <a:pt x="32816" y="6096"/>
                </a:lnTo>
                <a:lnTo>
                  <a:pt x="30480" y="0"/>
                </a:lnTo>
                <a:lnTo>
                  <a:pt x="24384" y="0"/>
                </a:lnTo>
                <a:lnTo>
                  <a:pt x="0" y="59436"/>
                </a:lnTo>
                <a:lnTo>
                  <a:pt x="6096" y="59436"/>
                </a:lnTo>
                <a:lnTo>
                  <a:pt x="13716" y="41148"/>
                </a:lnTo>
                <a:lnTo>
                  <a:pt x="39624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200025" h="59689">
                <a:moveTo>
                  <a:pt x="99060" y="36576"/>
                </a:moveTo>
                <a:lnTo>
                  <a:pt x="79248" y="36576"/>
                </a:lnTo>
                <a:lnTo>
                  <a:pt x="79248" y="18288"/>
                </a:lnTo>
                <a:lnTo>
                  <a:pt x="74676" y="18288"/>
                </a:lnTo>
                <a:lnTo>
                  <a:pt x="74676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4676" y="41148"/>
                </a:lnTo>
                <a:lnTo>
                  <a:pt x="74676" y="59436"/>
                </a:lnTo>
                <a:lnTo>
                  <a:pt x="79248" y="59436"/>
                </a:lnTo>
                <a:lnTo>
                  <a:pt x="79248" y="41148"/>
                </a:lnTo>
                <a:lnTo>
                  <a:pt x="99060" y="41148"/>
                </a:lnTo>
                <a:lnTo>
                  <a:pt x="99060" y="36576"/>
                </a:lnTo>
                <a:close/>
              </a:path>
              <a:path w="200025" h="59689">
                <a:moveTo>
                  <a:pt x="149352" y="36576"/>
                </a:moveTo>
                <a:lnTo>
                  <a:pt x="131064" y="36576"/>
                </a:lnTo>
                <a:lnTo>
                  <a:pt x="131064" y="18288"/>
                </a:lnTo>
                <a:lnTo>
                  <a:pt x="126492" y="18288"/>
                </a:lnTo>
                <a:lnTo>
                  <a:pt x="126492" y="36576"/>
                </a:lnTo>
                <a:lnTo>
                  <a:pt x="106680" y="36576"/>
                </a:lnTo>
                <a:lnTo>
                  <a:pt x="106680" y="41148"/>
                </a:lnTo>
                <a:lnTo>
                  <a:pt x="126492" y="41148"/>
                </a:lnTo>
                <a:lnTo>
                  <a:pt x="126492" y="59436"/>
                </a:lnTo>
                <a:lnTo>
                  <a:pt x="131064" y="59436"/>
                </a:lnTo>
                <a:lnTo>
                  <a:pt x="131064" y="41148"/>
                </a:lnTo>
                <a:lnTo>
                  <a:pt x="149352" y="41148"/>
                </a:lnTo>
                <a:lnTo>
                  <a:pt x="149352" y="36576"/>
                </a:lnTo>
                <a:close/>
              </a:path>
              <a:path w="200025" h="59689">
                <a:moveTo>
                  <a:pt x="199644" y="36576"/>
                </a:moveTo>
                <a:lnTo>
                  <a:pt x="181356" y="36576"/>
                </a:lnTo>
                <a:lnTo>
                  <a:pt x="181356" y="18288"/>
                </a:lnTo>
                <a:lnTo>
                  <a:pt x="176784" y="18288"/>
                </a:lnTo>
                <a:lnTo>
                  <a:pt x="176784" y="36576"/>
                </a:lnTo>
                <a:lnTo>
                  <a:pt x="156972" y="36576"/>
                </a:lnTo>
                <a:lnTo>
                  <a:pt x="156972" y="41148"/>
                </a:lnTo>
                <a:lnTo>
                  <a:pt x="176784" y="41148"/>
                </a:lnTo>
                <a:lnTo>
                  <a:pt x="176784" y="59436"/>
                </a:lnTo>
                <a:lnTo>
                  <a:pt x="181356" y="59436"/>
                </a:lnTo>
                <a:lnTo>
                  <a:pt x="181356" y="41148"/>
                </a:lnTo>
                <a:lnTo>
                  <a:pt x="199644" y="41148"/>
                </a:lnTo>
                <a:lnTo>
                  <a:pt x="199644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598920" y="4218431"/>
            <a:ext cx="200025" cy="59690"/>
          </a:xfrm>
          <a:custGeom>
            <a:avLst/>
            <a:gdLst/>
            <a:ahLst/>
            <a:cxnLst/>
            <a:rect l="l" t="t" r="r" b="b"/>
            <a:pathLst>
              <a:path w="200025" h="59689">
                <a:moveTo>
                  <a:pt x="54851" y="59436"/>
                </a:moveTo>
                <a:lnTo>
                  <a:pt x="47358" y="41148"/>
                </a:lnTo>
                <a:lnTo>
                  <a:pt x="45478" y="36576"/>
                </a:lnTo>
                <a:lnTo>
                  <a:pt x="39624" y="22313"/>
                </a:lnTo>
                <a:lnTo>
                  <a:pt x="39624" y="36576"/>
                </a:lnTo>
                <a:lnTo>
                  <a:pt x="15227" y="36576"/>
                </a:lnTo>
                <a:lnTo>
                  <a:pt x="27432" y="6096"/>
                </a:lnTo>
                <a:lnTo>
                  <a:pt x="39624" y="36576"/>
                </a:lnTo>
                <a:lnTo>
                  <a:pt x="39624" y="22313"/>
                </a:lnTo>
                <a:lnTo>
                  <a:pt x="32969" y="6096"/>
                </a:lnTo>
                <a:lnTo>
                  <a:pt x="30480" y="0"/>
                </a:lnTo>
                <a:lnTo>
                  <a:pt x="24384" y="0"/>
                </a:lnTo>
                <a:lnTo>
                  <a:pt x="0" y="59436"/>
                </a:lnTo>
                <a:lnTo>
                  <a:pt x="6096" y="59436"/>
                </a:lnTo>
                <a:lnTo>
                  <a:pt x="13703" y="41148"/>
                </a:lnTo>
                <a:lnTo>
                  <a:pt x="41148" y="41148"/>
                </a:lnTo>
                <a:lnTo>
                  <a:pt x="48768" y="59436"/>
                </a:lnTo>
                <a:lnTo>
                  <a:pt x="54851" y="59436"/>
                </a:lnTo>
                <a:close/>
              </a:path>
              <a:path w="200025" h="59689">
                <a:moveTo>
                  <a:pt x="99060" y="36576"/>
                </a:moveTo>
                <a:lnTo>
                  <a:pt x="80772" y="36576"/>
                </a:lnTo>
                <a:lnTo>
                  <a:pt x="80772" y="18288"/>
                </a:lnTo>
                <a:lnTo>
                  <a:pt x="76200" y="18288"/>
                </a:lnTo>
                <a:lnTo>
                  <a:pt x="76200" y="36576"/>
                </a:lnTo>
                <a:lnTo>
                  <a:pt x="57899" y="36576"/>
                </a:lnTo>
                <a:lnTo>
                  <a:pt x="57899" y="41148"/>
                </a:lnTo>
                <a:lnTo>
                  <a:pt x="76200" y="41148"/>
                </a:lnTo>
                <a:lnTo>
                  <a:pt x="76200" y="59436"/>
                </a:lnTo>
                <a:lnTo>
                  <a:pt x="80772" y="59436"/>
                </a:lnTo>
                <a:lnTo>
                  <a:pt x="80772" y="41148"/>
                </a:lnTo>
                <a:lnTo>
                  <a:pt x="99060" y="41148"/>
                </a:lnTo>
                <a:lnTo>
                  <a:pt x="99060" y="36576"/>
                </a:lnTo>
                <a:close/>
              </a:path>
              <a:path w="200025" h="59689">
                <a:moveTo>
                  <a:pt x="149352" y="36576"/>
                </a:moveTo>
                <a:lnTo>
                  <a:pt x="131064" y="36576"/>
                </a:lnTo>
                <a:lnTo>
                  <a:pt x="131064" y="18288"/>
                </a:lnTo>
                <a:lnTo>
                  <a:pt x="126492" y="18288"/>
                </a:lnTo>
                <a:lnTo>
                  <a:pt x="126492" y="36576"/>
                </a:lnTo>
                <a:lnTo>
                  <a:pt x="108204" y="36576"/>
                </a:lnTo>
                <a:lnTo>
                  <a:pt x="108204" y="41148"/>
                </a:lnTo>
                <a:lnTo>
                  <a:pt x="126492" y="41148"/>
                </a:lnTo>
                <a:lnTo>
                  <a:pt x="126492" y="59436"/>
                </a:lnTo>
                <a:lnTo>
                  <a:pt x="131064" y="59436"/>
                </a:lnTo>
                <a:lnTo>
                  <a:pt x="131064" y="41148"/>
                </a:lnTo>
                <a:lnTo>
                  <a:pt x="149352" y="41148"/>
                </a:lnTo>
                <a:lnTo>
                  <a:pt x="149352" y="36576"/>
                </a:lnTo>
                <a:close/>
              </a:path>
              <a:path w="200025" h="59689">
                <a:moveTo>
                  <a:pt x="199644" y="36576"/>
                </a:moveTo>
                <a:lnTo>
                  <a:pt x="181356" y="36576"/>
                </a:lnTo>
                <a:lnTo>
                  <a:pt x="181356" y="18288"/>
                </a:lnTo>
                <a:lnTo>
                  <a:pt x="176784" y="18288"/>
                </a:lnTo>
                <a:lnTo>
                  <a:pt x="176784" y="36576"/>
                </a:lnTo>
                <a:lnTo>
                  <a:pt x="158496" y="36576"/>
                </a:lnTo>
                <a:lnTo>
                  <a:pt x="158496" y="41148"/>
                </a:lnTo>
                <a:lnTo>
                  <a:pt x="176784" y="41148"/>
                </a:lnTo>
                <a:lnTo>
                  <a:pt x="176784" y="59436"/>
                </a:lnTo>
                <a:lnTo>
                  <a:pt x="181356" y="59436"/>
                </a:lnTo>
                <a:lnTo>
                  <a:pt x="181356" y="41148"/>
                </a:lnTo>
                <a:lnTo>
                  <a:pt x="199644" y="41148"/>
                </a:lnTo>
                <a:lnTo>
                  <a:pt x="199644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91539" y="4495800"/>
            <a:ext cx="373379" cy="176784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274063" y="461010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096" y="0"/>
                </a:moveTo>
                <a:lnTo>
                  <a:pt x="0" y="0"/>
                </a:lnTo>
                <a:lnTo>
                  <a:pt x="0" y="60960"/>
                </a:lnTo>
                <a:lnTo>
                  <a:pt x="6096" y="60960"/>
                </a:lnTo>
                <a:lnTo>
                  <a:pt x="6096" y="0"/>
                </a:lnTo>
                <a:close/>
              </a:path>
            </a:pathLst>
          </a:custGeom>
          <a:solidFill>
            <a:srgbClr val="4F50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object 6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70760" y="4555235"/>
            <a:ext cx="216407" cy="59436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3713988" y="4553711"/>
            <a:ext cx="213360" cy="60960"/>
          </a:xfrm>
          <a:custGeom>
            <a:avLst/>
            <a:gdLst/>
            <a:ahLst/>
            <a:cxnLst/>
            <a:rect l="l" t="t" r="r" b="b"/>
            <a:pathLst>
              <a:path w="213360" h="60960">
                <a:moveTo>
                  <a:pt x="35052" y="42672"/>
                </a:moveTo>
                <a:lnTo>
                  <a:pt x="28956" y="42672"/>
                </a:lnTo>
                <a:lnTo>
                  <a:pt x="28956" y="9144"/>
                </a:lnTo>
                <a:lnTo>
                  <a:pt x="28956" y="1524"/>
                </a:lnTo>
                <a:lnTo>
                  <a:pt x="22860" y="1524"/>
                </a:lnTo>
                <a:lnTo>
                  <a:pt x="22860" y="9144"/>
                </a:lnTo>
                <a:lnTo>
                  <a:pt x="22860" y="42672"/>
                </a:lnTo>
                <a:lnTo>
                  <a:pt x="4572" y="42672"/>
                </a:lnTo>
                <a:lnTo>
                  <a:pt x="22860" y="9144"/>
                </a:lnTo>
                <a:lnTo>
                  <a:pt x="22860" y="1524"/>
                </a:lnTo>
                <a:lnTo>
                  <a:pt x="0" y="42672"/>
                </a:lnTo>
                <a:lnTo>
                  <a:pt x="0" y="45720"/>
                </a:lnTo>
                <a:lnTo>
                  <a:pt x="22860" y="45720"/>
                </a:lnTo>
                <a:lnTo>
                  <a:pt x="22860" y="60960"/>
                </a:lnTo>
                <a:lnTo>
                  <a:pt x="28956" y="60960"/>
                </a:lnTo>
                <a:lnTo>
                  <a:pt x="28956" y="45720"/>
                </a:lnTo>
                <a:lnTo>
                  <a:pt x="35052" y="45720"/>
                </a:lnTo>
                <a:lnTo>
                  <a:pt x="35052" y="42672"/>
                </a:lnTo>
                <a:close/>
              </a:path>
              <a:path w="213360" h="60960">
                <a:moveTo>
                  <a:pt x="83820" y="42672"/>
                </a:moveTo>
                <a:lnTo>
                  <a:pt x="76200" y="42672"/>
                </a:lnTo>
                <a:lnTo>
                  <a:pt x="76200" y="9144"/>
                </a:lnTo>
                <a:lnTo>
                  <a:pt x="76200" y="1524"/>
                </a:lnTo>
                <a:lnTo>
                  <a:pt x="71628" y="1524"/>
                </a:lnTo>
                <a:lnTo>
                  <a:pt x="71628" y="9144"/>
                </a:lnTo>
                <a:lnTo>
                  <a:pt x="71628" y="42672"/>
                </a:lnTo>
                <a:lnTo>
                  <a:pt x="53340" y="42672"/>
                </a:lnTo>
                <a:lnTo>
                  <a:pt x="71628" y="9144"/>
                </a:lnTo>
                <a:lnTo>
                  <a:pt x="71628" y="1524"/>
                </a:lnTo>
                <a:lnTo>
                  <a:pt x="47244" y="42672"/>
                </a:lnTo>
                <a:lnTo>
                  <a:pt x="47244" y="45720"/>
                </a:lnTo>
                <a:lnTo>
                  <a:pt x="71628" y="45720"/>
                </a:lnTo>
                <a:lnTo>
                  <a:pt x="71628" y="60960"/>
                </a:lnTo>
                <a:lnTo>
                  <a:pt x="76200" y="60960"/>
                </a:lnTo>
                <a:lnTo>
                  <a:pt x="76200" y="45720"/>
                </a:lnTo>
                <a:lnTo>
                  <a:pt x="83820" y="45720"/>
                </a:lnTo>
                <a:lnTo>
                  <a:pt x="83820" y="42672"/>
                </a:lnTo>
                <a:close/>
              </a:path>
              <a:path w="213360" h="60960">
                <a:moveTo>
                  <a:pt x="153924" y="0"/>
                </a:moveTo>
                <a:lnTo>
                  <a:pt x="147828" y="0"/>
                </a:lnTo>
                <a:lnTo>
                  <a:pt x="147828" y="24384"/>
                </a:lnTo>
                <a:lnTo>
                  <a:pt x="147828" y="25908"/>
                </a:lnTo>
                <a:lnTo>
                  <a:pt x="147828" y="51816"/>
                </a:lnTo>
                <a:lnTo>
                  <a:pt x="141732" y="57912"/>
                </a:lnTo>
                <a:lnTo>
                  <a:pt x="128016" y="57912"/>
                </a:lnTo>
                <a:lnTo>
                  <a:pt x="120396" y="51816"/>
                </a:lnTo>
                <a:lnTo>
                  <a:pt x="120396" y="33528"/>
                </a:lnTo>
                <a:lnTo>
                  <a:pt x="123444" y="19812"/>
                </a:lnTo>
                <a:lnTo>
                  <a:pt x="141732" y="19812"/>
                </a:lnTo>
                <a:lnTo>
                  <a:pt x="147828" y="25908"/>
                </a:lnTo>
                <a:lnTo>
                  <a:pt x="147828" y="24384"/>
                </a:lnTo>
                <a:lnTo>
                  <a:pt x="145542" y="19812"/>
                </a:lnTo>
                <a:lnTo>
                  <a:pt x="144780" y="18288"/>
                </a:lnTo>
                <a:lnTo>
                  <a:pt x="138684" y="15240"/>
                </a:lnTo>
                <a:lnTo>
                  <a:pt x="134112" y="15240"/>
                </a:lnTo>
                <a:lnTo>
                  <a:pt x="126746" y="16675"/>
                </a:lnTo>
                <a:lnTo>
                  <a:pt x="120967" y="20967"/>
                </a:lnTo>
                <a:lnTo>
                  <a:pt x="117170" y="28105"/>
                </a:lnTo>
                <a:lnTo>
                  <a:pt x="115824" y="38100"/>
                </a:lnTo>
                <a:lnTo>
                  <a:pt x="116967" y="47459"/>
                </a:lnTo>
                <a:lnTo>
                  <a:pt x="120383" y="54673"/>
                </a:lnTo>
                <a:lnTo>
                  <a:pt x="126098" y="59321"/>
                </a:lnTo>
                <a:lnTo>
                  <a:pt x="134112" y="60960"/>
                </a:lnTo>
                <a:lnTo>
                  <a:pt x="141732" y="60960"/>
                </a:lnTo>
                <a:lnTo>
                  <a:pt x="144780" y="57912"/>
                </a:lnTo>
                <a:lnTo>
                  <a:pt x="146304" y="56388"/>
                </a:lnTo>
                <a:lnTo>
                  <a:pt x="147828" y="53340"/>
                </a:lnTo>
                <a:lnTo>
                  <a:pt x="147828" y="60960"/>
                </a:lnTo>
                <a:lnTo>
                  <a:pt x="153924" y="60960"/>
                </a:lnTo>
                <a:lnTo>
                  <a:pt x="153924" y="53340"/>
                </a:lnTo>
                <a:lnTo>
                  <a:pt x="153924" y="24384"/>
                </a:lnTo>
                <a:lnTo>
                  <a:pt x="153924" y="0"/>
                </a:lnTo>
                <a:close/>
              </a:path>
              <a:path w="213360" h="60960">
                <a:moveTo>
                  <a:pt x="213360" y="35052"/>
                </a:moveTo>
                <a:lnTo>
                  <a:pt x="209296" y="32004"/>
                </a:lnTo>
                <a:lnTo>
                  <a:pt x="207264" y="30480"/>
                </a:lnTo>
                <a:lnTo>
                  <a:pt x="207264" y="36576"/>
                </a:lnTo>
                <a:lnTo>
                  <a:pt x="207264" y="54864"/>
                </a:lnTo>
                <a:lnTo>
                  <a:pt x="196596" y="56388"/>
                </a:lnTo>
                <a:lnTo>
                  <a:pt x="175260" y="56388"/>
                </a:lnTo>
                <a:lnTo>
                  <a:pt x="175260" y="32004"/>
                </a:lnTo>
                <a:lnTo>
                  <a:pt x="199644" y="32004"/>
                </a:lnTo>
                <a:lnTo>
                  <a:pt x="207264" y="36576"/>
                </a:lnTo>
                <a:lnTo>
                  <a:pt x="207264" y="30480"/>
                </a:lnTo>
                <a:lnTo>
                  <a:pt x="195072" y="30480"/>
                </a:lnTo>
                <a:lnTo>
                  <a:pt x="205740" y="28956"/>
                </a:lnTo>
                <a:lnTo>
                  <a:pt x="206870" y="27432"/>
                </a:lnTo>
                <a:lnTo>
                  <a:pt x="210312" y="22860"/>
                </a:lnTo>
                <a:lnTo>
                  <a:pt x="210312" y="15240"/>
                </a:lnTo>
                <a:lnTo>
                  <a:pt x="208851" y="9245"/>
                </a:lnTo>
                <a:lnTo>
                  <a:pt x="205587" y="6096"/>
                </a:lnTo>
                <a:lnTo>
                  <a:pt x="204406" y="4965"/>
                </a:lnTo>
                <a:lnTo>
                  <a:pt x="204216" y="4902"/>
                </a:lnTo>
                <a:lnTo>
                  <a:pt x="204216" y="9144"/>
                </a:lnTo>
                <a:lnTo>
                  <a:pt x="204216" y="22860"/>
                </a:lnTo>
                <a:lnTo>
                  <a:pt x="199644" y="27432"/>
                </a:lnTo>
                <a:lnTo>
                  <a:pt x="175260" y="27432"/>
                </a:lnTo>
                <a:lnTo>
                  <a:pt x="175260" y="6096"/>
                </a:lnTo>
                <a:lnTo>
                  <a:pt x="198120" y="6096"/>
                </a:lnTo>
                <a:lnTo>
                  <a:pt x="204216" y="9144"/>
                </a:lnTo>
                <a:lnTo>
                  <a:pt x="204216" y="4902"/>
                </a:lnTo>
                <a:lnTo>
                  <a:pt x="196799" y="2387"/>
                </a:lnTo>
                <a:lnTo>
                  <a:pt x="185928" y="1524"/>
                </a:lnTo>
                <a:lnTo>
                  <a:pt x="169164" y="1524"/>
                </a:lnTo>
                <a:lnTo>
                  <a:pt x="169164" y="60960"/>
                </a:lnTo>
                <a:lnTo>
                  <a:pt x="185928" y="60960"/>
                </a:lnTo>
                <a:lnTo>
                  <a:pt x="195999" y="60274"/>
                </a:lnTo>
                <a:lnTo>
                  <a:pt x="204787" y="57721"/>
                </a:lnTo>
                <a:lnTo>
                  <a:pt x="206400" y="56388"/>
                </a:lnTo>
                <a:lnTo>
                  <a:pt x="210997" y="52603"/>
                </a:lnTo>
                <a:lnTo>
                  <a:pt x="213360" y="44196"/>
                </a:lnTo>
                <a:lnTo>
                  <a:pt x="213360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54168" y="4553711"/>
            <a:ext cx="213360" cy="60960"/>
          </a:xfrm>
          <a:custGeom>
            <a:avLst/>
            <a:gdLst/>
            <a:ahLst/>
            <a:cxnLst/>
            <a:rect l="l" t="t" r="r" b="b"/>
            <a:pathLst>
              <a:path w="213360" h="60960">
                <a:moveTo>
                  <a:pt x="36576" y="42672"/>
                </a:moveTo>
                <a:lnTo>
                  <a:pt x="28956" y="42672"/>
                </a:lnTo>
                <a:lnTo>
                  <a:pt x="28956" y="9144"/>
                </a:lnTo>
                <a:lnTo>
                  <a:pt x="28956" y="1524"/>
                </a:lnTo>
                <a:lnTo>
                  <a:pt x="24384" y="1524"/>
                </a:lnTo>
                <a:lnTo>
                  <a:pt x="24384" y="9144"/>
                </a:lnTo>
                <a:lnTo>
                  <a:pt x="24384" y="42672"/>
                </a:lnTo>
                <a:lnTo>
                  <a:pt x="6096" y="42672"/>
                </a:lnTo>
                <a:lnTo>
                  <a:pt x="24384" y="9144"/>
                </a:lnTo>
                <a:lnTo>
                  <a:pt x="24384" y="1524"/>
                </a:lnTo>
                <a:lnTo>
                  <a:pt x="0" y="42672"/>
                </a:lnTo>
                <a:lnTo>
                  <a:pt x="0" y="45720"/>
                </a:lnTo>
                <a:lnTo>
                  <a:pt x="24384" y="45720"/>
                </a:lnTo>
                <a:lnTo>
                  <a:pt x="24384" y="60960"/>
                </a:lnTo>
                <a:lnTo>
                  <a:pt x="28956" y="60960"/>
                </a:lnTo>
                <a:lnTo>
                  <a:pt x="28956" y="45720"/>
                </a:lnTo>
                <a:lnTo>
                  <a:pt x="36576" y="45720"/>
                </a:lnTo>
                <a:lnTo>
                  <a:pt x="36576" y="42672"/>
                </a:lnTo>
                <a:close/>
              </a:path>
              <a:path w="213360" h="60960">
                <a:moveTo>
                  <a:pt x="83820" y="42672"/>
                </a:moveTo>
                <a:lnTo>
                  <a:pt x="77724" y="42672"/>
                </a:lnTo>
                <a:lnTo>
                  <a:pt x="77724" y="9144"/>
                </a:lnTo>
                <a:lnTo>
                  <a:pt x="77724" y="1524"/>
                </a:lnTo>
                <a:lnTo>
                  <a:pt x="71628" y="1524"/>
                </a:lnTo>
                <a:lnTo>
                  <a:pt x="71628" y="9144"/>
                </a:lnTo>
                <a:lnTo>
                  <a:pt x="71628" y="42672"/>
                </a:lnTo>
                <a:lnTo>
                  <a:pt x="53340" y="42672"/>
                </a:lnTo>
                <a:lnTo>
                  <a:pt x="71628" y="9144"/>
                </a:lnTo>
                <a:lnTo>
                  <a:pt x="71628" y="1524"/>
                </a:lnTo>
                <a:lnTo>
                  <a:pt x="48768" y="42672"/>
                </a:lnTo>
                <a:lnTo>
                  <a:pt x="48768" y="45720"/>
                </a:lnTo>
                <a:lnTo>
                  <a:pt x="71628" y="45720"/>
                </a:lnTo>
                <a:lnTo>
                  <a:pt x="71628" y="60960"/>
                </a:lnTo>
                <a:lnTo>
                  <a:pt x="77724" y="60960"/>
                </a:lnTo>
                <a:lnTo>
                  <a:pt x="77724" y="45720"/>
                </a:lnTo>
                <a:lnTo>
                  <a:pt x="83820" y="45720"/>
                </a:lnTo>
                <a:lnTo>
                  <a:pt x="83820" y="42672"/>
                </a:lnTo>
                <a:close/>
              </a:path>
              <a:path w="213360" h="60960">
                <a:moveTo>
                  <a:pt x="123723" y="19812"/>
                </a:moveTo>
                <a:lnTo>
                  <a:pt x="123444" y="19812"/>
                </a:lnTo>
                <a:lnTo>
                  <a:pt x="123405" y="20066"/>
                </a:lnTo>
                <a:lnTo>
                  <a:pt x="123723" y="19812"/>
                </a:lnTo>
                <a:close/>
              </a:path>
              <a:path w="213360" h="60960">
                <a:moveTo>
                  <a:pt x="153924" y="0"/>
                </a:moveTo>
                <a:lnTo>
                  <a:pt x="149352" y="0"/>
                </a:lnTo>
                <a:lnTo>
                  <a:pt x="149352" y="24384"/>
                </a:lnTo>
                <a:lnTo>
                  <a:pt x="146304" y="18288"/>
                </a:lnTo>
                <a:lnTo>
                  <a:pt x="140208" y="15240"/>
                </a:lnTo>
                <a:lnTo>
                  <a:pt x="134112" y="15240"/>
                </a:lnTo>
                <a:lnTo>
                  <a:pt x="127635" y="16675"/>
                </a:lnTo>
                <a:lnTo>
                  <a:pt x="123723" y="19812"/>
                </a:lnTo>
                <a:lnTo>
                  <a:pt x="141732" y="19812"/>
                </a:lnTo>
                <a:lnTo>
                  <a:pt x="149352" y="25908"/>
                </a:lnTo>
                <a:lnTo>
                  <a:pt x="149352" y="51816"/>
                </a:lnTo>
                <a:lnTo>
                  <a:pt x="141732" y="57912"/>
                </a:lnTo>
                <a:lnTo>
                  <a:pt x="129540" y="57912"/>
                </a:lnTo>
                <a:lnTo>
                  <a:pt x="121920" y="51816"/>
                </a:lnTo>
                <a:lnTo>
                  <a:pt x="121920" y="33528"/>
                </a:lnTo>
                <a:lnTo>
                  <a:pt x="123405" y="20066"/>
                </a:lnTo>
                <a:lnTo>
                  <a:pt x="122288" y="20967"/>
                </a:lnTo>
                <a:lnTo>
                  <a:pt x="118668" y="28105"/>
                </a:lnTo>
                <a:lnTo>
                  <a:pt x="117348" y="38100"/>
                </a:lnTo>
                <a:lnTo>
                  <a:pt x="118275" y="47459"/>
                </a:lnTo>
                <a:lnTo>
                  <a:pt x="121348" y="54673"/>
                </a:lnTo>
                <a:lnTo>
                  <a:pt x="126987" y="59321"/>
                </a:lnTo>
                <a:lnTo>
                  <a:pt x="135636" y="60960"/>
                </a:lnTo>
                <a:lnTo>
                  <a:pt x="141732" y="60960"/>
                </a:lnTo>
                <a:lnTo>
                  <a:pt x="144780" y="57912"/>
                </a:lnTo>
                <a:lnTo>
                  <a:pt x="149352" y="53340"/>
                </a:lnTo>
                <a:lnTo>
                  <a:pt x="149352" y="60960"/>
                </a:lnTo>
                <a:lnTo>
                  <a:pt x="153924" y="60960"/>
                </a:lnTo>
                <a:lnTo>
                  <a:pt x="153924" y="53340"/>
                </a:lnTo>
                <a:lnTo>
                  <a:pt x="153924" y="24384"/>
                </a:lnTo>
                <a:lnTo>
                  <a:pt x="153924" y="0"/>
                </a:lnTo>
                <a:close/>
              </a:path>
              <a:path w="213360" h="60960">
                <a:moveTo>
                  <a:pt x="213360" y="35052"/>
                </a:moveTo>
                <a:lnTo>
                  <a:pt x="209296" y="32004"/>
                </a:lnTo>
                <a:lnTo>
                  <a:pt x="207264" y="30480"/>
                </a:lnTo>
                <a:lnTo>
                  <a:pt x="207264" y="36576"/>
                </a:lnTo>
                <a:lnTo>
                  <a:pt x="207264" y="54864"/>
                </a:lnTo>
                <a:lnTo>
                  <a:pt x="198120" y="56388"/>
                </a:lnTo>
                <a:lnTo>
                  <a:pt x="176784" y="56388"/>
                </a:lnTo>
                <a:lnTo>
                  <a:pt x="176784" y="32004"/>
                </a:lnTo>
                <a:lnTo>
                  <a:pt x="199644" y="32004"/>
                </a:lnTo>
                <a:lnTo>
                  <a:pt x="207264" y="36576"/>
                </a:lnTo>
                <a:lnTo>
                  <a:pt x="207264" y="30480"/>
                </a:lnTo>
                <a:lnTo>
                  <a:pt x="196596" y="30480"/>
                </a:lnTo>
                <a:lnTo>
                  <a:pt x="205740" y="28956"/>
                </a:lnTo>
                <a:lnTo>
                  <a:pt x="206883" y="27432"/>
                </a:lnTo>
                <a:lnTo>
                  <a:pt x="210312" y="22860"/>
                </a:lnTo>
                <a:lnTo>
                  <a:pt x="210312" y="15240"/>
                </a:lnTo>
                <a:lnTo>
                  <a:pt x="209067" y="9245"/>
                </a:lnTo>
                <a:lnTo>
                  <a:pt x="206070" y="6096"/>
                </a:lnTo>
                <a:lnTo>
                  <a:pt x="204978" y="4965"/>
                </a:lnTo>
                <a:lnTo>
                  <a:pt x="204216" y="4711"/>
                </a:lnTo>
                <a:lnTo>
                  <a:pt x="204216" y="9144"/>
                </a:lnTo>
                <a:lnTo>
                  <a:pt x="204216" y="22860"/>
                </a:lnTo>
                <a:lnTo>
                  <a:pt x="201168" y="27432"/>
                </a:lnTo>
                <a:lnTo>
                  <a:pt x="176784" y="27432"/>
                </a:lnTo>
                <a:lnTo>
                  <a:pt x="176784" y="6096"/>
                </a:lnTo>
                <a:lnTo>
                  <a:pt x="199644" y="6096"/>
                </a:lnTo>
                <a:lnTo>
                  <a:pt x="204216" y="9144"/>
                </a:lnTo>
                <a:lnTo>
                  <a:pt x="204216" y="4711"/>
                </a:lnTo>
                <a:lnTo>
                  <a:pt x="197446" y="2387"/>
                </a:lnTo>
                <a:lnTo>
                  <a:pt x="185928" y="1524"/>
                </a:lnTo>
                <a:lnTo>
                  <a:pt x="170688" y="1524"/>
                </a:lnTo>
                <a:lnTo>
                  <a:pt x="170688" y="60960"/>
                </a:lnTo>
                <a:lnTo>
                  <a:pt x="187452" y="60960"/>
                </a:lnTo>
                <a:lnTo>
                  <a:pt x="197281" y="60274"/>
                </a:lnTo>
                <a:lnTo>
                  <a:pt x="205549" y="57721"/>
                </a:lnTo>
                <a:lnTo>
                  <a:pt x="207022" y="56388"/>
                </a:lnTo>
                <a:lnTo>
                  <a:pt x="211239" y="52603"/>
                </a:lnTo>
                <a:lnTo>
                  <a:pt x="213360" y="44196"/>
                </a:lnTo>
                <a:lnTo>
                  <a:pt x="213360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95872" y="4553711"/>
            <a:ext cx="213360" cy="60960"/>
          </a:xfrm>
          <a:custGeom>
            <a:avLst/>
            <a:gdLst/>
            <a:ahLst/>
            <a:cxnLst/>
            <a:rect l="l" t="t" r="r" b="b"/>
            <a:pathLst>
              <a:path w="213359" h="60960">
                <a:moveTo>
                  <a:pt x="35052" y="42672"/>
                </a:moveTo>
                <a:lnTo>
                  <a:pt x="28956" y="42672"/>
                </a:lnTo>
                <a:lnTo>
                  <a:pt x="28956" y="9144"/>
                </a:lnTo>
                <a:lnTo>
                  <a:pt x="28956" y="1524"/>
                </a:lnTo>
                <a:lnTo>
                  <a:pt x="22847" y="1524"/>
                </a:lnTo>
                <a:lnTo>
                  <a:pt x="22847" y="9144"/>
                </a:lnTo>
                <a:lnTo>
                  <a:pt x="22847" y="42672"/>
                </a:lnTo>
                <a:lnTo>
                  <a:pt x="4572" y="42672"/>
                </a:lnTo>
                <a:lnTo>
                  <a:pt x="22847" y="9144"/>
                </a:lnTo>
                <a:lnTo>
                  <a:pt x="22847" y="1524"/>
                </a:lnTo>
                <a:lnTo>
                  <a:pt x="0" y="42672"/>
                </a:lnTo>
                <a:lnTo>
                  <a:pt x="0" y="45720"/>
                </a:lnTo>
                <a:lnTo>
                  <a:pt x="22847" y="45720"/>
                </a:lnTo>
                <a:lnTo>
                  <a:pt x="22847" y="60960"/>
                </a:lnTo>
                <a:lnTo>
                  <a:pt x="28956" y="60960"/>
                </a:lnTo>
                <a:lnTo>
                  <a:pt x="28956" y="45720"/>
                </a:lnTo>
                <a:lnTo>
                  <a:pt x="35052" y="45720"/>
                </a:lnTo>
                <a:lnTo>
                  <a:pt x="35052" y="42672"/>
                </a:lnTo>
                <a:close/>
              </a:path>
              <a:path w="213359" h="60960">
                <a:moveTo>
                  <a:pt x="83820" y="42672"/>
                </a:moveTo>
                <a:lnTo>
                  <a:pt x="76200" y="42672"/>
                </a:lnTo>
                <a:lnTo>
                  <a:pt x="76200" y="9144"/>
                </a:lnTo>
                <a:lnTo>
                  <a:pt x="76200" y="1524"/>
                </a:lnTo>
                <a:lnTo>
                  <a:pt x="71628" y="1524"/>
                </a:lnTo>
                <a:lnTo>
                  <a:pt x="71628" y="9144"/>
                </a:lnTo>
                <a:lnTo>
                  <a:pt x="71628" y="42672"/>
                </a:lnTo>
                <a:lnTo>
                  <a:pt x="53327" y="42672"/>
                </a:lnTo>
                <a:lnTo>
                  <a:pt x="71628" y="9144"/>
                </a:lnTo>
                <a:lnTo>
                  <a:pt x="71628" y="1524"/>
                </a:lnTo>
                <a:lnTo>
                  <a:pt x="47244" y="42672"/>
                </a:lnTo>
                <a:lnTo>
                  <a:pt x="47244" y="45720"/>
                </a:lnTo>
                <a:lnTo>
                  <a:pt x="71628" y="45720"/>
                </a:lnTo>
                <a:lnTo>
                  <a:pt x="71628" y="60960"/>
                </a:lnTo>
                <a:lnTo>
                  <a:pt x="76200" y="60960"/>
                </a:lnTo>
                <a:lnTo>
                  <a:pt x="76200" y="45720"/>
                </a:lnTo>
                <a:lnTo>
                  <a:pt x="83820" y="45720"/>
                </a:lnTo>
                <a:lnTo>
                  <a:pt x="83820" y="42672"/>
                </a:lnTo>
                <a:close/>
              </a:path>
              <a:path w="213359" h="60960">
                <a:moveTo>
                  <a:pt x="153924" y="0"/>
                </a:moveTo>
                <a:lnTo>
                  <a:pt x="147828" y="0"/>
                </a:lnTo>
                <a:lnTo>
                  <a:pt x="147828" y="24384"/>
                </a:lnTo>
                <a:lnTo>
                  <a:pt x="147828" y="25908"/>
                </a:lnTo>
                <a:lnTo>
                  <a:pt x="147828" y="51816"/>
                </a:lnTo>
                <a:lnTo>
                  <a:pt x="141732" y="57912"/>
                </a:lnTo>
                <a:lnTo>
                  <a:pt x="128016" y="57912"/>
                </a:lnTo>
                <a:lnTo>
                  <a:pt x="120396" y="51816"/>
                </a:lnTo>
                <a:lnTo>
                  <a:pt x="120396" y="33528"/>
                </a:lnTo>
                <a:lnTo>
                  <a:pt x="123444" y="19812"/>
                </a:lnTo>
                <a:lnTo>
                  <a:pt x="141732" y="19812"/>
                </a:lnTo>
                <a:lnTo>
                  <a:pt x="147828" y="25908"/>
                </a:lnTo>
                <a:lnTo>
                  <a:pt x="147828" y="24384"/>
                </a:lnTo>
                <a:lnTo>
                  <a:pt x="145529" y="19812"/>
                </a:lnTo>
                <a:lnTo>
                  <a:pt x="144780" y="18288"/>
                </a:lnTo>
                <a:lnTo>
                  <a:pt x="138684" y="15240"/>
                </a:lnTo>
                <a:lnTo>
                  <a:pt x="134112" y="15240"/>
                </a:lnTo>
                <a:lnTo>
                  <a:pt x="126746" y="16675"/>
                </a:lnTo>
                <a:lnTo>
                  <a:pt x="120967" y="20967"/>
                </a:lnTo>
                <a:lnTo>
                  <a:pt x="117170" y="28105"/>
                </a:lnTo>
                <a:lnTo>
                  <a:pt x="115824" y="38100"/>
                </a:lnTo>
                <a:lnTo>
                  <a:pt x="116967" y="47459"/>
                </a:lnTo>
                <a:lnTo>
                  <a:pt x="120396" y="54673"/>
                </a:lnTo>
                <a:lnTo>
                  <a:pt x="126111" y="59321"/>
                </a:lnTo>
                <a:lnTo>
                  <a:pt x="134112" y="60960"/>
                </a:lnTo>
                <a:lnTo>
                  <a:pt x="141732" y="60960"/>
                </a:lnTo>
                <a:lnTo>
                  <a:pt x="144780" y="57912"/>
                </a:lnTo>
                <a:lnTo>
                  <a:pt x="146304" y="56388"/>
                </a:lnTo>
                <a:lnTo>
                  <a:pt x="147828" y="53340"/>
                </a:lnTo>
                <a:lnTo>
                  <a:pt x="147828" y="60960"/>
                </a:lnTo>
                <a:lnTo>
                  <a:pt x="153924" y="60960"/>
                </a:lnTo>
                <a:lnTo>
                  <a:pt x="153924" y="53340"/>
                </a:lnTo>
                <a:lnTo>
                  <a:pt x="153924" y="24384"/>
                </a:lnTo>
                <a:lnTo>
                  <a:pt x="153924" y="0"/>
                </a:lnTo>
                <a:close/>
              </a:path>
              <a:path w="213359" h="60960">
                <a:moveTo>
                  <a:pt x="213360" y="35052"/>
                </a:moveTo>
                <a:lnTo>
                  <a:pt x="209283" y="32004"/>
                </a:lnTo>
                <a:lnTo>
                  <a:pt x="207264" y="30480"/>
                </a:lnTo>
                <a:lnTo>
                  <a:pt x="207264" y="36576"/>
                </a:lnTo>
                <a:lnTo>
                  <a:pt x="207264" y="54864"/>
                </a:lnTo>
                <a:lnTo>
                  <a:pt x="196596" y="56388"/>
                </a:lnTo>
                <a:lnTo>
                  <a:pt x="175260" y="56388"/>
                </a:lnTo>
                <a:lnTo>
                  <a:pt x="175260" y="32004"/>
                </a:lnTo>
                <a:lnTo>
                  <a:pt x="199644" y="32004"/>
                </a:lnTo>
                <a:lnTo>
                  <a:pt x="207264" y="36576"/>
                </a:lnTo>
                <a:lnTo>
                  <a:pt x="207264" y="30480"/>
                </a:lnTo>
                <a:lnTo>
                  <a:pt x="195072" y="30480"/>
                </a:lnTo>
                <a:lnTo>
                  <a:pt x="205740" y="28956"/>
                </a:lnTo>
                <a:lnTo>
                  <a:pt x="206870" y="27432"/>
                </a:lnTo>
                <a:lnTo>
                  <a:pt x="210312" y="22860"/>
                </a:lnTo>
                <a:lnTo>
                  <a:pt x="210312" y="15240"/>
                </a:lnTo>
                <a:lnTo>
                  <a:pt x="208851" y="9245"/>
                </a:lnTo>
                <a:lnTo>
                  <a:pt x="205587" y="6096"/>
                </a:lnTo>
                <a:lnTo>
                  <a:pt x="204406" y="4965"/>
                </a:lnTo>
                <a:lnTo>
                  <a:pt x="204216" y="4902"/>
                </a:lnTo>
                <a:lnTo>
                  <a:pt x="204216" y="9144"/>
                </a:lnTo>
                <a:lnTo>
                  <a:pt x="204216" y="22860"/>
                </a:lnTo>
                <a:lnTo>
                  <a:pt x="199644" y="27432"/>
                </a:lnTo>
                <a:lnTo>
                  <a:pt x="175260" y="27432"/>
                </a:lnTo>
                <a:lnTo>
                  <a:pt x="175260" y="6096"/>
                </a:lnTo>
                <a:lnTo>
                  <a:pt x="198120" y="6096"/>
                </a:lnTo>
                <a:lnTo>
                  <a:pt x="204216" y="9144"/>
                </a:lnTo>
                <a:lnTo>
                  <a:pt x="204216" y="4902"/>
                </a:lnTo>
                <a:lnTo>
                  <a:pt x="196799" y="2387"/>
                </a:lnTo>
                <a:lnTo>
                  <a:pt x="185928" y="1524"/>
                </a:lnTo>
                <a:lnTo>
                  <a:pt x="169164" y="1524"/>
                </a:lnTo>
                <a:lnTo>
                  <a:pt x="169164" y="60960"/>
                </a:lnTo>
                <a:lnTo>
                  <a:pt x="185928" y="60960"/>
                </a:lnTo>
                <a:lnTo>
                  <a:pt x="195999" y="60274"/>
                </a:lnTo>
                <a:lnTo>
                  <a:pt x="204787" y="57721"/>
                </a:lnTo>
                <a:lnTo>
                  <a:pt x="206400" y="56388"/>
                </a:lnTo>
                <a:lnTo>
                  <a:pt x="210997" y="52603"/>
                </a:lnTo>
                <a:lnTo>
                  <a:pt x="213360" y="44196"/>
                </a:lnTo>
                <a:lnTo>
                  <a:pt x="213360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object 6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94588" y="4776215"/>
            <a:ext cx="644652" cy="188975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030806"/>
                </a:solidFill>
                <a:latin typeface="Arial"/>
                <a:cs typeface="Arial"/>
              </a:rPr>
              <a:t>68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096744" y="4791151"/>
            <a:ext cx="572770" cy="156845"/>
            <a:chOff x="2096744" y="4791151"/>
            <a:chExt cx="572770" cy="156845"/>
          </a:xfrm>
        </p:grpSpPr>
        <p:sp>
          <p:nvSpPr>
            <p:cNvPr id="71" name="object 71"/>
            <p:cNvSpPr/>
            <p:nvPr/>
          </p:nvSpPr>
          <p:spPr>
            <a:xfrm>
              <a:off x="2109444" y="4803851"/>
              <a:ext cx="547370" cy="131445"/>
            </a:xfrm>
            <a:custGeom>
              <a:avLst/>
              <a:gdLst/>
              <a:ahLst/>
              <a:cxnLst/>
              <a:rect l="l" t="t" r="r" b="b"/>
              <a:pathLst>
                <a:path w="547369" h="131445">
                  <a:moveTo>
                    <a:pt x="546988" y="0"/>
                  </a:moveTo>
                  <a:lnTo>
                    <a:pt x="0" y="0"/>
                  </a:lnTo>
                  <a:lnTo>
                    <a:pt x="0" y="131292"/>
                  </a:lnTo>
                  <a:lnTo>
                    <a:pt x="546988" y="131292"/>
                  </a:lnTo>
                  <a:lnTo>
                    <a:pt x="54698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109444" y="4803851"/>
              <a:ext cx="547370" cy="131445"/>
            </a:xfrm>
            <a:custGeom>
              <a:avLst/>
              <a:gdLst/>
              <a:ahLst/>
              <a:cxnLst/>
              <a:rect l="l" t="t" r="r" b="b"/>
              <a:pathLst>
                <a:path w="547369" h="131445">
                  <a:moveTo>
                    <a:pt x="0" y="131292"/>
                  </a:moveTo>
                  <a:lnTo>
                    <a:pt x="546988" y="131292"/>
                  </a:lnTo>
                  <a:lnTo>
                    <a:pt x="546988" y="0"/>
                  </a:lnTo>
                  <a:lnTo>
                    <a:pt x="0" y="0"/>
                  </a:lnTo>
                  <a:lnTo>
                    <a:pt x="0" y="131292"/>
                  </a:lnTo>
                  <a:close/>
                </a:path>
              </a:pathLst>
            </a:custGeom>
            <a:ln w="25400">
              <a:solidFill>
                <a:srgbClr val="D5D3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3518661" y="4779086"/>
            <a:ext cx="584835" cy="199390"/>
            <a:chOff x="3518661" y="4779086"/>
            <a:chExt cx="584835" cy="199390"/>
          </a:xfrm>
        </p:grpSpPr>
        <p:sp>
          <p:nvSpPr>
            <p:cNvPr id="74" name="object 74"/>
            <p:cNvSpPr/>
            <p:nvPr/>
          </p:nvSpPr>
          <p:spPr>
            <a:xfrm>
              <a:off x="3531361" y="4791786"/>
              <a:ext cx="559435" cy="173990"/>
            </a:xfrm>
            <a:custGeom>
              <a:avLst/>
              <a:gdLst/>
              <a:ahLst/>
              <a:cxnLst/>
              <a:rect l="l" t="t" r="r" b="b"/>
              <a:pathLst>
                <a:path w="559435" h="173989">
                  <a:moveTo>
                    <a:pt x="559041" y="0"/>
                  </a:moveTo>
                  <a:lnTo>
                    <a:pt x="0" y="0"/>
                  </a:lnTo>
                  <a:lnTo>
                    <a:pt x="0" y="173482"/>
                  </a:lnTo>
                  <a:lnTo>
                    <a:pt x="559041" y="173482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531361" y="4791786"/>
              <a:ext cx="559435" cy="173990"/>
            </a:xfrm>
            <a:custGeom>
              <a:avLst/>
              <a:gdLst/>
              <a:ahLst/>
              <a:cxnLst/>
              <a:rect l="l" t="t" r="r" b="b"/>
              <a:pathLst>
                <a:path w="559435" h="173989">
                  <a:moveTo>
                    <a:pt x="0" y="173482"/>
                  </a:moveTo>
                  <a:lnTo>
                    <a:pt x="559041" y="173482"/>
                  </a:lnTo>
                  <a:lnTo>
                    <a:pt x="559041" y="0"/>
                  </a:lnTo>
                  <a:lnTo>
                    <a:pt x="0" y="0"/>
                  </a:lnTo>
                  <a:lnTo>
                    <a:pt x="0" y="173482"/>
                  </a:lnTo>
                  <a:close/>
                </a:path>
              </a:pathLst>
            </a:custGeom>
            <a:ln w="25399">
              <a:solidFill>
                <a:srgbClr val="D5D3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/>
          <p:cNvGrpSpPr/>
          <p:nvPr/>
        </p:nvGrpSpPr>
        <p:grpSpPr>
          <a:xfrm>
            <a:off x="4994821" y="4803203"/>
            <a:ext cx="741680" cy="211454"/>
            <a:chOff x="4994821" y="4803203"/>
            <a:chExt cx="741680" cy="211454"/>
          </a:xfrm>
        </p:grpSpPr>
        <p:sp>
          <p:nvSpPr>
            <p:cNvPr id="77" name="object 77"/>
            <p:cNvSpPr/>
            <p:nvPr/>
          </p:nvSpPr>
          <p:spPr>
            <a:xfrm>
              <a:off x="5007521" y="4815903"/>
              <a:ext cx="716280" cy="186055"/>
            </a:xfrm>
            <a:custGeom>
              <a:avLst/>
              <a:gdLst/>
              <a:ahLst/>
              <a:cxnLst/>
              <a:rect l="l" t="t" r="r" b="b"/>
              <a:pathLst>
                <a:path w="716279" h="186054">
                  <a:moveTo>
                    <a:pt x="715683" y="0"/>
                  </a:moveTo>
                  <a:lnTo>
                    <a:pt x="0" y="0"/>
                  </a:lnTo>
                  <a:lnTo>
                    <a:pt x="0" y="185534"/>
                  </a:lnTo>
                  <a:lnTo>
                    <a:pt x="715683" y="185534"/>
                  </a:lnTo>
                  <a:lnTo>
                    <a:pt x="715683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007521" y="4815903"/>
              <a:ext cx="716280" cy="186055"/>
            </a:xfrm>
            <a:custGeom>
              <a:avLst/>
              <a:gdLst/>
              <a:ahLst/>
              <a:cxnLst/>
              <a:rect l="l" t="t" r="r" b="b"/>
              <a:pathLst>
                <a:path w="716279" h="186054">
                  <a:moveTo>
                    <a:pt x="0" y="185534"/>
                  </a:moveTo>
                  <a:lnTo>
                    <a:pt x="715683" y="185534"/>
                  </a:lnTo>
                  <a:lnTo>
                    <a:pt x="715683" y="0"/>
                  </a:lnTo>
                  <a:lnTo>
                    <a:pt x="0" y="0"/>
                  </a:lnTo>
                  <a:lnTo>
                    <a:pt x="0" y="185534"/>
                  </a:lnTo>
                  <a:close/>
                </a:path>
              </a:pathLst>
            </a:custGeom>
            <a:ln w="25400">
              <a:solidFill>
                <a:srgbClr val="D5D3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/>
          <p:cNvGrpSpPr/>
          <p:nvPr/>
        </p:nvGrpSpPr>
        <p:grpSpPr>
          <a:xfrm>
            <a:off x="6392646" y="4797171"/>
            <a:ext cx="669290" cy="180975"/>
            <a:chOff x="6392646" y="4797171"/>
            <a:chExt cx="669290" cy="180975"/>
          </a:xfrm>
        </p:grpSpPr>
        <p:sp>
          <p:nvSpPr>
            <p:cNvPr id="80" name="object 80"/>
            <p:cNvSpPr/>
            <p:nvPr/>
          </p:nvSpPr>
          <p:spPr>
            <a:xfrm>
              <a:off x="6405346" y="4809871"/>
              <a:ext cx="643890" cy="155575"/>
            </a:xfrm>
            <a:custGeom>
              <a:avLst/>
              <a:gdLst/>
              <a:ahLst/>
              <a:cxnLst/>
              <a:rect l="l" t="t" r="r" b="b"/>
              <a:pathLst>
                <a:path w="643890" h="155575">
                  <a:moveTo>
                    <a:pt x="643382" y="0"/>
                  </a:moveTo>
                  <a:lnTo>
                    <a:pt x="0" y="0"/>
                  </a:lnTo>
                  <a:lnTo>
                    <a:pt x="0" y="155397"/>
                  </a:lnTo>
                  <a:lnTo>
                    <a:pt x="643382" y="155397"/>
                  </a:lnTo>
                  <a:lnTo>
                    <a:pt x="64338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405346" y="4809871"/>
              <a:ext cx="643890" cy="155575"/>
            </a:xfrm>
            <a:custGeom>
              <a:avLst/>
              <a:gdLst/>
              <a:ahLst/>
              <a:cxnLst/>
              <a:rect l="l" t="t" r="r" b="b"/>
              <a:pathLst>
                <a:path w="643890" h="155575">
                  <a:moveTo>
                    <a:pt x="0" y="155397"/>
                  </a:moveTo>
                  <a:lnTo>
                    <a:pt x="643382" y="155397"/>
                  </a:lnTo>
                  <a:lnTo>
                    <a:pt x="643382" y="0"/>
                  </a:lnTo>
                  <a:lnTo>
                    <a:pt x="0" y="0"/>
                  </a:lnTo>
                  <a:lnTo>
                    <a:pt x="0" y="155397"/>
                  </a:lnTo>
                  <a:close/>
                </a:path>
              </a:pathLst>
            </a:custGeom>
            <a:ln w="25400">
              <a:solidFill>
                <a:srgbClr val="D5D3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43022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4424" y="4320540"/>
            <a:ext cx="7084059" cy="5720080"/>
            <a:chOff x="344424" y="4320540"/>
            <a:chExt cx="7084059" cy="57200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4320540"/>
              <a:ext cx="5839968" cy="2862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9820" y="4320540"/>
              <a:ext cx="1248155" cy="5719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7176516"/>
              <a:ext cx="5839968" cy="286359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4423" y="1853183"/>
          <a:ext cx="6562725" cy="314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195"/>
                <a:gridCol w="1315084"/>
                <a:gridCol w="1313814"/>
                <a:gridCol w="1313814"/>
                <a:gridCol w="1313815"/>
              </a:tblGrid>
              <a:tr h="865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91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  <a:lnB w="3175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R w="3175">
                      <a:solidFill>
                        <a:srgbClr val="030806"/>
                      </a:solidFill>
                      <a:prstDash val="solid"/>
                    </a:lnR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30806"/>
                      </a:solidFill>
                      <a:prstDash val="solid"/>
                    </a:lnL>
                    <a:lnT w="3175">
                      <a:solidFill>
                        <a:srgbClr val="03080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804" y="1930907"/>
            <a:ext cx="554736" cy="7421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1492" y="1930907"/>
            <a:ext cx="554735" cy="7421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0711" y="1933955"/>
            <a:ext cx="423672" cy="7391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49140" y="2071116"/>
            <a:ext cx="775715" cy="6019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98235" y="1952244"/>
            <a:ext cx="1106423" cy="7208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908" y="2753867"/>
            <a:ext cx="411480" cy="594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06167" y="2753867"/>
            <a:ext cx="403859" cy="594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15284" y="2753867"/>
            <a:ext cx="413003" cy="594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27447" y="2753867"/>
            <a:ext cx="417575" cy="594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7232" y="2753867"/>
            <a:ext cx="406907" cy="5943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71144" y="2886455"/>
            <a:ext cx="448309" cy="60960"/>
          </a:xfrm>
          <a:custGeom>
            <a:avLst/>
            <a:gdLst/>
            <a:ahLst/>
            <a:cxnLst/>
            <a:rect l="l" t="t" r="r" b="b"/>
            <a:pathLst>
              <a:path w="448309" h="60960">
                <a:moveTo>
                  <a:pt x="47244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7244" y="59436"/>
                </a:lnTo>
                <a:lnTo>
                  <a:pt x="47244" y="0"/>
                </a:lnTo>
                <a:close/>
              </a:path>
              <a:path w="448309" h="60960">
                <a:moveTo>
                  <a:pt x="108204" y="19812"/>
                </a:moveTo>
                <a:lnTo>
                  <a:pt x="106680" y="13716"/>
                </a:lnTo>
                <a:lnTo>
                  <a:pt x="102108" y="7620"/>
                </a:lnTo>
                <a:lnTo>
                  <a:pt x="102108" y="21336"/>
                </a:lnTo>
                <a:lnTo>
                  <a:pt x="102108" y="38100"/>
                </a:lnTo>
                <a:lnTo>
                  <a:pt x="100584" y="41148"/>
                </a:lnTo>
                <a:lnTo>
                  <a:pt x="100584" y="44196"/>
                </a:lnTo>
                <a:lnTo>
                  <a:pt x="99060" y="47244"/>
                </a:lnTo>
                <a:lnTo>
                  <a:pt x="92964" y="53340"/>
                </a:lnTo>
                <a:lnTo>
                  <a:pt x="89916" y="53340"/>
                </a:lnTo>
                <a:lnTo>
                  <a:pt x="86868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9916" y="6096"/>
                </a:lnTo>
                <a:lnTo>
                  <a:pt x="92964" y="7620"/>
                </a:lnTo>
                <a:lnTo>
                  <a:pt x="94488" y="9144"/>
                </a:lnTo>
                <a:lnTo>
                  <a:pt x="97536" y="10668"/>
                </a:lnTo>
                <a:lnTo>
                  <a:pt x="99060" y="13716"/>
                </a:lnTo>
                <a:lnTo>
                  <a:pt x="100584" y="15240"/>
                </a:lnTo>
                <a:lnTo>
                  <a:pt x="100584" y="18288"/>
                </a:lnTo>
                <a:lnTo>
                  <a:pt x="102108" y="21336"/>
                </a:lnTo>
                <a:lnTo>
                  <a:pt x="102108" y="7620"/>
                </a:lnTo>
                <a:lnTo>
                  <a:pt x="100584" y="6096"/>
                </a:lnTo>
                <a:lnTo>
                  <a:pt x="97536" y="3048"/>
                </a:lnTo>
                <a:lnTo>
                  <a:pt x="89916" y="0"/>
                </a:lnTo>
                <a:lnTo>
                  <a:pt x="60947" y="0"/>
                </a:lnTo>
                <a:lnTo>
                  <a:pt x="60947" y="59436"/>
                </a:lnTo>
                <a:lnTo>
                  <a:pt x="89916" y="59436"/>
                </a:lnTo>
                <a:lnTo>
                  <a:pt x="97536" y="57912"/>
                </a:lnTo>
                <a:lnTo>
                  <a:pt x="99822" y="54864"/>
                </a:lnTo>
                <a:lnTo>
                  <a:pt x="102108" y="51816"/>
                </a:lnTo>
                <a:lnTo>
                  <a:pt x="106680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448309" h="60960">
                <a:moveTo>
                  <a:pt x="187452" y="0"/>
                </a:moveTo>
                <a:lnTo>
                  <a:pt x="181356" y="0"/>
                </a:lnTo>
                <a:lnTo>
                  <a:pt x="167640" y="53340"/>
                </a:lnTo>
                <a:lnTo>
                  <a:pt x="154139" y="6096"/>
                </a:lnTo>
                <a:lnTo>
                  <a:pt x="152400" y="0"/>
                </a:lnTo>
                <a:lnTo>
                  <a:pt x="146304" y="0"/>
                </a:lnTo>
                <a:lnTo>
                  <a:pt x="131064" y="53340"/>
                </a:lnTo>
                <a:lnTo>
                  <a:pt x="117348" y="0"/>
                </a:lnTo>
                <a:lnTo>
                  <a:pt x="111252" y="0"/>
                </a:lnTo>
                <a:lnTo>
                  <a:pt x="128016" y="59436"/>
                </a:lnTo>
                <a:lnTo>
                  <a:pt x="134112" y="59436"/>
                </a:lnTo>
                <a:lnTo>
                  <a:pt x="135851" y="53340"/>
                </a:lnTo>
                <a:lnTo>
                  <a:pt x="149352" y="6096"/>
                </a:lnTo>
                <a:lnTo>
                  <a:pt x="164592" y="59436"/>
                </a:lnTo>
                <a:lnTo>
                  <a:pt x="170688" y="59436"/>
                </a:lnTo>
                <a:lnTo>
                  <a:pt x="172402" y="53340"/>
                </a:lnTo>
                <a:lnTo>
                  <a:pt x="187452" y="0"/>
                </a:lnTo>
                <a:close/>
              </a:path>
              <a:path w="448309" h="60960">
                <a:moveTo>
                  <a:pt x="213360" y="33528"/>
                </a:moveTo>
                <a:lnTo>
                  <a:pt x="192024" y="33528"/>
                </a:lnTo>
                <a:lnTo>
                  <a:pt x="192024" y="39624"/>
                </a:lnTo>
                <a:lnTo>
                  <a:pt x="213360" y="39624"/>
                </a:lnTo>
                <a:lnTo>
                  <a:pt x="213360" y="33528"/>
                </a:lnTo>
                <a:close/>
              </a:path>
              <a:path w="448309" h="60960">
                <a:moveTo>
                  <a:pt x="271272" y="0"/>
                </a:moveTo>
                <a:lnTo>
                  <a:pt x="266700" y="0"/>
                </a:lnTo>
                <a:lnTo>
                  <a:pt x="266700" y="25908"/>
                </a:lnTo>
                <a:lnTo>
                  <a:pt x="230124" y="25908"/>
                </a:lnTo>
                <a:lnTo>
                  <a:pt x="230124" y="0"/>
                </a:lnTo>
                <a:lnTo>
                  <a:pt x="225552" y="0"/>
                </a:lnTo>
                <a:lnTo>
                  <a:pt x="225552" y="59436"/>
                </a:lnTo>
                <a:lnTo>
                  <a:pt x="230124" y="59436"/>
                </a:lnTo>
                <a:lnTo>
                  <a:pt x="230124" y="30480"/>
                </a:lnTo>
                <a:lnTo>
                  <a:pt x="266700" y="30480"/>
                </a:lnTo>
                <a:lnTo>
                  <a:pt x="266700" y="59436"/>
                </a:lnTo>
                <a:lnTo>
                  <a:pt x="271272" y="59436"/>
                </a:lnTo>
                <a:lnTo>
                  <a:pt x="271272" y="0"/>
                </a:lnTo>
                <a:close/>
              </a:path>
              <a:path w="448309" h="60960">
                <a:moveTo>
                  <a:pt x="291084" y="0"/>
                </a:moveTo>
                <a:lnTo>
                  <a:pt x="284988" y="0"/>
                </a:lnTo>
                <a:lnTo>
                  <a:pt x="284988" y="60960"/>
                </a:lnTo>
                <a:lnTo>
                  <a:pt x="291084" y="60960"/>
                </a:lnTo>
                <a:lnTo>
                  <a:pt x="291084" y="0"/>
                </a:lnTo>
                <a:close/>
              </a:path>
              <a:path w="448309" h="60960">
                <a:moveTo>
                  <a:pt x="342900" y="38100"/>
                </a:moveTo>
                <a:lnTo>
                  <a:pt x="341376" y="36576"/>
                </a:lnTo>
                <a:lnTo>
                  <a:pt x="341376" y="33528"/>
                </a:lnTo>
                <a:lnTo>
                  <a:pt x="339852" y="32004"/>
                </a:lnTo>
                <a:lnTo>
                  <a:pt x="338328" y="28956"/>
                </a:lnTo>
                <a:lnTo>
                  <a:pt x="336804" y="27432"/>
                </a:lnTo>
                <a:lnTo>
                  <a:pt x="336804" y="38100"/>
                </a:lnTo>
                <a:lnTo>
                  <a:pt x="336804" y="45720"/>
                </a:lnTo>
                <a:lnTo>
                  <a:pt x="335280" y="47244"/>
                </a:lnTo>
                <a:lnTo>
                  <a:pt x="335280" y="48768"/>
                </a:lnTo>
                <a:lnTo>
                  <a:pt x="333756" y="50292"/>
                </a:lnTo>
                <a:lnTo>
                  <a:pt x="333756" y="51816"/>
                </a:lnTo>
                <a:lnTo>
                  <a:pt x="329184" y="56388"/>
                </a:lnTo>
                <a:lnTo>
                  <a:pt x="316992" y="56388"/>
                </a:lnTo>
                <a:lnTo>
                  <a:pt x="313944" y="54864"/>
                </a:lnTo>
                <a:lnTo>
                  <a:pt x="312420" y="53340"/>
                </a:lnTo>
                <a:lnTo>
                  <a:pt x="312420" y="51816"/>
                </a:lnTo>
                <a:lnTo>
                  <a:pt x="310896" y="51816"/>
                </a:lnTo>
                <a:lnTo>
                  <a:pt x="309372" y="48768"/>
                </a:lnTo>
                <a:lnTo>
                  <a:pt x="309372" y="45720"/>
                </a:lnTo>
                <a:lnTo>
                  <a:pt x="307848" y="44196"/>
                </a:lnTo>
                <a:lnTo>
                  <a:pt x="307848" y="39624"/>
                </a:lnTo>
                <a:lnTo>
                  <a:pt x="309372" y="38100"/>
                </a:lnTo>
                <a:lnTo>
                  <a:pt x="309372" y="33528"/>
                </a:lnTo>
                <a:lnTo>
                  <a:pt x="310896" y="32004"/>
                </a:lnTo>
                <a:lnTo>
                  <a:pt x="313944" y="28956"/>
                </a:lnTo>
                <a:lnTo>
                  <a:pt x="315468" y="28956"/>
                </a:lnTo>
                <a:lnTo>
                  <a:pt x="316992" y="27432"/>
                </a:lnTo>
                <a:lnTo>
                  <a:pt x="318516" y="27432"/>
                </a:lnTo>
                <a:lnTo>
                  <a:pt x="320040" y="25908"/>
                </a:lnTo>
                <a:lnTo>
                  <a:pt x="324612" y="25908"/>
                </a:lnTo>
                <a:lnTo>
                  <a:pt x="327660" y="27432"/>
                </a:lnTo>
                <a:lnTo>
                  <a:pt x="329184" y="27432"/>
                </a:lnTo>
                <a:lnTo>
                  <a:pt x="330708" y="28956"/>
                </a:lnTo>
                <a:lnTo>
                  <a:pt x="332232" y="28956"/>
                </a:lnTo>
                <a:lnTo>
                  <a:pt x="333756" y="30480"/>
                </a:lnTo>
                <a:lnTo>
                  <a:pt x="333756" y="32004"/>
                </a:lnTo>
                <a:lnTo>
                  <a:pt x="335280" y="33528"/>
                </a:lnTo>
                <a:lnTo>
                  <a:pt x="335280" y="36576"/>
                </a:lnTo>
                <a:lnTo>
                  <a:pt x="336804" y="38100"/>
                </a:lnTo>
                <a:lnTo>
                  <a:pt x="336804" y="27432"/>
                </a:lnTo>
                <a:lnTo>
                  <a:pt x="335280" y="25908"/>
                </a:lnTo>
                <a:lnTo>
                  <a:pt x="333756" y="24384"/>
                </a:lnTo>
                <a:lnTo>
                  <a:pt x="330708" y="22860"/>
                </a:lnTo>
                <a:lnTo>
                  <a:pt x="329184" y="22860"/>
                </a:lnTo>
                <a:lnTo>
                  <a:pt x="326136" y="21336"/>
                </a:lnTo>
                <a:lnTo>
                  <a:pt x="320040" y="21336"/>
                </a:lnTo>
                <a:lnTo>
                  <a:pt x="310896" y="25908"/>
                </a:lnTo>
                <a:lnTo>
                  <a:pt x="307848" y="32004"/>
                </a:lnTo>
                <a:lnTo>
                  <a:pt x="307848" y="19812"/>
                </a:lnTo>
                <a:lnTo>
                  <a:pt x="309372" y="16764"/>
                </a:lnTo>
                <a:lnTo>
                  <a:pt x="310896" y="15240"/>
                </a:lnTo>
                <a:lnTo>
                  <a:pt x="310896" y="12192"/>
                </a:lnTo>
                <a:lnTo>
                  <a:pt x="316992" y="6096"/>
                </a:lnTo>
                <a:lnTo>
                  <a:pt x="329184" y="6096"/>
                </a:lnTo>
                <a:lnTo>
                  <a:pt x="333756" y="10668"/>
                </a:lnTo>
                <a:lnTo>
                  <a:pt x="335280" y="13716"/>
                </a:lnTo>
                <a:lnTo>
                  <a:pt x="335280" y="16764"/>
                </a:lnTo>
                <a:lnTo>
                  <a:pt x="341376" y="16764"/>
                </a:lnTo>
                <a:lnTo>
                  <a:pt x="339852" y="10668"/>
                </a:lnTo>
                <a:lnTo>
                  <a:pt x="338328" y="7620"/>
                </a:lnTo>
                <a:lnTo>
                  <a:pt x="336804" y="6096"/>
                </a:lnTo>
                <a:lnTo>
                  <a:pt x="335280" y="4572"/>
                </a:lnTo>
                <a:lnTo>
                  <a:pt x="332232" y="3048"/>
                </a:lnTo>
                <a:lnTo>
                  <a:pt x="327660" y="1524"/>
                </a:lnTo>
                <a:lnTo>
                  <a:pt x="316992" y="1524"/>
                </a:lnTo>
                <a:lnTo>
                  <a:pt x="313944" y="3048"/>
                </a:lnTo>
                <a:lnTo>
                  <a:pt x="306324" y="10668"/>
                </a:lnTo>
                <a:lnTo>
                  <a:pt x="304800" y="13716"/>
                </a:lnTo>
                <a:lnTo>
                  <a:pt x="304800" y="15240"/>
                </a:lnTo>
                <a:lnTo>
                  <a:pt x="303276" y="16764"/>
                </a:lnTo>
                <a:lnTo>
                  <a:pt x="303276" y="21336"/>
                </a:lnTo>
                <a:lnTo>
                  <a:pt x="301752" y="24384"/>
                </a:lnTo>
                <a:lnTo>
                  <a:pt x="301752" y="41148"/>
                </a:lnTo>
                <a:lnTo>
                  <a:pt x="303276" y="44196"/>
                </a:lnTo>
                <a:lnTo>
                  <a:pt x="304800" y="48768"/>
                </a:lnTo>
                <a:lnTo>
                  <a:pt x="304800" y="51816"/>
                </a:lnTo>
                <a:lnTo>
                  <a:pt x="306324" y="54864"/>
                </a:lnTo>
                <a:lnTo>
                  <a:pt x="307848" y="56388"/>
                </a:lnTo>
                <a:lnTo>
                  <a:pt x="313944" y="59436"/>
                </a:lnTo>
                <a:lnTo>
                  <a:pt x="315468" y="60960"/>
                </a:lnTo>
                <a:lnTo>
                  <a:pt x="327660" y="60960"/>
                </a:lnTo>
                <a:lnTo>
                  <a:pt x="330708" y="59436"/>
                </a:lnTo>
                <a:lnTo>
                  <a:pt x="332232" y="59436"/>
                </a:lnTo>
                <a:lnTo>
                  <a:pt x="335280" y="57912"/>
                </a:lnTo>
                <a:lnTo>
                  <a:pt x="336804" y="56388"/>
                </a:lnTo>
                <a:lnTo>
                  <a:pt x="338328" y="53340"/>
                </a:lnTo>
                <a:lnTo>
                  <a:pt x="339852" y="51816"/>
                </a:lnTo>
                <a:lnTo>
                  <a:pt x="341376" y="48768"/>
                </a:lnTo>
                <a:lnTo>
                  <a:pt x="341376" y="47244"/>
                </a:lnTo>
                <a:lnTo>
                  <a:pt x="342900" y="44196"/>
                </a:lnTo>
                <a:lnTo>
                  <a:pt x="342900" y="38100"/>
                </a:lnTo>
                <a:close/>
              </a:path>
              <a:path w="448309" h="60960">
                <a:moveTo>
                  <a:pt x="390144" y="21336"/>
                </a:moveTo>
                <a:lnTo>
                  <a:pt x="388620" y="16764"/>
                </a:lnTo>
                <a:lnTo>
                  <a:pt x="388620" y="13716"/>
                </a:lnTo>
                <a:lnTo>
                  <a:pt x="385572" y="7620"/>
                </a:lnTo>
                <a:lnTo>
                  <a:pt x="385572" y="25908"/>
                </a:lnTo>
                <a:lnTo>
                  <a:pt x="385572" y="36576"/>
                </a:lnTo>
                <a:lnTo>
                  <a:pt x="384048" y="39624"/>
                </a:lnTo>
                <a:lnTo>
                  <a:pt x="384048" y="45720"/>
                </a:lnTo>
                <a:lnTo>
                  <a:pt x="382524" y="47244"/>
                </a:lnTo>
                <a:lnTo>
                  <a:pt x="381000" y="50292"/>
                </a:lnTo>
                <a:lnTo>
                  <a:pt x="379476" y="51816"/>
                </a:lnTo>
                <a:lnTo>
                  <a:pt x="377952" y="54864"/>
                </a:lnTo>
                <a:lnTo>
                  <a:pt x="376428" y="56388"/>
                </a:lnTo>
                <a:lnTo>
                  <a:pt x="364236" y="56388"/>
                </a:lnTo>
                <a:lnTo>
                  <a:pt x="358140" y="50292"/>
                </a:lnTo>
                <a:lnTo>
                  <a:pt x="358140" y="47244"/>
                </a:lnTo>
                <a:lnTo>
                  <a:pt x="356616" y="45720"/>
                </a:lnTo>
                <a:lnTo>
                  <a:pt x="356616" y="42672"/>
                </a:lnTo>
                <a:lnTo>
                  <a:pt x="355092" y="39624"/>
                </a:lnTo>
                <a:lnTo>
                  <a:pt x="355092" y="22860"/>
                </a:lnTo>
                <a:lnTo>
                  <a:pt x="356616" y="19812"/>
                </a:lnTo>
                <a:lnTo>
                  <a:pt x="356616" y="16764"/>
                </a:lnTo>
                <a:lnTo>
                  <a:pt x="358140" y="15240"/>
                </a:lnTo>
                <a:lnTo>
                  <a:pt x="358140" y="12192"/>
                </a:lnTo>
                <a:lnTo>
                  <a:pt x="364236" y="6096"/>
                </a:lnTo>
                <a:lnTo>
                  <a:pt x="376428" y="6096"/>
                </a:lnTo>
                <a:lnTo>
                  <a:pt x="377952" y="7620"/>
                </a:lnTo>
                <a:lnTo>
                  <a:pt x="379476" y="10668"/>
                </a:lnTo>
                <a:lnTo>
                  <a:pt x="381000" y="12192"/>
                </a:lnTo>
                <a:lnTo>
                  <a:pt x="382524" y="15240"/>
                </a:lnTo>
                <a:lnTo>
                  <a:pt x="384048" y="16764"/>
                </a:lnTo>
                <a:lnTo>
                  <a:pt x="384048" y="22860"/>
                </a:lnTo>
                <a:lnTo>
                  <a:pt x="385572" y="25908"/>
                </a:lnTo>
                <a:lnTo>
                  <a:pt x="385572" y="7620"/>
                </a:lnTo>
                <a:lnTo>
                  <a:pt x="382524" y="6096"/>
                </a:lnTo>
                <a:lnTo>
                  <a:pt x="377952" y="1524"/>
                </a:lnTo>
                <a:lnTo>
                  <a:pt x="362712" y="1524"/>
                </a:lnTo>
                <a:lnTo>
                  <a:pt x="359664" y="4572"/>
                </a:lnTo>
                <a:lnTo>
                  <a:pt x="356616" y="6096"/>
                </a:lnTo>
                <a:lnTo>
                  <a:pt x="355092" y="7620"/>
                </a:lnTo>
                <a:lnTo>
                  <a:pt x="350520" y="16764"/>
                </a:lnTo>
                <a:lnTo>
                  <a:pt x="350520" y="45720"/>
                </a:lnTo>
                <a:lnTo>
                  <a:pt x="355092" y="54864"/>
                </a:lnTo>
                <a:lnTo>
                  <a:pt x="356616" y="56388"/>
                </a:lnTo>
                <a:lnTo>
                  <a:pt x="359664" y="57912"/>
                </a:lnTo>
                <a:lnTo>
                  <a:pt x="362712" y="60960"/>
                </a:lnTo>
                <a:lnTo>
                  <a:pt x="377952" y="60960"/>
                </a:lnTo>
                <a:lnTo>
                  <a:pt x="382524" y="56388"/>
                </a:lnTo>
                <a:lnTo>
                  <a:pt x="385572" y="54864"/>
                </a:lnTo>
                <a:lnTo>
                  <a:pt x="388620" y="48768"/>
                </a:lnTo>
                <a:lnTo>
                  <a:pt x="388620" y="45720"/>
                </a:lnTo>
                <a:lnTo>
                  <a:pt x="390144" y="41148"/>
                </a:lnTo>
                <a:lnTo>
                  <a:pt x="390144" y="21336"/>
                </a:lnTo>
                <a:close/>
              </a:path>
              <a:path w="448309" h="60960">
                <a:moveTo>
                  <a:pt x="448056" y="39624"/>
                </a:moveTo>
                <a:lnTo>
                  <a:pt x="445008" y="33528"/>
                </a:lnTo>
                <a:lnTo>
                  <a:pt x="443484" y="32004"/>
                </a:lnTo>
                <a:lnTo>
                  <a:pt x="441960" y="30480"/>
                </a:lnTo>
                <a:lnTo>
                  <a:pt x="441960" y="39624"/>
                </a:lnTo>
                <a:lnTo>
                  <a:pt x="441960" y="47244"/>
                </a:lnTo>
                <a:lnTo>
                  <a:pt x="440436" y="48768"/>
                </a:lnTo>
                <a:lnTo>
                  <a:pt x="440436" y="50292"/>
                </a:lnTo>
                <a:lnTo>
                  <a:pt x="437388" y="53340"/>
                </a:lnTo>
                <a:lnTo>
                  <a:pt x="435864" y="53340"/>
                </a:lnTo>
                <a:lnTo>
                  <a:pt x="434340" y="54864"/>
                </a:lnTo>
                <a:lnTo>
                  <a:pt x="406908" y="54864"/>
                </a:lnTo>
                <a:lnTo>
                  <a:pt x="406908" y="32004"/>
                </a:lnTo>
                <a:lnTo>
                  <a:pt x="435864" y="32004"/>
                </a:lnTo>
                <a:lnTo>
                  <a:pt x="437388" y="35052"/>
                </a:lnTo>
                <a:lnTo>
                  <a:pt x="440436" y="36576"/>
                </a:lnTo>
                <a:lnTo>
                  <a:pt x="441960" y="39624"/>
                </a:lnTo>
                <a:lnTo>
                  <a:pt x="441960" y="30480"/>
                </a:lnTo>
                <a:lnTo>
                  <a:pt x="438912" y="28956"/>
                </a:lnTo>
                <a:lnTo>
                  <a:pt x="435864" y="28956"/>
                </a:lnTo>
                <a:lnTo>
                  <a:pt x="437388" y="27432"/>
                </a:lnTo>
                <a:lnTo>
                  <a:pt x="438912" y="27432"/>
                </a:lnTo>
                <a:lnTo>
                  <a:pt x="440436" y="25908"/>
                </a:lnTo>
                <a:lnTo>
                  <a:pt x="441960" y="24384"/>
                </a:lnTo>
                <a:lnTo>
                  <a:pt x="441960" y="22860"/>
                </a:lnTo>
                <a:lnTo>
                  <a:pt x="443484" y="22860"/>
                </a:lnTo>
                <a:lnTo>
                  <a:pt x="443484" y="21336"/>
                </a:lnTo>
                <a:lnTo>
                  <a:pt x="445008" y="19812"/>
                </a:lnTo>
                <a:lnTo>
                  <a:pt x="445008" y="10668"/>
                </a:lnTo>
                <a:lnTo>
                  <a:pt x="443484" y="7620"/>
                </a:lnTo>
                <a:lnTo>
                  <a:pt x="443484" y="6096"/>
                </a:lnTo>
                <a:lnTo>
                  <a:pt x="441960" y="4572"/>
                </a:lnTo>
                <a:lnTo>
                  <a:pt x="440436" y="3810"/>
                </a:lnTo>
                <a:lnTo>
                  <a:pt x="440436" y="9144"/>
                </a:lnTo>
                <a:lnTo>
                  <a:pt x="440436" y="18288"/>
                </a:lnTo>
                <a:lnTo>
                  <a:pt x="438912" y="19812"/>
                </a:lnTo>
                <a:lnTo>
                  <a:pt x="438912" y="21336"/>
                </a:lnTo>
                <a:lnTo>
                  <a:pt x="437388" y="22860"/>
                </a:lnTo>
                <a:lnTo>
                  <a:pt x="435864" y="22860"/>
                </a:lnTo>
                <a:lnTo>
                  <a:pt x="435864" y="24384"/>
                </a:lnTo>
                <a:lnTo>
                  <a:pt x="434340" y="25908"/>
                </a:lnTo>
                <a:lnTo>
                  <a:pt x="406908" y="25908"/>
                </a:lnTo>
                <a:lnTo>
                  <a:pt x="406908" y="6096"/>
                </a:lnTo>
                <a:lnTo>
                  <a:pt x="435864" y="6096"/>
                </a:lnTo>
                <a:lnTo>
                  <a:pt x="440436" y="9144"/>
                </a:lnTo>
                <a:lnTo>
                  <a:pt x="440436" y="3810"/>
                </a:lnTo>
                <a:lnTo>
                  <a:pt x="438912" y="3048"/>
                </a:lnTo>
                <a:lnTo>
                  <a:pt x="437388" y="3048"/>
                </a:lnTo>
                <a:lnTo>
                  <a:pt x="435864" y="1524"/>
                </a:lnTo>
                <a:lnTo>
                  <a:pt x="431292" y="1524"/>
                </a:lnTo>
                <a:lnTo>
                  <a:pt x="428244" y="0"/>
                </a:lnTo>
                <a:lnTo>
                  <a:pt x="400812" y="0"/>
                </a:lnTo>
                <a:lnTo>
                  <a:pt x="400812" y="59436"/>
                </a:lnTo>
                <a:lnTo>
                  <a:pt x="434340" y="59436"/>
                </a:lnTo>
                <a:lnTo>
                  <a:pt x="443484" y="54864"/>
                </a:lnTo>
                <a:lnTo>
                  <a:pt x="445008" y="53340"/>
                </a:lnTo>
                <a:lnTo>
                  <a:pt x="445008" y="51816"/>
                </a:lnTo>
                <a:lnTo>
                  <a:pt x="446532" y="50292"/>
                </a:lnTo>
                <a:lnTo>
                  <a:pt x="446532" y="48768"/>
                </a:lnTo>
                <a:lnTo>
                  <a:pt x="448056" y="45720"/>
                </a:lnTo>
                <a:lnTo>
                  <a:pt x="448056" y="39624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83308" y="2886455"/>
            <a:ext cx="451484" cy="60960"/>
          </a:xfrm>
          <a:custGeom>
            <a:avLst/>
            <a:gdLst/>
            <a:ahLst/>
            <a:cxnLst/>
            <a:rect l="l" t="t" r="r" b="b"/>
            <a:pathLst>
              <a:path w="451485" h="60960">
                <a:moveTo>
                  <a:pt x="47244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7244" y="59436"/>
                </a:lnTo>
                <a:lnTo>
                  <a:pt x="47244" y="0"/>
                </a:lnTo>
                <a:close/>
              </a:path>
              <a:path w="451485" h="60960">
                <a:moveTo>
                  <a:pt x="108204" y="19812"/>
                </a:moveTo>
                <a:lnTo>
                  <a:pt x="106680" y="13716"/>
                </a:lnTo>
                <a:lnTo>
                  <a:pt x="103632" y="9652"/>
                </a:lnTo>
                <a:lnTo>
                  <a:pt x="103632" y="25908"/>
                </a:lnTo>
                <a:lnTo>
                  <a:pt x="103632" y="35052"/>
                </a:lnTo>
                <a:lnTo>
                  <a:pt x="102108" y="38100"/>
                </a:lnTo>
                <a:lnTo>
                  <a:pt x="102108" y="41148"/>
                </a:lnTo>
                <a:lnTo>
                  <a:pt x="99060" y="47244"/>
                </a:lnTo>
                <a:lnTo>
                  <a:pt x="92964" y="53340"/>
                </a:lnTo>
                <a:lnTo>
                  <a:pt x="89916" y="53340"/>
                </a:lnTo>
                <a:lnTo>
                  <a:pt x="86868" y="54864"/>
                </a:lnTo>
                <a:lnTo>
                  <a:pt x="67056" y="54864"/>
                </a:lnTo>
                <a:lnTo>
                  <a:pt x="67056" y="6096"/>
                </a:lnTo>
                <a:lnTo>
                  <a:pt x="89916" y="6096"/>
                </a:lnTo>
                <a:lnTo>
                  <a:pt x="92964" y="7620"/>
                </a:lnTo>
                <a:lnTo>
                  <a:pt x="94488" y="9144"/>
                </a:lnTo>
                <a:lnTo>
                  <a:pt x="97536" y="10668"/>
                </a:lnTo>
                <a:lnTo>
                  <a:pt x="99060" y="13716"/>
                </a:lnTo>
                <a:lnTo>
                  <a:pt x="100584" y="15240"/>
                </a:lnTo>
                <a:lnTo>
                  <a:pt x="102108" y="18288"/>
                </a:lnTo>
                <a:lnTo>
                  <a:pt x="102108" y="21336"/>
                </a:lnTo>
                <a:lnTo>
                  <a:pt x="103632" y="25908"/>
                </a:lnTo>
                <a:lnTo>
                  <a:pt x="103632" y="9652"/>
                </a:lnTo>
                <a:lnTo>
                  <a:pt x="102108" y="7620"/>
                </a:lnTo>
                <a:lnTo>
                  <a:pt x="100584" y="6096"/>
                </a:lnTo>
                <a:lnTo>
                  <a:pt x="97536" y="3048"/>
                </a:lnTo>
                <a:lnTo>
                  <a:pt x="89916" y="0"/>
                </a:lnTo>
                <a:lnTo>
                  <a:pt x="60960" y="0"/>
                </a:lnTo>
                <a:lnTo>
                  <a:pt x="60960" y="59436"/>
                </a:lnTo>
                <a:lnTo>
                  <a:pt x="89916" y="59436"/>
                </a:lnTo>
                <a:lnTo>
                  <a:pt x="97536" y="57912"/>
                </a:lnTo>
                <a:lnTo>
                  <a:pt x="99822" y="54864"/>
                </a:lnTo>
                <a:lnTo>
                  <a:pt x="102108" y="51816"/>
                </a:lnTo>
                <a:lnTo>
                  <a:pt x="106680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451485" h="60960">
                <a:moveTo>
                  <a:pt x="187452" y="0"/>
                </a:moveTo>
                <a:lnTo>
                  <a:pt x="181356" y="0"/>
                </a:lnTo>
                <a:lnTo>
                  <a:pt x="167640" y="53340"/>
                </a:lnTo>
                <a:lnTo>
                  <a:pt x="155486" y="6096"/>
                </a:lnTo>
                <a:lnTo>
                  <a:pt x="153924" y="0"/>
                </a:lnTo>
                <a:lnTo>
                  <a:pt x="146304" y="0"/>
                </a:lnTo>
                <a:lnTo>
                  <a:pt x="131064" y="53340"/>
                </a:lnTo>
                <a:lnTo>
                  <a:pt x="117348" y="0"/>
                </a:lnTo>
                <a:lnTo>
                  <a:pt x="111252" y="0"/>
                </a:lnTo>
                <a:lnTo>
                  <a:pt x="128016" y="59436"/>
                </a:lnTo>
                <a:lnTo>
                  <a:pt x="134112" y="59436"/>
                </a:lnTo>
                <a:lnTo>
                  <a:pt x="135851" y="53340"/>
                </a:lnTo>
                <a:lnTo>
                  <a:pt x="149352" y="6096"/>
                </a:lnTo>
                <a:lnTo>
                  <a:pt x="164592" y="59436"/>
                </a:lnTo>
                <a:lnTo>
                  <a:pt x="170688" y="59436"/>
                </a:lnTo>
                <a:lnTo>
                  <a:pt x="172402" y="53340"/>
                </a:lnTo>
                <a:lnTo>
                  <a:pt x="187452" y="0"/>
                </a:lnTo>
                <a:close/>
              </a:path>
              <a:path w="451485" h="60960">
                <a:moveTo>
                  <a:pt x="213360" y="33528"/>
                </a:moveTo>
                <a:lnTo>
                  <a:pt x="192024" y="33528"/>
                </a:lnTo>
                <a:lnTo>
                  <a:pt x="192024" y="39624"/>
                </a:lnTo>
                <a:lnTo>
                  <a:pt x="213360" y="39624"/>
                </a:lnTo>
                <a:lnTo>
                  <a:pt x="213360" y="33528"/>
                </a:lnTo>
                <a:close/>
              </a:path>
              <a:path w="451485" h="60960">
                <a:moveTo>
                  <a:pt x="271272" y="0"/>
                </a:moveTo>
                <a:lnTo>
                  <a:pt x="266700" y="0"/>
                </a:lnTo>
                <a:lnTo>
                  <a:pt x="266700" y="25908"/>
                </a:lnTo>
                <a:lnTo>
                  <a:pt x="230124" y="25908"/>
                </a:lnTo>
                <a:lnTo>
                  <a:pt x="230124" y="0"/>
                </a:lnTo>
                <a:lnTo>
                  <a:pt x="225552" y="0"/>
                </a:lnTo>
                <a:lnTo>
                  <a:pt x="225552" y="59436"/>
                </a:lnTo>
                <a:lnTo>
                  <a:pt x="230124" y="59436"/>
                </a:lnTo>
                <a:lnTo>
                  <a:pt x="230124" y="30480"/>
                </a:lnTo>
                <a:lnTo>
                  <a:pt x="266700" y="30480"/>
                </a:lnTo>
                <a:lnTo>
                  <a:pt x="266700" y="59436"/>
                </a:lnTo>
                <a:lnTo>
                  <a:pt x="271272" y="59436"/>
                </a:lnTo>
                <a:lnTo>
                  <a:pt x="271272" y="0"/>
                </a:lnTo>
                <a:close/>
              </a:path>
              <a:path w="451485" h="60960">
                <a:moveTo>
                  <a:pt x="291084" y="0"/>
                </a:moveTo>
                <a:lnTo>
                  <a:pt x="284988" y="0"/>
                </a:lnTo>
                <a:lnTo>
                  <a:pt x="284988" y="60960"/>
                </a:lnTo>
                <a:lnTo>
                  <a:pt x="291084" y="60960"/>
                </a:lnTo>
                <a:lnTo>
                  <a:pt x="291084" y="0"/>
                </a:lnTo>
                <a:close/>
              </a:path>
              <a:path w="451485" h="60960">
                <a:moveTo>
                  <a:pt x="342900" y="38100"/>
                </a:moveTo>
                <a:lnTo>
                  <a:pt x="341376" y="36576"/>
                </a:lnTo>
                <a:lnTo>
                  <a:pt x="341376" y="33528"/>
                </a:lnTo>
                <a:lnTo>
                  <a:pt x="339852" y="32004"/>
                </a:lnTo>
                <a:lnTo>
                  <a:pt x="338328" y="28956"/>
                </a:lnTo>
                <a:lnTo>
                  <a:pt x="336804" y="27432"/>
                </a:lnTo>
                <a:lnTo>
                  <a:pt x="336804" y="36576"/>
                </a:lnTo>
                <a:lnTo>
                  <a:pt x="336804" y="47244"/>
                </a:lnTo>
                <a:lnTo>
                  <a:pt x="333756" y="50292"/>
                </a:lnTo>
                <a:lnTo>
                  <a:pt x="333756" y="51816"/>
                </a:lnTo>
                <a:lnTo>
                  <a:pt x="329184" y="56388"/>
                </a:lnTo>
                <a:lnTo>
                  <a:pt x="316992" y="56388"/>
                </a:lnTo>
                <a:lnTo>
                  <a:pt x="313944" y="54864"/>
                </a:lnTo>
                <a:lnTo>
                  <a:pt x="313944" y="53340"/>
                </a:lnTo>
                <a:lnTo>
                  <a:pt x="312420" y="51816"/>
                </a:lnTo>
                <a:lnTo>
                  <a:pt x="310896" y="51816"/>
                </a:lnTo>
                <a:lnTo>
                  <a:pt x="309372" y="48768"/>
                </a:lnTo>
                <a:lnTo>
                  <a:pt x="309372" y="45720"/>
                </a:lnTo>
                <a:lnTo>
                  <a:pt x="307848" y="44196"/>
                </a:lnTo>
                <a:lnTo>
                  <a:pt x="307848" y="39624"/>
                </a:lnTo>
                <a:lnTo>
                  <a:pt x="309372" y="38100"/>
                </a:lnTo>
                <a:lnTo>
                  <a:pt x="309372" y="33528"/>
                </a:lnTo>
                <a:lnTo>
                  <a:pt x="310896" y="32004"/>
                </a:lnTo>
                <a:lnTo>
                  <a:pt x="313944" y="28956"/>
                </a:lnTo>
                <a:lnTo>
                  <a:pt x="315468" y="28956"/>
                </a:lnTo>
                <a:lnTo>
                  <a:pt x="316992" y="27432"/>
                </a:lnTo>
                <a:lnTo>
                  <a:pt x="318516" y="27432"/>
                </a:lnTo>
                <a:lnTo>
                  <a:pt x="320040" y="25908"/>
                </a:lnTo>
                <a:lnTo>
                  <a:pt x="324612" y="25908"/>
                </a:lnTo>
                <a:lnTo>
                  <a:pt x="327660" y="27432"/>
                </a:lnTo>
                <a:lnTo>
                  <a:pt x="329184" y="27432"/>
                </a:lnTo>
                <a:lnTo>
                  <a:pt x="330708" y="28956"/>
                </a:lnTo>
                <a:lnTo>
                  <a:pt x="332232" y="28956"/>
                </a:lnTo>
                <a:lnTo>
                  <a:pt x="335280" y="32004"/>
                </a:lnTo>
                <a:lnTo>
                  <a:pt x="335280" y="33528"/>
                </a:lnTo>
                <a:lnTo>
                  <a:pt x="336804" y="36576"/>
                </a:lnTo>
                <a:lnTo>
                  <a:pt x="336804" y="27432"/>
                </a:lnTo>
                <a:lnTo>
                  <a:pt x="335280" y="25908"/>
                </a:lnTo>
                <a:lnTo>
                  <a:pt x="333756" y="24384"/>
                </a:lnTo>
                <a:lnTo>
                  <a:pt x="330708" y="22860"/>
                </a:lnTo>
                <a:lnTo>
                  <a:pt x="329184" y="22860"/>
                </a:lnTo>
                <a:lnTo>
                  <a:pt x="326136" y="21336"/>
                </a:lnTo>
                <a:lnTo>
                  <a:pt x="320040" y="21336"/>
                </a:lnTo>
                <a:lnTo>
                  <a:pt x="310896" y="25908"/>
                </a:lnTo>
                <a:lnTo>
                  <a:pt x="307848" y="32004"/>
                </a:lnTo>
                <a:lnTo>
                  <a:pt x="307848" y="19812"/>
                </a:lnTo>
                <a:lnTo>
                  <a:pt x="309372" y="16764"/>
                </a:lnTo>
                <a:lnTo>
                  <a:pt x="310896" y="15240"/>
                </a:lnTo>
                <a:lnTo>
                  <a:pt x="310896" y="12192"/>
                </a:lnTo>
                <a:lnTo>
                  <a:pt x="316992" y="6096"/>
                </a:lnTo>
                <a:lnTo>
                  <a:pt x="329184" y="6096"/>
                </a:lnTo>
                <a:lnTo>
                  <a:pt x="333756" y="10668"/>
                </a:lnTo>
                <a:lnTo>
                  <a:pt x="335280" y="13716"/>
                </a:lnTo>
                <a:lnTo>
                  <a:pt x="335280" y="16764"/>
                </a:lnTo>
                <a:lnTo>
                  <a:pt x="341376" y="16764"/>
                </a:lnTo>
                <a:lnTo>
                  <a:pt x="339852" y="10668"/>
                </a:lnTo>
                <a:lnTo>
                  <a:pt x="338328" y="7620"/>
                </a:lnTo>
                <a:lnTo>
                  <a:pt x="336804" y="6096"/>
                </a:lnTo>
                <a:lnTo>
                  <a:pt x="335280" y="4572"/>
                </a:lnTo>
                <a:lnTo>
                  <a:pt x="332232" y="3048"/>
                </a:lnTo>
                <a:lnTo>
                  <a:pt x="327660" y="1524"/>
                </a:lnTo>
                <a:lnTo>
                  <a:pt x="316992" y="1524"/>
                </a:lnTo>
                <a:lnTo>
                  <a:pt x="315468" y="3048"/>
                </a:lnTo>
                <a:lnTo>
                  <a:pt x="312420" y="4572"/>
                </a:lnTo>
                <a:lnTo>
                  <a:pt x="306324" y="10668"/>
                </a:lnTo>
                <a:lnTo>
                  <a:pt x="304800" y="13716"/>
                </a:lnTo>
                <a:lnTo>
                  <a:pt x="304800" y="15240"/>
                </a:lnTo>
                <a:lnTo>
                  <a:pt x="303276" y="16764"/>
                </a:lnTo>
                <a:lnTo>
                  <a:pt x="303276" y="24384"/>
                </a:lnTo>
                <a:lnTo>
                  <a:pt x="301752" y="25908"/>
                </a:lnTo>
                <a:lnTo>
                  <a:pt x="301752" y="36576"/>
                </a:lnTo>
                <a:lnTo>
                  <a:pt x="303276" y="41148"/>
                </a:lnTo>
                <a:lnTo>
                  <a:pt x="303276" y="44196"/>
                </a:lnTo>
                <a:lnTo>
                  <a:pt x="304800" y="48768"/>
                </a:lnTo>
                <a:lnTo>
                  <a:pt x="304800" y="51816"/>
                </a:lnTo>
                <a:lnTo>
                  <a:pt x="306324" y="54864"/>
                </a:lnTo>
                <a:lnTo>
                  <a:pt x="309372" y="56388"/>
                </a:lnTo>
                <a:lnTo>
                  <a:pt x="310896" y="57912"/>
                </a:lnTo>
                <a:lnTo>
                  <a:pt x="313944" y="59436"/>
                </a:lnTo>
                <a:lnTo>
                  <a:pt x="315468" y="60960"/>
                </a:lnTo>
                <a:lnTo>
                  <a:pt x="327660" y="60960"/>
                </a:lnTo>
                <a:lnTo>
                  <a:pt x="330708" y="59436"/>
                </a:lnTo>
                <a:lnTo>
                  <a:pt x="332232" y="59436"/>
                </a:lnTo>
                <a:lnTo>
                  <a:pt x="335280" y="57912"/>
                </a:lnTo>
                <a:lnTo>
                  <a:pt x="336804" y="56388"/>
                </a:lnTo>
                <a:lnTo>
                  <a:pt x="338328" y="53340"/>
                </a:lnTo>
                <a:lnTo>
                  <a:pt x="339852" y="51816"/>
                </a:lnTo>
                <a:lnTo>
                  <a:pt x="341376" y="48768"/>
                </a:lnTo>
                <a:lnTo>
                  <a:pt x="341376" y="47244"/>
                </a:lnTo>
                <a:lnTo>
                  <a:pt x="342900" y="44196"/>
                </a:lnTo>
                <a:lnTo>
                  <a:pt x="342900" y="38100"/>
                </a:lnTo>
                <a:close/>
              </a:path>
              <a:path w="451485" h="60960">
                <a:moveTo>
                  <a:pt x="390144" y="21336"/>
                </a:moveTo>
                <a:lnTo>
                  <a:pt x="388620" y="16764"/>
                </a:lnTo>
                <a:lnTo>
                  <a:pt x="388620" y="13716"/>
                </a:lnTo>
                <a:lnTo>
                  <a:pt x="385572" y="7620"/>
                </a:lnTo>
                <a:lnTo>
                  <a:pt x="385572" y="22860"/>
                </a:lnTo>
                <a:lnTo>
                  <a:pt x="385572" y="39624"/>
                </a:lnTo>
                <a:lnTo>
                  <a:pt x="384048" y="42672"/>
                </a:lnTo>
                <a:lnTo>
                  <a:pt x="384048" y="45720"/>
                </a:lnTo>
                <a:lnTo>
                  <a:pt x="382524" y="47244"/>
                </a:lnTo>
                <a:lnTo>
                  <a:pt x="381000" y="50292"/>
                </a:lnTo>
                <a:lnTo>
                  <a:pt x="381000" y="51816"/>
                </a:lnTo>
                <a:lnTo>
                  <a:pt x="376428" y="56388"/>
                </a:lnTo>
                <a:lnTo>
                  <a:pt x="364236" y="56388"/>
                </a:lnTo>
                <a:lnTo>
                  <a:pt x="358140" y="50292"/>
                </a:lnTo>
                <a:lnTo>
                  <a:pt x="358140" y="47244"/>
                </a:lnTo>
                <a:lnTo>
                  <a:pt x="356616" y="45720"/>
                </a:lnTo>
                <a:lnTo>
                  <a:pt x="356616" y="42672"/>
                </a:lnTo>
                <a:lnTo>
                  <a:pt x="355092" y="39624"/>
                </a:lnTo>
                <a:lnTo>
                  <a:pt x="355092" y="22860"/>
                </a:lnTo>
                <a:lnTo>
                  <a:pt x="356616" y="19812"/>
                </a:lnTo>
                <a:lnTo>
                  <a:pt x="356616" y="16764"/>
                </a:lnTo>
                <a:lnTo>
                  <a:pt x="358140" y="15240"/>
                </a:lnTo>
                <a:lnTo>
                  <a:pt x="358140" y="12192"/>
                </a:lnTo>
                <a:lnTo>
                  <a:pt x="364236" y="6096"/>
                </a:lnTo>
                <a:lnTo>
                  <a:pt x="376428" y="6096"/>
                </a:lnTo>
                <a:lnTo>
                  <a:pt x="381000" y="10668"/>
                </a:lnTo>
                <a:lnTo>
                  <a:pt x="381000" y="12192"/>
                </a:lnTo>
                <a:lnTo>
                  <a:pt x="382524" y="15240"/>
                </a:lnTo>
                <a:lnTo>
                  <a:pt x="384048" y="16764"/>
                </a:lnTo>
                <a:lnTo>
                  <a:pt x="384048" y="19812"/>
                </a:lnTo>
                <a:lnTo>
                  <a:pt x="385572" y="22860"/>
                </a:lnTo>
                <a:lnTo>
                  <a:pt x="385572" y="7620"/>
                </a:lnTo>
                <a:lnTo>
                  <a:pt x="382524" y="6096"/>
                </a:lnTo>
                <a:lnTo>
                  <a:pt x="377952" y="1524"/>
                </a:lnTo>
                <a:lnTo>
                  <a:pt x="362712" y="1524"/>
                </a:lnTo>
                <a:lnTo>
                  <a:pt x="359664" y="4572"/>
                </a:lnTo>
                <a:lnTo>
                  <a:pt x="356616" y="6096"/>
                </a:lnTo>
                <a:lnTo>
                  <a:pt x="355092" y="7620"/>
                </a:lnTo>
                <a:lnTo>
                  <a:pt x="350520" y="16764"/>
                </a:lnTo>
                <a:lnTo>
                  <a:pt x="350520" y="45720"/>
                </a:lnTo>
                <a:lnTo>
                  <a:pt x="355092" y="54864"/>
                </a:lnTo>
                <a:lnTo>
                  <a:pt x="356616" y="56388"/>
                </a:lnTo>
                <a:lnTo>
                  <a:pt x="359664" y="57912"/>
                </a:lnTo>
                <a:lnTo>
                  <a:pt x="362712" y="60960"/>
                </a:lnTo>
                <a:lnTo>
                  <a:pt x="377952" y="60960"/>
                </a:lnTo>
                <a:lnTo>
                  <a:pt x="382524" y="56388"/>
                </a:lnTo>
                <a:lnTo>
                  <a:pt x="385572" y="54864"/>
                </a:lnTo>
                <a:lnTo>
                  <a:pt x="388620" y="48768"/>
                </a:lnTo>
                <a:lnTo>
                  <a:pt x="388620" y="45720"/>
                </a:lnTo>
                <a:lnTo>
                  <a:pt x="390144" y="41148"/>
                </a:lnTo>
                <a:lnTo>
                  <a:pt x="390144" y="21336"/>
                </a:lnTo>
                <a:close/>
              </a:path>
              <a:path w="451485" h="60960">
                <a:moveTo>
                  <a:pt x="451104" y="18288"/>
                </a:moveTo>
                <a:lnTo>
                  <a:pt x="449580" y="15240"/>
                </a:lnTo>
                <a:lnTo>
                  <a:pt x="449580" y="12192"/>
                </a:lnTo>
                <a:lnTo>
                  <a:pt x="448056" y="10668"/>
                </a:lnTo>
                <a:lnTo>
                  <a:pt x="446532" y="7620"/>
                </a:lnTo>
                <a:lnTo>
                  <a:pt x="445008" y="6096"/>
                </a:lnTo>
                <a:lnTo>
                  <a:pt x="441960" y="4572"/>
                </a:lnTo>
                <a:lnTo>
                  <a:pt x="440436" y="3048"/>
                </a:lnTo>
                <a:lnTo>
                  <a:pt x="434340" y="0"/>
                </a:lnTo>
                <a:lnTo>
                  <a:pt x="417576" y="0"/>
                </a:lnTo>
                <a:lnTo>
                  <a:pt x="411480" y="3048"/>
                </a:lnTo>
                <a:lnTo>
                  <a:pt x="405384" y="9144"/>
                </a:lnTo>
                <a:lnTo>
                  <a:pt x="403860" y="12192"/>
                </a:lnTo>
                <a:lnTo>
                  <a:pt x="400812" y="15240"/>
                </a:lnTo>
                <a:lnTo>
                  <a:pt x="400812" y="18288"/>
                </a:lnTo>
                <a:lnTo>
                  <a:pt x="399288" y="22860"/>
                </a:lnTo>
                <a:lnTo>
                  <a:pt x="397764" y="25908"/>
                </a:lnTo>
                <a:lnTo>
                  <a:pt x="397764" y="35052"/>
                </a:lnTo>
                <a:lnTo>
                  <a:pt x="399288" y="38100"/>
                </a:lnTo>
                <a:lnTo>
                  <a:pt x="400812" y="42672"/>
                </a:lnTo>
                <a:lnTo>
                  <a:pt x="400812" y="45720"/>
                </a:lnTo>
                <a:lnTo>
                  <a:pt x="403860" y="48768"/>
                </a:lnTo>
                <a:lnTo>
                  <a:pt x="405384" y="51816"/>
                </a:lnTo>
                <a:lnTo>
                  <a:pt x="408432" y="54864"/>
                </a:lnTo>
                <a:lnTo>
                  <a:pt x="414528" y="57912"/>
                </a:lnTo>
                <a:lnTo>
                  <a:pt x="417576" y="60960"/>
                </a:lnTo>
                <a:lnTo>
                  <a:pt x="432816" y="60960"/>
                </a:lnTo>
                <a:lnTo>
                  <a:pt x="441960" y="56388"/>
                </a:lnTo>
                <a:lnTo>
                  <a:pt x="448056" y="50292"/>
                </a:lnTo>
                <a:lnTo>
                  <a:pt x="448056" y="47244"/>
                </a:lnTo>
                <a:lnTo>
                  <a:pt x="451104" y="41148"/>
                </a:lnTo>
                <a:lnTo>
                  <a:pt x="451104" y="38100"/>
                </a:lnTo>
                <a:lnTo>
                  <a:pt x="445008" y="38100"/>
                </a:lnTo>
                <a:lnTo>
                  <a:pt x="445008" y="42672"/>
                </a:lnTo>
                <a:lnTo>
                  <a:pt x="443484" y="44196"/>
                </a:lnTo>
                <a:lnTo>
                  <a:pt x="443484" y="47244"/>
                </a:lnTo>
                <a:lnTo>
                  <a:pt x="440436" y="50292"/>
                </a:lnTo>
                <a:lnTo>
                  <a:pt x="438912" y="53340"/>
                </a:lnTo>
                <a:lnTo>
                  <a:pt x="435864" y="53340"/>
                </a:lnTo>
                <a:lnTo>
                  <a:pt x="434340" y="54864"/>
                </a:lnTo>
                <a:lnTo>
                  <a:pt x="431292" y="56388"/>
                </a:lnTo>
                <a:lnTo>
                  <a:pt x="419100" y="56388"/>
                </a:lnTo>
                <a:lnTo>
                  <a:pt x="413004" y="53340"/>
                </a:lnTo>
                <a:lnTo>
                  <a:pt x="411480" y="50292"/>
                </a:lnTo>
                <a:lnTo>
                  <a:pt x="406908" y="45720"/>
                </a:lnTo>
                <a:lnTo>
                  <a:pt x="406908" y="42672"/>
                </a:lnTo>
                <a:lnTo>
                  <a:pt x="403860" y="36576"/>
                </a:lnTo>
                <a:lnTo>
                  <a:pt x="403860" y="24384"/>
                </a:lnTo>
                <a:lnTo>
                  <a:pt x="406908" y="18288"/>
                </a:lnTo>
                <a:lnTo>
                  <a:pt x="406908" y="15240"/>
                </a:lnTo>
                <a:lnTo>
                  <a:pt x="409956" y="12192"/>
                </a:lnTo>
                <a:lnTo>
                  <a:pt x="411480" y="9144"/>
                </a:lnTo>
                <a:lnTo>
                  <a:pt x="413004" y="7620"/>
                </a:lnTo>
                <a:lnTo>
                  <a:pt x="419100" y="4572"/>
                </a:lnTo>
                <a:lnTo>
                  <a:pt x="432816" y="4572"/>
                </a:lnTo>
                <a:lnTo>
                  <a:pt x="434340" y="6096"/>
                </a:lnTo>
                <a:lnTo>
                  <a:pt x="435864" y="6096"/>
                </a:lnTo>
                <a:lnTo>
                  <a:pt x="438912" y="7620"/>
                </a:lnTo>
                <a:lnTo>
                  <a:pt x="440436" y="9144"/>
                </a:lnTo>
                <a:lnTo>
                  <a:pt x="440436" y="10668"/>
                </a:lnTo>
                <a:lnTo>
                  <a:pt x="443484" y="13716"/>
                </a:lnTo>
                <a:lnTo>
                  <a:pt x="445008" y="16764"/>
                </a:lnTo>
                <a:lnTo>
                  <a:pt x="445008" y="18288"/>
                </a:lnTo>
                <a:lnTo>
                  <a:pt x="451104" y="1828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3092" y="2886455"/>
            <a:ext cx="443865" cy="60960"/>
          </a:xfrm>
          <a:custGeom>
            <a:avLst/>
            <a:gdLst/>
            <a:ahLst/>
            <a:cxnLst/>
            <a:rect l="l" t="t" r="r" b="b"/>
            <a:pathLst>
              <a:path w="443864" h="60960">
                <a:moveTo>
                  <a:pt x="45720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4572" y="25908"/>
                </a:lnTo>
                <a:lnTo>
                  <a:pt x="4572" y="0"/>
                </a:lnTo>
                <a:lnTo>
                  <a:pt x="0" y="0"/>
                </a:lnTo>
                <a:lnTo>
                  <a:pt x="0" y="59436"/>
                </a:lnTo>
                <a:lnTo>
                  <a:pt x="4572" y="59436"/>
                </a:lnTo>
                <a:lnTo>
                  <a:pt x="4572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5720" y="59436"/>
                </a:lnTo>
                <a:lnTo>
                  <a:pt x="45720" y="0"/>
                </a:lnTo>
                <a:close/>
              </a:path>
              <a:path w="443864" h="60960">
                <a:moveTo>
                  <a:pt x="106680" y="19812"/>
                </a:moveTo>
                <a:lnTo>
                  <a:pt x="105156" y="13716"/>
                </a:lnTo>
                <a:lnTo>
                  <a:pt x="102108" y="9652"/>
                </a:lnTo>
                <a:lnTo>
                  <a:pt x="102108" y="25908"/>
                </a:lnTo>
                <a:lnTo>
                  <a:pt x="102108" y="35052"/>
                </a:lnTo>
                <a:lnTo>
                  <a:pt x="100584" y="38100"/>
                </a:lnTo>
                <a:lnTo>
                  <a:pt x="100584" y="41148"/>
                </a:lnTo>
                <a:lnTo>
                  <a:pt x="97536" y="47244"/>
                </a:lnTo>
                <a:lnTo>
                  <a:pt x="96012" y="48768"/>
                </a:lnTo>
                <a:lnTo>
                  <a:pt x="94488" y="51816"/>
                </a:lnTo>
                <a:lnTo>
                  <a:pt x="91440" y="53340"/>
                </a:lnTo>
                <a:lnTo>
                  <a:pt x="88392" y="53340"/>
                </a:lnTo>
                <a:lnTo>
                  <a:pt x="85344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8392" y="6096"/>
                </a:lnTo>
                <a:lnTo>
                  <a:pt x="94488" y="9144"/>
                </a:lnTo>
                <a:lnTo>
                  <a:pt x="96012" y="10668"/>
                </a:lnTo>
                <a:lnTo>
                  <a:pt x="97536" y="13716"/>
                </a:lnTo>
                <a:lnTo>
                  <a:pt x="99060" y="15240"/>
                </a:lnTo>
                <a:lnTo>
                  <a:pt x="100584" y="18288"/>
                </a:lnTo>
                <a:lnTo>
                  <a:pt x="100584" y="21336"/>
                </a:lnTo>
                <a:lnTo>
                  <a:pt x="102108" y="25908"/>
                </a:lnTo>
                <a:lnTo>
                  <a:pt x="102108" y="9652"/>
                </a:lnTo>
                <a:lnTo>
                  <a:pt x="100584" y="7620"/>
                </a:lnTo>
                <a:lnTo>
                  <a:pt x="99060" y="6096"/>
                </a:lnTo>
                <a:lnTo>
                  <a:pt x="96012" y="3048"/>
                </a:lnTo>
                <a:lnTo>
                  <a:pt x="88392" y="0"/>
                </a:lnTo>
                <a:lnTo>
                  <a:pt x="59436" y="0"/>
                </a:lnTo>
                <a:lnTo>
                  <a:pt x="59436" y="59436"/>
                </a:lnTo>
                <a:lnTo>
                  <a:pt x="88392" y="59436"/>
                </a:lnTo>
                <a:lnTo>
                  <a:pt x="96012" y="57912"/>
                </a:lnTo>
                <a:lnTo>
                  <a:pt x="98298" y="54864"/>
                </a:lnTo>
                <a:lnTo>
                  <a:pt x="100584" y="51816"/>
                </a:lnTo>
                <a:lnTo>
                  <a:pt x="105156" y="47244"/>
                </a:lnTo>
                <a:lnTo>
                  <a:pt x="106680" y="39624"/>
                </a:lnTo>
                <a:lnTo>
                  <a:pt x="106680" y="19812"/>
                </a:lnTo>
                <a:close/>
              </a:path>
              <a:path w="443864" h="60960">
                <a:moveTo>
                  <a:pt x="185928" y="0"/>
                </a:moveTo>
                <a:lnTo>
                  <a:pt x="179832" y="0"/>
                </a:lnTo>
                <a:lnTo>
                  <a:pt x="166116" y="53340"/>
                </a:lnTo>
                <a:lnTo>
                  <a:pt x="153962" y="6096"/>
                </a:lnTo>
                <a:lnTo>
                  <a:pt x="152400" y="0"/>
                </a:lnTo>
                <a:lnTo>
                  <a:pt x="144780" y="0"/>
                </a:lnTo>
                <a:lnTo>
                  <a:pt x="131064" y="53340"/>
                </a:lnTo>
                <a:lnTo>
                  <a:pt x="117348" y="0"/>
                </a:lnTo>
                <a:lnTo>
                  <a:pt x="111252" y="0"/>
                </a:lnTo>
                <a:lnTo>
                  <a:pt x="126492" y="59436"/>
                </a:lnTo>
                <a:lnTo>
                  <a:pt x="134112" y="59436"/>
                </a:lnTo>
                <a:lnTo>
                  <a:pt x="135674" y="53340"/>
                </a:lnTo>
                <a:lnTo>
                  <a:pt x="147828" y="6096"/>
                </a:lnTo>
                <a:lnTo>
                  <a:pt x="163068" y="59436"/>
                </a:lnTo>
                <a:lnTo>
                  <a:pt x="169164" y="59436"/>
                </a:lnTo>
                <a:lnTo>
                  <a:pt x="170878" y="53340"/>
                </a:lnTo>
                <a:lnTo>
                  <a:pt x="185928" y="0"/>
                </a:lnTo>
                <a:close/>
              </a:path>
              <a:path w="443864" h="60960">
                <a:moveTo>
                  <a:pt x="211836" y="33528"/>
                </a:moveTo>
                <a:lnTo>
                  <a:pt x="190500" y="33528"/>
                </a:lnTo>
                <a:lnTo>
                  <a:pt x="190500" y="39624"/>
                </a:lnTo>
                <a:lnTo>
                  <a:pt x="211836" y="39624"/>
                </a:lnTo>
                <a:lnTo>
                  <a:pt x="211836" y="33528"/>
                </a:lnTo>
                <a:close/>
              </a:path>
              <a:path w="443864" h="60960">
                <a:moveTo>
                  <a:pt x="271272" y="0"/>
                </a:moveTo>
                <a:lnTo>
                  <a:pt x="265176" y="0"/>
                </a:lnTo>
                <a:lnTo>
                  <a:pt x="265176" y="25908"/>
                </a:lnTo>
                <a:lnTo>
                  <a:pt x="230124" y="25908"/>
                </a:lnTo>
                <a:lnTo>
                  <a:pt x="230124" y="0"/>
                </a:lnTo>
                <a:lnTo>
                  <a:pt x="224028" y="0"/>
                </a:lnTo>
                <a:lnTo>
                  <a:pt x="224028" y="59436"/>
                </a:lnTo>
                <a:lnTo>
                  <a:pt x="230124" y="59436"/>
                </a:lnTo>
                <a:lnTo>
                  <a:pt x="230124" y="30480"/>
                </a:lnTo>
                <a:lnTo>
                  <a:pt x="265176" y="30480"/>
                </a:lnTo>
                <a:lnTo>
                  <a:pt x="265176" y="59436"/>
                </a:lnTo>
                <a:lnTo>
                  <a:pt x="271272" y="59436"/>
                </a:lnTo>
                <a:lnTo>
                  <a:pt x="271272" y="0"/>
                </a:lnTo>
                <a:close/>
              </a:path>
              <a:path w="443864" h="60960">
                <a:moveTo>
                  <a:pt x="289560" y="0"/>
                </a:moveTo>
                <a:lnTo>
                  <a:pt x="283464" y="0"/>
                </a:lnTo>
                <a:lnTo>
                  <a:pt x="283464" y="60960"/>
                </a:lnTo>
                <a:lnTo>
                  <a:pt x="289560" y="60960"/>
                </a:lnTo>
                <a:lnTo>
                  <a:pt x="289560" y="0"/>
                </a:lnTo>
                <a:close/>
              </a:path>
              <a:path w="443864" h="60960">
                <a:moveTo>
                  <a:pt x="339852" y="41148"/>
                </a:moveTo>
                <a:lnTo>
                  <a:pt x="330708" y="41148"/>
                </a:lnTo>
                <a:lnTo>
                  <a:pt x="330708" y="9144"/>
                </a:lnTo>
                <a:lnTo>
                  <a:pt x="330708" y="1524"/>
                </a:lnTo>
                <a:lnTo>
                  <a:pt x="326136" y="1524"/>
                </a:lnTo>
                <a:lnTo>
                  <a:pt x="326136" y="9144"/>
                </a:lnTo>
                <a:lnTo>
                  <a:pt x="326136" y="41148"/>
                </a:lnTo>
                <a:lnTo>
                  <a:pt x="303276" y="41148"/>
                </a:lnTo>
                <a:lnTo>
                  <a:pt x="326136" y="9144"/>
                </a:lnTo>
                <a:lnTo>
                  <a:pt x="326136" y="1524"/>
                </a:lnTo>
                <a:lnTo>
                  <a:pt x="298704" y="41148"/>
                </a:lnTo>
                <a:lnTo>
                  <a:pt x="298704" y="45720"/>
                </a:lnTo>
                <a:lnTo>
                  <a:pt x="326136" y="45720"/>
                </a:lnTo>
                <a:lnTo>
                  <a:pt x="326136" y="59436"/>
                </a:lnTo>
                <a:lnTo>
                  <a:pt x="330708" y="59436"/>
                </a:lnTo>
                <a:lnTo>
                  <a:pt x="330708" y="45720"/>
                </a:lnTo>
                <a:lnTo>
                  <a:pt x="339852" y="45720"/>
                </a:lnTo>
                <a:lnTo>
                  <a:pt x="339852" y="41148"/>
                </a:lnTo>
                <a:close/>
              </a:path>
              <a:path w="443864" h="60960">
                <a:moveTo>
                  <a:pt x="387096" y="38100"/>
                </a:moveTo>
                <a:lnTo>
                  <a:pt x="385572" y="36576"/>
                </a:lnTo>
                <a:lnTo>
                  <a:pt x="385572" y="33528"/>
                </a:lnTo>
                <a:lnTo>
                  <a:pt x="384048" y="30480"/>
                </a:lnTo>
                <a:lnTo>
                  <a:pt x="377952" y="24384"/>
                </a:lnTo>
                <a:lnTo>
                  <a:pt x="374904" y="22860"/>
                </a:lnTo>
                <a:lnTo>
                  <a:pt x="373380" y="21336"/>
                </a:lnTo>
                <a:lnTo>
                  <a:pt x="362712" y="21336"/>
                </a:lnTo>
                <a:lnTo>
                  <a:pt x="359664" y="22860"/>
                </a:lnTo>
                <a:lnTo>
                  <a:pt x="358140" y="24384"/>
                </a:lnTo>
                <a:lnTo>
                  <a:pt x="356616" y="24384"/>
                </a:lnTo>
                <a:lnTo>
                  <a:pt x="355092" y="27432"/>
                </a:lnTo>
                <a:lnTo>
                  <a:pt x="355092" y="25908"/>
                </a:lnTo>
                <a:lnTo>
                  <a:pt x="358140" y="7620"/>
                </a:lnTo>
                <a:lnTo>
                  <a:pt x="384048" y="7620"/>
                </a:lnTo>
                <a:lnTo>
                  <a:pt x="384048" y="3048"/>
                </a:lnTo>
                <a:lnTo>
                  <a:pt x="355092" y="3048"/>
                </a:lnTo>
                <a:lnTo>
                  <a:pt x="348996" y="32004"/>
                </a:lnTo>
                <a:lnTo>
                  <a:pt x="353568" y="32004"/>
                </a:lnTo>
                <a:lnTo>
                  <a:pt x="356616" y="28956"/>
                </a:lnTo>
                <a:lnTo>
                  <a:pt x="359664" y="27432"/>
                </a:lnTo>
                <a:lnTo>
                  <a:pt x="361188" y="25908"/>
                </a:lnTo>
                <a:lnTo>
                  <a:pt x="370332" y="25908"/>
                </a:lnTo>
                <a:lnTo>
                  <a:pt x="371856" y="27432"/>
                </a:lnTo>
                <a:lnTo>
                  <a:pt x="374904" y="27432"/>
                </a:lnTo>
                <a:lnTo>
                  <a:pt x="377952" y="30480"/>
                </a:lnTo>
                <a:lnTo>
                  <a:pt x="377952" y="32004"/>
                </a:lnTo>
                <a:lnTo>
                  <a:pt x="381000" y="35052"/>
                </a:lnTo>
                <a:lnTo>
                  <a:pt x="381000" y="47244"/>
                </a:lnTo>
                <a:lnTo>
                  <a:pt x="379476" y="48768"/>
                </a:lnTo>
                <a:lnTo>
                  <a:pt x="379476" y="50292"/>
                </a:lnTo>
                <a:lnTo>
                  <a:pt x="374904" y="54864"/>
                </a:lnTo>
                <a:lnTo>
                  <a:pt x="373380" y="54864"/>
                </a:lnTo>
                <a:lnTo>
                  <a:pt x="370332" y="56388"/>
                </a:lnTo>
                <a:lnTo>
                  <a:pt x="361188" y="56388"/>
                </a:lnTo>
                <a:lnTo>
                  <a:pt x="359664" y="54864"/>
                </a:lnTo>
                <a:lnTo>
                  <a:pt x="358140" y="54864"/>
                </a:lnTo>
                <a:lnTo>
                  <a:pt x="355092" y="51816"/>
                </a:lnTo>
                <a:lnTo>
                  <a:pt x="355092" y="50292"/>
                </a:lnTo>
                <a:lnTo>
                  <a:pt x="353568" y="48768"/>
                </a:lnTo>
                <a:lnTo>
                  <a:pt x="353568" y="47244"/>
                </a:lnTo>
                <a:lnTo>
                  <a:pt x="352044" y="45720"/>
                </a:lnTo>
                <a:lnTo>
                  <a:pt x="352044" y="42672"/>
                </a:lnTo>
                <a:lnTo>
                  <a:pt x="347472" y="42672"/>
                </a:lnTo>
                <a:lnTo>
                  <a:pt x="347472" y="48768"/>
                </a:lnTo>
                <a:lnTo>
                  <a:pt x="348996" y="50292"/>
                </a:lnTo>
                <a:lnTo>
                  <a:pt x="350520" y="53340"/>
                </a:lnTo>
                <a:lnTo>
                  <a:pt x="350520" y="54864"/>
                </a:lnTo>
                <a:lnTo>
                  <a:pt x="353568" y="56388"/>
                </a:lnTo>
                <a:lnTo>
                  <a:pt x="356616" y="59436"/>
                </a:lnTo>
                <a:lnTo>
                  <a:pt x="358140" y="59436"/>
                </a:lnTo>
                <a:lnTo>
                  <a:pt x="361188" y="60960"/>
                </a:lnTo>
                <a:lnTo>
                  <a:pt x="371856" y="60960"/>
                </a:lnTo>
                <a:lnTo>
                  <a:pt x="374904" y="59436"/>
                </a:lnTo>
                <a:lnTo>
                  <a:pt x="376428" y="59436"/>
                </a:lnTo>
                <a:lnTo>
                  <a:pt x="379476" y="57912"/>
                </a:lnTo>
                <a:lnTo>
                  <a:pt x="381000" y="56388"/>
                </a:lnTo>
                <a:lnTo>
                  <a:pt x="382524" y="53340"/>
                </a:lnTo>
                <a:lnTo>
                  <a:pt x="384048" y="51816"/>
                </a:lnTo>
                <a:lnTo>
                  <a:pt x="385572" y="48768"/>
                </a:lnTo>
                <a:lnTo>
                  <a:pt x="385572" y="47244"/>
                </a:lnTo>
                <a:lnTo>
                  <a:pt x="387096" y="44196"/>
                </a:lnTo>
                <a:lnTo>
                  <a:pt x="387096" y="38100"/>
                </a:lnTo>
                <a:close/>
              </a:path>
              <a:path w="443864" h="60960">
                <a:moveTo>
                  <a:pt x="443484" y="59436"/>
                </a:moveTo>
                <a:lnTo>
                  <a:pt x="436448" y="41148"/>
                </a:lnTo>
                <a:lnTo>
                  <a:pt x="434682" y="36576"/>
                </a:lnTo>
                <a:lnTo>
                  <a:pt x="428244" y="19837"/>
                </a:lnTo>
                <a:lnTo>
                  <a:pt x="428244" y="36576"/>
                </a:lnTo>
                <a:lnTo>
                  <a:pt x="405384" y="36576"/>
                </a:lnTo>
                <a:lnTo>
                  <a:pt x="417576" y="6096"/>
                </a:lnTo>
                <a:lnTo>
                  <a:pt x="428244" y="36576"/>
                </a:lnTo>
                <a:lnTo>
                  <a:pt x="428244" y="19837"/>
                </a:lnTo>
                <a:lnTo>
                  <a:pt x="422960" y="6096"/>
                </a:lnTo>
                <a:lnTo>
                  <a:pt x="420624" y="0"/>
                </a:lnTo>
                <a:lnTo>
                  <a:pt x="414528" y="0"/>
                </a:lnTo>
                <a:lnTo>
                  <a:pt x="390144" y="59436"/>
                </a:lnTo>
                <a:lnTo>
                  <a:pt x="396240" y="59436"/>
                </a:lnTo>
                <a:lnTo>
                  <a:pt x="403860" y="41148"/>
                </a:lnTo>
                <a:lnTo>
                  <a:pt x="431292" y="41148"/>
                </a:lnTo>
                <a:lnTo>
                  <a:pt x="437388" y="59436"/>
                </a:lnTo>
                <a:lnTo>
                  <a:pt x="443484" y="5943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3544" y="2886455"/>
            <a:ext cx="407034" cy="60960"/>
          </a:xfrm>
          <a:custGeom>
            <a:avLst/>
            <a:gdLst/>
            <a:ahLst/>
            <a:cxnLst/>
            <a:rect l="l" t="t" r="r" b="b"/>
            <a:pathLst>
              <a:path w="407035" h="60960">
                <a:moveTo>
                  <a:pt x="47244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7244" y="59436"/>
                </a:lnTo>
                <a:lnTo>
                  <a:pt x="47244" y="0"/>
                </a:lnTo>
                <a:close/>
              </a:path>
              <a:path w="407035" h="60960">
                <a:moveTo>
                  <a:pt x="108204" y="19812"/>
                </a:moveTo>
                <a:lnTo>
                  <a:pt x="106680" y="13716"/>
                </a:lnTo>
                <a:lnTo>
                  <a:pt x="102108" y="9144"/>
                </a:lnTo>
                <a:lnTo>
                  <a:pt x="102108" y="21336"/>
                </a:lnTo>
                <a:lnTo>
                  <a:pt x="102108" y="38100"/>
                </a:lnTo>
                <a:lnTo>
                  <a:pt x="100584" y="41148"/>
                </a:lnTo>
                <a:lnTo>
                  <a:pt x="100584" y="44196"/>
                </a:lnTo>
                <a:lnTo>
                  <a:pt x="99060" y="47244"/>
                </a:lnTo>
                <a:lnTo>
                  <a:pt x="96012" y="48768"/>
                </a:lnTo>
                <a:lnTo>
                  <a:pt x="94488" y="51816"/>
                </a:lnTo>
                <a:lnTo>
                  <a:pt x="91440" y="53340"/>
                </a:lnTo>
                <a:lnTo>
                  <a:pt x="88392" y="53340"/>
                </a:lnTo>
                <a:lnTo>
                  <a:pt x="85344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8392" y="6096"/>
                </a:lnTo>
                <a:lnTo>
                  <a:pt x="94488" y="9144"/>
                </a:lnTo>
                <a:lnTo>
                  <a:pt x="100584" y="15240"/>
                </a:lnTo>
                <a:lnTo>
                  <a:pt x="100584" y="18288"/>
                </a:lnTo>
                <a:lnTo>
                  <a:pt x="102108" y="21336"/>
                </a:lnTo>
                <a:lnTo>
                  <a:pt x="102108" y="9144"/>
                </a:lnTo>
                <a:lnTo>
                  <a:pt x="99060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60960" y="0"/>
                </a:lnTo>
                <a:lnTo>
                  <a:pt x="60960" y="59436"/>
                </a:lnTo>
                <a:lnTo>
                  <a:pt x="89916" y="59436"/>
                </a:lnTo>
                <a:lnTo>
                  <a:pt x="96012" y="57912"/>
                </a:lnTo>
                <a:lnTo>
                  <a:pt x="98298" y="54864"/>
                </a:lnTo>
                <a:lnTo>
                  <a:pt x="100584" y="51816"/>
                </a:lnTo>
                <a:lnTo>
                  <a:pt x="106680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407035" h="60960">
                <a:moveTo>
                  <a:pt x="187452" y="0"/>
                </a:moveTo>
                <a:lnTo>
                  <a:pt x="181356" y="0"/>
                </a:lnTo>
                <a:lnTo>
                  <a:pt x="167640" y="53340"/>
                </a:lnTo>
                <a:lnTo>
                  <a:pt x="154139" y="6096"/>
                </a:lnTo>
                <a:lnTo>
                  <a:pt x="152400" y="0"/>
                </a:lnTo>
                <a:lnTo>
                  <a:pt x="146304" y="0"/>
                </a:lnTo>
                <a:lnTo>
                  <a:pt x="131064" y="53340"/>
                </a:lnTo>
                <a:lnTo>
                  <a:pt x="117348" y="0"/>
                </a:lnTo>
                <a:lnTo>
                  <a:pt x="111252" y="0"/>
                </a:lnTo>
                <a:lnTo>
                  <a:pt x="128016" y="59436"/>
                </a:lnTo>
                <a:lnTo>
                  <a:pt x="134112" y="59436"/>
                </a:lnTo>
                <a:lnTo>
                  <a:pt x="135851" y="53340"/>
                </a:lnTo>
                <a:lnTo>
                  <a:pt x="149352" y="6096"/>
                </a:lnTo>
                <a:lnTo>
                  <a:pt x="164592" y="59436"/>
                </a:lnTo>
                <a:lnTo>
                  <a:pt x="170688" y="59436"/>
                </a:lnTo>
                <a:lnTo>
                  <a:pt x="172402" y="53340"/>
                </a:lnTo>
                <a:lnTo>
                  <a:pt x="187452" y="0"/>
                </a:lnTo>
                <a:close/>
              </a:path>
              <a:path w="407035" h="60960">
                <a:moveTo>
                  <a:pt x="213360" y="33528"/>
                </a:moveTo>
                <a:lnTo>
                  <a:pt x="192024" y="33528"/>
                </a:lnTo>
                <a:lnTo>
                  <a:pt x="192024" y="39624"/>
                </a:lnTo>
                <a:lnTo>
                  <a:pt x="213360" y="39624"/>
                </a:lnTo>
                <a:lnTo>
                  <a:pt x="213360" y="33528"/>
                </a:lnTo>
                <a:close/>
              </a:path>
              <a:path w="407035" h="60960">
                <a:moveTo>
                  <a:pt x="259080" y="0"/>
                </a:moveTo>
                <a:lnTo>
                  <a:pt x="211836" y="0"/>
                </a:lnTo>
                <a:lnTo>
                  <a:pt x="211836" y="6096"/>
                </a:lnTo>
                <a:lnTo>
                  <a:pt x="233172" y="6096"/>
                </a:lnTo>
                <a:lnTo>
                  <a:pt x="233172" y="59436"/>
                </a:lnTo>
                <a:lnTo>
                  <a:pt x="237744" y="59436"/>
                </a:lnTo>
                <a:lnTo>
                  <a:pt x="237744" y="6096"/>
                </a:lnTo>
                <a:lnTo>
                  <a:pt x="259080" y="6096"/>
                </a:lnTo>
                <a:lnTo>
                  <a:pt x="259080" y="0"/>
                </a:lnTo>
                <a:close/>
              </a:path>
              <a:path w="407035" h="60960">
                <a:moveTo>
                  <a:pt x="301752" y="38100"/>
                </a:moveTo>
                <a:lnTo>
                  <a:pt x="300228" y="36576"/>
                </a:lnTo>
                <a:lnTo>
                  <a:pt x="300228" y="33528"/>
                </a:lnTo>
                <a:lnTo>
                  <a:pt x="298704" y="30480"/>
                </a:lnTo>
                <a:lnTo>
                  <a:pt x="292608" y="24384"/>
                </a:lnTo>
                <a:lnTo>
                  <a:pt x="286512" y="21336"/>
                </a:lnTo>
                <a:lnTo>
                  <a:pt x="277368" y="21336"/>
                </a:lnTo>
                <a:lnTo>
                  <a:pt x="274320" y="22860"/>
                </a:lnTo>
                <a:lnTo>
                  <a:pt x="272796" y="24384"/>
                </a:lnTo>
                <a:lnTo>
                  <a:pt x="271272" y="24384"/>
                </a:lnTo>
                <a:lnTo>
                  <a:pt x="269748" y="27432"/>
                </a:lnTo>
                <a:lnTo>
                  <a:pt x="269748" y="25908"/>
                </a:lnTo>
                <a:lnTo>
                  <a:pt x="272796" y="7620"/>
                </a:lnTo>
                <a:lnTo>
                  <a:pt x="298704" y="7620"/>
                </a:lnTo>
                <a:lnTo>
                  <a:pt x="298704" y="3048"/>
                </a:lnTo>
                <a:lnTo>
                  <a:pt x="269748" y="3048"/>
                </a:lnTo>
                <a:lnTo>
                  <a:pt x="263652" y="32004"/>
                </a:lnTo>
                <a:lnTo>
                  <a:pt x="268224" y="32004"/>
                </a:lnTo>
                <a:lnTo>
                  <a:pt x="272796" y="27432"/>
                </a:lnTo>
                <a:lnTo>
                  <a:pt x="275844" y="25908"/>
                </a:lnTo>
                <a:lnTo>
                  <a:pt x="284988" y="25908"/>
                </a:lnTo>
                <a:lnTo>
                  <a:pt x="286512" y="27432"/>
                </a:lnTo>
                <a:lnTo>
                  <a:pt x="288036" y="27432"/>
                </a:lnTo>
                <a:lnTo>
                  <a:pt x="294132" y="33528"/>
                </a:lnTo>
                <a:lnTo>
                  <a:pt x="294132" y="35052"/>
                </a:lnTo>
                <a:lnTo>
                  <a:pt x="295656" y="36576"/>
                </a:lnTo>
                <a:lnTo>
                  <a:pt x="295656" y="45720"/>
                </a:lnTo>
                <a:lnTo>
                  <a:pt x="294132" y="47244"/>
                </a:lnTo>
                <a:lnTo>
                  <a:pt x="294132" y="48768"/>
                </a:lnTo>
                <a:lnTo>
                  <a:pt x="292608" y="50292"/>
                </a:lnTo>
                <a:lnTo>
                  <a:pt x="292608" y="51816"/>
                </a:lnTo>
                <a:lnTo>
                  <a:pt x="289560" y="54864"/>
                </a:lnTo>
                <a:lnTo>
                  <a:pt x="286512" y="54864"/>
                </a:lnTo>
                <a:lnTo>
                  <a:pt x="284988" y="56388"/>
                </a:lnTo>
                <a:lnTo>
                  <a:pt x="275844" y="56388"/>
                </a:lnTo>
                <a:lnTo>
                  <a:pt x="274320" y="54864"/>
                </a:lnTo>
                <a:lnTo>
                  <a:pt x="272796" y="54864"/>
                </a:lnTo>
                <a:lnTo>
                  <a:pt x="268224" y="50292"/>
                </a:lnTo>
                <a:lnTo>
                  <a:pt x="268224" y="48768"/>
                </a:lnTo>
                <a:lnTo>
                  <a:pt x="266700" y="47244"/>
                </a:lnTo>
                <a:lnTo>
                  <a:pt x="266700" y="42672"/>
                </a:lnTo>
                <a:lnTo>
                  <a:pt x="262128" y="42672"/>
                </a:lnTo>
                <a:lnTo>
                  <a:pt x="262128" y="48768"/>
                </a:lnTo>
                <a:lnTo>
                  <a:pt x="263652" y="50292"/>
                </a:lnTo>
                <a:lnTo>
                  <a:pt x="263652" y="53340"/>
                </a:lnTo>
                <a:lnTo>
                  <a:pt x="266700" y="56388"/>
                </a:lnTo>
                <a:lnTo>
                  <a:pt x="269748" y="57912"/>
                </a:lnTo>
                <a:lnTo>
                  <a:pt x="271272" y="59436"/>
                </a:lnTo>
                <a:lnTo>
                  <a:pt x="272796" y="59436"/>
                </a:lnTo>
                <a:lnTo>
                  <a:pt x="275844" y="60960"/>
                </a:lnTo>
                <a:lnTo>
                  <a:pt x="286512" y="60960"/>
                </a:lnTo>
                <a:lnTo>
                  <a:pt x="288036" y="59436"/>
                </a:lnTo>
                <a:lnTo>
                  <a:pt x="291084" y="59436"/>
                </a:lnTo>
                <a:lnTo>
                  <a:pt x="292608" y="57912"/>
                </a:lnTo>
                <a:lnTo>
                  <a:pt x="295656" y="56388"/>
                </a:lnTo>
                <a:lnTo>
                  <a:pt x="297180" y="53340"/>
                </a:lnTo>
                <a:lnTo>
                  <a:pt x="298704" y="51816"/>
                </a:lnTo>
                <a:lnTo>
                  <a:pt x="300228" y="48768"/>
                </a:lnTo>
                <a:lnTo>
                  <a:pt x="300228" y="47244"/>
                </a:lnTo>
                <a:lnTo>
                  <a:pt x="301752" y="44196"/>
                </a:lnTo>
                <a:lnTo>
                  <a:pt x="301752" y="38100"/>
                </a:lnTo>
                <a:close/>
              </a:path>
              <a:path w="407035" h="60960">
                <a:moveTo>
                  <a:pt x="348996" y="16764"/>
                </a:moveTo>
                <a:lnTo>
                  <a:pt x="344424" y="7620"/>
                </a:lnTo>
                <a:lnTo>
                  <a:pt x="344424" y="19812"/>
                </a:lnTo>
                <a:lnTo>
                  <a:pt x="344424" y="42672"/>
                </a:lnTo>
                <a:lnTo>
                  <a:pt x="342900" y="45720"/>
                </a:lnTo>
                <a:lnTo>
                  <a:pt x="341376" y="47244"/>
                </a:lnTo>
                <a:lnTo>
                  <a:pt x="341376" y="50292"/>
                </a:lnTo>
                <a:lnTo>
                  <a:pt x="335280" y="56388"/>
                </a:lnTo>
                <a:lnTo>
                  <a:pt x="323088" y="56388"/>
                </a:lnTo>
                <a:lnTo>
                  <a:pt x="321564" y="54864"/>
                </a:lnTo>
                <a:lnTo>
                  <a:pt x="320040" y="51816"/>
                </a:lnTo>
                <a:lnTo>
                  <a:pt x="318516" y="50292"/>
                </a:lnTo>
                <a:lnTo>
                  <a:pt x="316992" y="47244"/>
                </a:lnTo>
                <a:lnTo>
                  <a:pt x="315468" y="45720"/>
                </a:lnTo>
                <a:lnTo>
                  <a:pt x="315468" y="39624"/>
                </a:lnTo>
                <a:lnTo>
                  <a:pt x="313944" y="36576"/>
                </a:lnTo>
                <a:lnTo>
                  <a:pt x="313944" y="25908"/>
                </a:lnTo>
                <a:lnTo>
                  <a:pt x="315468" y="22860"/>
                </a:lnTo>
                <a:lnTo>
                  <a:pt x="315468" y="16764"/>
                </a:lnTo>
                <a:lnTo>
                  <a:pt x="316992" y="15240"/>
                </a:lnTo>
                <a:lnTo>
                  <a:pt x="318516" y="12192"/>
                </a:lnTo>
                <a:lnTo>
                  <a:pt x="320040" y="10668"/>
                </a:lnTo>
                <a:lnTo>
                  <a:pt x="321564" y="7620"/>
                </a:lnTo>
                <a:lnTo>
                  <a:pt x="323088" y="6096"/>
                </a:lnTo>
                <a:lnTo>
                  <a:pt x="335280" y="6096"/>
                </a:lnTo>
                <a:lnTo>
                  <a:pt x="341376" y="12192"/>
                </a:lnTo>
                <a:lnTo>
                  <a:pt x="341376" y="15240"/>
                </a:lnTo>
                <a:lnTo>
                  <a:pt x="342900" y="16764"/>
                </a:lnTo>
                <a:lnTo>
                  <a:pt x="344424" y="19812"/>
                </a:lnTo>
                <a:lnTo>
                  <a:pt x="344424" y="7620"/>
                </a:lnTo>
                <a:lnTo>
                  <a:pt x="342900" y="6096"/>
                </a:lnTo>
                <a:lnTo>
                  <a:pt x="339852" y="4572"/>
                </a:lnTo>
                <a:lnTo>
                  <a:pt x="336804" y="1524"/>
                </a:lnTo>
                <a:lnTo>
                  <a:pt x="321564" y="1524"/>
                </a:lnTo>
                <a:lnTo>
                  <a:pt x="316992" y="6096"/>
                </a:lnTo>
                <a:lnTo>
                  <a:pt x="313944" y="7620"/>
                </a:lnTo>
                <a:lnTo>
                  <a:pt x="310896" y="13716"/>
                </a:lnTo>
                <a:lnTo>
                  <a:pt x="310896" y="16764"/>
                </a:lnTo>
                <a:lnTo>
                  <a:pt x="309372" y="21336"/>
                </a:lnTo>
                <a:lnTo>
                  <a:pt x="309372" y="41148"/>
                </a:lnTo>
                <a:lnTo>
                  <a:pt x="310896" y="45720"/>
                </a:lnTo>
                <a:lnTo>
                  <a:pt x="310896" y="48768"/>
                </a:lnTo>
                <a:lnTo>
                  <a:pt x="313944" y="54864"/>
                </a:lnTo>
                <a:lnTo>
                  <a:pt x="316992" y="56388"/>
                </a:lnTo>
                <a:lnTo>
                  <a:pt x="321564" y="60960"/>
                </a:lnTo>
                <a:lnTo>
                  <a:pt x="336804" y="60960"/>
                </a:lnTo>
                <a:lnTo>
                  <a:pt x="339852" y="57912"/>
                </a:lnTo>
                <a:lnTo>
                  <a:pt x="342900" y="56388"/>
                </a:lnTo>
                <a:lnTo>
                  <a:pt x="344424" y="54864"/>
                </a:lnTo>
                <a:lnTo>
                  <a:pt x="348996" y="45720"/>
                </a:lnTo>
                <a:lnTo>
                  <a:pt x="348996" y="16764"/>
                </a:lnTo>
                <a:close/>
              </a:path>
              <a:path w="407035" h="60960">
                <a:moveTo>
                  <a:pt x="406908" y="39624"/>
                </a:moveTo>
                <a:lnTo>
                  <a:pt x="403860" y="33528"/>
                </a:lnTo>
                <a:lnTo>
                  <a:pt x="402336" y="32004"/>
                </a:lnTo>
                <a:lnTo>
                  <a:pt x="400812" y="30480"/>
                </a:lnTo>
                <a:lnTo>
                  <a:pt x="400812" y="36576"/>
                </a:lnTo>
                <a:lnTo>
                  <a:pt x="400812" y="48768"/>
                </a:lnTo>
                <a:lnTo>
                  <a:pt x="396240" y="53340"/>
                </a:lnTo>
                <a:lnTo>
                  <a:pt x="394716" y="53340"/>
                </a:lnTo>
                <a:lnTo>
                  <a:pt x="393192" y="54864"/>
                </a:lnTo>
                <a:lnTo>
                  <a:pt x="365760" y="54864"/>
                </a:lnTo>
                <a:lnTo>
                  <a:pt x="365760" y="32004"/>
                </a:lnTo>
                <a:lnTo>
                  <a:pt x="394716" y="32004"/>
                </a:lnTo>
                <a:lnTo>
                  <a:pt x="397764" y="35052"/>
                </a:lnTo>
                <a:lnTo>
                  <a:pt x="400812" y="36576"/>
                </a:lnTo>
                <a:lnTo>
                  <a:pt x="400812" y="30480"/>
                </a:lnTo>
                <a:lnTo>
                  <a:pt x="397764" y="28956"/>
                </a:lnTo>
                <a:lnTo>
                  <a:pt x="394716" y="28956"/>
                </a:lnTo>
                <a:lnTo>
                  <a:pt x="396240" y="27432"/>
                </a:lnTo>
                <a:lnTo>
                  <a:pt x="399288" y="27432"/>
                </a:lnTo>
                <a:lnTo>
                  <a:pt x="399288" y="25908"/>
                </a:lnTo>
                <a:lnTo>
                  <a:pt x="403860" y="21336"/>
                </a:lnTo>
                <a:lnTo>
                  <a:pt x="403860" y="18288"/>
                </a:lnTo>
                <a:lnTo>
                  <a:pt x="405384" y="16764"/>
                </a:lnTo>
                <a:lnTo>
                  <a:pt x="405384" y="12192"/>
                </a:lnTo>
                <a:lnTo>
                  <a:pt x="403860" y="10668"/>
                </a:lnTo>
                <a:lnTo>
                  <a:pt x="403860" y="7620"/>
                </a:lnTo>
                <a:lnTo>
                  <a:pt x="402336" y="6096"/>
                </a:lnTo>
                <a:lnTo>
                  <a:pt x="399288" y="3048"/>
                </a:lnTo>
                <a:lnTo>
                  <a:pt x="399288" y="9144"/>
                </a:lnTo>
                <a:lnTo>
                  <a:pt x="399288" y="19812"/>
                </a:lnTo>
                <a:lnTo>
                  <a:pt x="397764" y="19812"/>
                </a:lnTo>
                <a:lnTo>
                  <a:pt x="397764" y="21336"/>
                </a:lnTo>
                <a:lnTo>
                  <a:pt x="393192" y="25908"/>
                </a:lnTo>
                <a:lnTo>
                  <a:pt x="365760" y="25908"/>
                </a:lnTo>
                <a:lnTo>
                  <a:pt x="365760" y="6096"/>
                </a:lnTo>
                <a:lnTo>
                  <a:pt x="394716" y="6096"/>
                </a:lnTo>
                <a:lnTo>
                  <a:pt x="399288" y="9144"/>
                </a:lnTo>
                <a:lnTo>
                  <a:pt x="399288" y="3048"/>
                </a:lnTo>
                <a:lnTo>
                  <a:pt x="397764" y="3048"/>
                </a:lnTo>
                <a:lnTo>
                  <a:pt x="394716" y="1524"/>
                </a:lnTo>
                <a:lnTo>
                  <a:pt x="390144" y="1524"/>
                </a:lnTo>
                <a:lnTo>
                  <a:pt x="388620" y="0"/>
                </a:lnTo>
                <a:lnTo>
                  <a:pt x="361188" y="0"/>
                </a:lnTo>
                <a:lnTo>
                  <a:pt x="361188" y="59436"/>
                </a:lnTo>
                <a:lnTo>
                  <a:pt x="394716" y="59436"/>
                </a:lnTo>
                <a:lnTo>
                  <a:pt x="400812" y="56388"/>
                </a:lnTo>
                <a:lnTo>
                  <a:pt x="402336" y="54864"/>
                </a:lnTo>
                <a:lnTo>
                  <a:pt x="405384" y="51816"/>
                </a:lnTo>
                <a:lnTo>
                  <a:pt x="405384" y="50292"/>
                </a:lnTo>
                <a:lnTo>
                  <a:pt x="406908" y="48768"/>
                </a:lnTo>
                <a:lnTo>
                  <a:pt x="406908" y="39624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60948" y="2886455"/>
            <a:ext cx="386080" cy="60960"/>
          </a:xfrm>
          <a:custGeom>
            <a:avLst/>
            <a:gdLst/>
            <a:ahLst/>
            <a:cxnLst/>
            <a:rect l="l" t="t" r="r" b="b"/>
            <a:pathLst>
              <a:path w="386079" h="60960">
                <a:moveTo>
                  <a:pt x="47244" y="0"/>
                </a:moveTo>
                <a:lnTo>
                  <a:pt x="41148" y="0"/>
                </a:lnTo>
                <a:lnTo>
                  <a:pt x="41148" y="25908"/>
                </a:ln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30480"/>
                </a:lnTo>
                <a:lnTo>
                  <a:pt x="41148" y="30480"/>
                </a:lnTo>
                <a:lnTo>
                  <a:pt x="41148" y="59436"/>
                </a:lnTo>
                <a:lnTo>
                  <a:pt x="47244" y="59436"/>
                </a:lnTo>
                <a:lnTo>
                  <a:pt x="47244" y="0"/>
                </a:lnTo>
                <a:close/>
              </a:path>
              <a:path w="386079" h="60960">
                <a:moveTo>
                  <a:pt x="108204" y="19812"/>
                </a:moveTo>
                <a:lnTo>
                  <a:pt x="105156" y="13716"/>
                </a:lnTo>
                <a:lnTo>
                  <a:pt x="102108" y="9652"/>
                </a:lnTo>
                <a:lnTo>
                  <a:pt x="102108" y="21336"/>
                </a:lnTo>
                <a:lnTo>
                  <a:pt x="102108" y="38100"/>
                </a:lnTo>
                <a:lnTo>
                  <a:pt x="100584" y="41148"/>
                </a:lnTo>
                <a:lnTo>
                  <a:pt x="100584" y="44196"/>
                </a:lnTo>
                <a:lnTo>
                  <a:pt x="99060" y="47244"/>
                </a:lnTo>
                <a:lnTo>
                  <a:pt x="96012" y="48768"/>
                </a:lnTo>
                <a:lnTo>
                  <a:pt x="94488" y="51816"/>
                </a:lnTo>
                <a:lnTo>
                  <a:pt x="91440" y="53340"/>
                </a:lnTo>
                <a:lnTo>
                  <a:pt x="88392" y="53340"/>
                </a:lnTo>
                <a:lnTo>
                  <a:pt x="85344" y="54864"/>
                </a:lnTo>
                <a:lnTo>
                  <a:pt x="65532" y="54864"/>
                </a:lnTo>
                <a:lnTo>
                  <a:pt x="65532" y="6096"/>
                </a:lnTo>
                <a:lnTo>
                  <a:pt x="88392" y="6096"/>
                </a:lnTo>
                <a:lnTo>
                  <a:pt x="94488" y="9144"/>
                </a:lnTo>
                <a:lnTo>
                  <a:pt x="100584" y="15240"/>
                </a:lnTo>
                <a:lnTo>
                  <a:pt x="100584" y="18288"/>
                </a:lnTo>
                <a:lnTo>
                  <a:pt x="102108" y="21336"/>
                </a:lnTo>
                <a:lnTo>
                  <a:pt x="102108" y="9652"/>
                </a:lnTo>
                <a:lnTo>
                  <a:pt x="100584" y="7620"/>
                </a:lnTo>
                <a:lnTo>
                  <a:pt x="99060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59436" y="0"/>
                </a:lnTo>
                <a:lnTo>
                  <a:pt x="59436" y="59436"/>
                </a:lnTo>
                <a:lnTo>
                  <a:pt x="89916" y="59436"/>
                </a:lnTo>
                <a:lnTo>
                  <a:pt x="96012" y="57912"/>
                </a:lnTo>
                <a:lnTo>
                  <a:pt x="98298" y="54864"/>
                </a:lnTo>
                <a:lnTo>
                  <a:pt x="100584" y="51816"/>
                </a:lnTo>
                <a:lnTo>
                  <a:pt x="105156" y="47244"/>
                </a:lnTo>
                <a:lnTo>
                  <a:pt x="108204" y="39624"/>
                </a:lnTo>
                <a:lnTo>
                  <a:pt x="108204" y="19812"/>
                </a:lnTo>
                <a:close/>
              </a:path>
              <a:path w="386079" h="60960">
                <a:moveTo>
                  <a:pt x="185928" y="0"/>
                </a:moveTo>
                <a:lnTo>
                  <a:pt x="181356" y="0"/>
                </a:lnTo>
                <a:lnTo>
                  <a:pt x="167640" y="53340"/>
                </a:lnTo>
                <a:lnTo>
                  <a:pt x="154139" y="6096"/>
                </a:lnTo>
                <a:lnTo>
                  <a:pt x="152400" y="0"/>
                </a:lnTo>
                <a:lnTo>
                  <a:pt x="144780" y="0"/>
                </a:lnTo>
                <a:lnTo>
                  <a:pt x="131064" y="53340"/>
                </a:lnTo>
                <a:lnTo>
                  <a:pt x="117348" y="0"/>
                </a:lnTo>
                <a:lnTo>
                  <a:pt x="111252" y="0"/>
                </a:lnTo>
                <a:lnTo>
                  <a:pt x="128016" y="59436"/>
                </a:lnTo>
                <a:lnTo>
                  <a:pt x="134112" y="59436"/>
                </a:lnTo>
                <a:lnTo>
                  <a:pt x="135851" y="53340"/>
                </a:lnTo>
                <a:lnTo>
                  <a:pt x="149352" y="6096"/>
                </a:lnTo>
                <a:lnTo>
                  <a:pt x="164592" y="59436"/>
                </a:lnTo>
                <a:lnTo>
                  <a:pt x="170688" y="59436"/>
                </a:lnTo>
                <a:lnTo>
                  <a:pt x="172250" y="53340"/>
                </a:lnTo>
                <a:lnTo>
                  <a:pt x="185928" y="0"/>
                </a:lnTo>
                <a:close/>
              </a:path>
              <a:path w="386079" h="60960">
                <a:moveTo>
                  <a:pt x="211836" y="33528"/>
                </a:moveTo>
                <a:lnTo>
                  <a:pt x="190500" y="33528"/>
                </a:lnTo>
                <a:lnTo>
                  <a:pt x="190500" y="39624"/>
                </a:lnTo>
                <a:lnTo>
                  <a:pt x="211836" y="39624"/>
                </a:lnTo>
                <a:lnTo>
                  <a:pt x="211836" y="33528"/>
                </a:lnTo>
                <a:close/>
              </a:path>
              <a:path w="386079" h="60960">
                <a:moveTo>
                  <a:pt x="230124" y="0"/>
                </a:moveTo>
                <a:lnTo>
                  <a:pt x="224028" y="0"/>
                </a:lnTo>
                <a:lnTo>
                  <a:pt x="224028" y="60960"/>
                </a:lnTo>
                <a:lnTo>
                  <a:pt x="230124" y="60960"/>
                </a:lnTo>
                <a:lnTo>
                  <a:pt x="230124" y="0"/>
                </a:lnTo>
                <a:close/>
              </a:path>
              <a:path w="386079" h="60960">
                <a:moveTo>
                  <a:pt x="280416" y="36576"/>
                </a:moveTo>
                <a:lnTo>
                  <a:pt x="278892" y="33528"/>
                </a:lnTo>
                <a:lnTo>
                  <a:pt x="278892" y="30480"/>
                </a:lnTo>
                <a:lnTo>
                  <a:pt x="275844" y="27432"/>
                </a:lnTo>
                <a:lnTo>
                  <a:pt x="272796" y="25908"/>
                </a:lnTo>
                <a:lnTo>
                  <a:pt x="269748" y="22860"/>
                </a:lnTo>
                <a:lnTo>
                  <a:pt x="266700" y="21336"/>
                </a:lnTo>
                <a:lnTo>
                  <a:pt x="256032" y="21336"/>
                </a:lnTo>
                <a:lnTo>
                  <a:pt x="254508" y="22860"/>
                </a:lnTo>
                <a:lnTo>
                  <a:pt x="251460" y="24384"/>
                </a:lnTo>
                <a:lnTo>
                  <a:pt x="249936" y="24384"/>
                </a:lnTo>
                <a:lnTo>
                  <a:pt x="248412" y="27432"/>
                </a:lnTo>
                <a:lnTo>
                  <a:pt x="248412" y="25908"/>
                </a:lnTo>
                <a:lnTo>
                  <a:pt x="251460" y="7620"/>
                </a:lnTo>
                <a:lnTo>
                  <a:pt x="277368" y="7620"/>
                </a:lnTo>
                <a:lnTo>
                  <a:pt x="277368" y="3048"/>
                </a:lnTo>
                <a:lnTo>
                  <a:pt x="248412" y="3048"/>
                </a:lnTo>
                <a:lnTo>
                  <a:pt x="242316" y="32004"/>
                </a:lnTo>
                <a:lnTo>
                  <a:pt x="246888" y="32004"/>
                </a:lnTo>
                <a:lnTo>
                  <a:pt x="248412" y="30480"/>
                </a:lnTo>
                <a:lnTo>
                  <a:pt x="251460" y="28956"/>
                </a:lnTo>
                <a:lnTo>
                  <a:pt x="252984" y="27432"/>
                </a:lnTo>
                <a:lnTo>
                  <a:pt x="256032" y="25908"/>
                </a:lnTo>
                <a:lnTo>
                  <a:pt x="265176" y="25908"/>
                </a:lnTo>
                <a:lnTo>
                  <a:pt x="266700" y="27432"/>
                </a:lnTo>
                <a:lnTo>
                  <a:pt x="268224" y="27432"/>
                </a:lnTo>
                <a:lnTo>
                  <a:pt x="272796" y="32004"/>
                </a:lnTo>
                <a:lnTo>
                  <a:pt x="272796" y="33528"/>
                </a:lnTo>
                <a:lnTo>
                  <a:pt x="274320" y="35052"/>
                </a:lnTo>
                <a:lnTo>
                  <a:pt x="274320" y="36576"/>
                </a:lnTo>
                <a:lnTo>
                  <a:pt x="275844" y="38100"/>
                </a:lnTo>
                <a:lnTo>
                  <a:pt x="275844" y="42672"/>
                </a:lnTo>
                <a:lnTo>
                  <a:pt x="274320" y="45720"/>
                </a:lnTo>
                <a:lnTo>
                  <a:pt x="274320" y="48768"/>
                </a:lnTo>
                <a:lnTo>
                  <a:pt x="268224" y="54864"/>
                </a:lnTo>
                <a:lnTo>
                  <a:pt x="266700" y="54864"/>
                </a:lnTo>
                <a:lnTo>
                  <a:pt x="265176" y="56388"/>
                </a:lnTo>
                <a:lnTo>
                  <a:pt x="254508" y="56388"/>
                </a:lnTo>
                <a:lnTo>
                  <a:pt x="252984" y="54864"/>
                </a:lnTo>
                <a:lnTo>
                  <a:pt x="251460" y="54864"/>
                </a:lnTo>
                <a:lnTo>
                  <a:pt x="249936" y="53340"/>
                </a:lnTo>
                <a:lnTo>
                  <a:pt x="249936" y="51816"/>
                </a:lnTo>
                <a:lnTo>
                  <a:pt x="246888" y="48768"/>
                </a:lnTo>
                <a:lnTo>
                  <a:pt x="246888" y="42672"/>
                </a:lnTo>
                <a:lnTo>
                  <a:pt x="240792" y="42672"/>
                </a:lnTo>
                <a:lnTo>
                  <a:pt x="240792" y="45720"/>
                </a:lnTo>
                <a:lnTo>
                  <a:pt x="242316" y="48768"/>
                </a:lnTo>
                <a:lnTo>
                  <a:pt x="242316" y="50292"/>
                </a:lnTo>
                <a:lnTo>
                  <a:pt x="243840" y="53340"/>
                </a:lnTo>
                <a:lnTo>
                  <a:pt x="249936" y="59436"/>
                </a:lnTo>
                <a:lnTo>
                  <a:pt x="252984" y="59436"/>
                </a:lnTo>
                <a:lnTo>
                  <a:pt x="254508" y="60960"/>
                </a:lnTo>
                <a:lnTo>
                  <a:pt x="265176" y="60960"/>
                </a:lnTo>
                <a:lnTo>
                  <a:pt x="268224" y="59436"/>
                </a:lnTo>
                <a:lnTo>
                  <a:pt x="271272" y="59436"/>
                </a:lnTo>
                <a:lnTo>
                  <a:pt x="274320" y="56388"/>
                </a:lnTo>
                <a:lnTo>
                  <a:pt x="275844" y="53340"/>
                </a:lnTo>
                <a:lnTo>
                  <a:pt x="277368" y="51816"/>
                </a:lnTo>
                <a:lnTo>
                  <a:pt x="278892" y="48768"/>
                </a:lnTo>
                <a:lnTo>
                  <a:pt x="280416" y="47244"/>
                </a:lnTo>
                <a:lnTo>
                  <a:pt x="280416" y="36576"/>
                </a:lnTo>
                <a:close/>
              </a:path>
              <a:path w="386079" h="60960">
                <a:moveTo>
                  <a:pt x="329184" y="24384"/>
                </a:moveTo>
                <a:lnTo>
                  <a:pt x="327660" y="21336"/>
                </a:lnTo>
                <a:lnTo>
                  <a:pt x="327660" y="13716"/>
                </a:lnTo>
                <a:lnTo>
                  <a:pt x="324612" y="7620"/>
                </a:lnTo>
                <a:lnTo>
                  <a:pt x="324612" y="28956"/>
                </a:lnTo>
                <a:lnTo>
                  <a:pt x="324612" y="33528"/>
                </a:lnTo>
                <a:lnTo>
                  <a:pt x="323088" y="36576"/>
                </a:lnTo>
                <a:lnTo>
                  <a:pt x="323088" y="45720"/>
                </a:lnTo>
                <a:lnTo>
                  <a:pt x="321564" y="47244"/>
                </a:lnTo>
                <a:lnTo>
                  <a:pt x="320040" y="50292"/>
                </a:lnTo>
                <a:lnTo>
                  <a:pt x="318516" y="51816"/>
                </a:lnTo>
                <a:lnTo>
                  <a:pt x="316992" y="54864"/>
                </a:lnTo>
                <a:lnTo>
                  <a:pt x="315468" y="56388"/>
                </a:lnTo>
                <a:lnTo>
                  <a:pt x="303276" y="56388"/>
                </a:lnTo>
                <a:lnTo>
                  <a:pt x="300228" y="54864"/>
                </a:lnTo>
                <a:lnTo>
                  <a:pt x="298704" y="51816"/>
                </a:lnTo>
                <a:lnTo>
                  <a:pt x="297180" y="50292"/>
                </a:lnTo>
                <a:lnTo>
                  <a:pt x="295656" y="47244"/>
                </a:lnTo>
                <a:lnTo>
                  <a:pt x="295656" y="45720"/>
                </a:lnTo>
                <a:lnTo>
                  <a:pt x="294132" y="42672"/>
                </a:lnTo>
                <a:lnTo>
                  <a:pt x="294132" y="19812"/>
                </a:lnTo>
                <a:lnTo>
                  <a:pt x="295656" y="16764"/>
                </a:lnTo>
                <a:lnTo>
                  <a:pt x="295656" y="15240"/>
                </a:lnTo>
                <a:lnTo>
                  <a:pt x="297180" y="12192"/>
                </a:lnTo>
                <a:lnTo>
                  <a:pt x="298704" y="10668"/>
                </a:lnTo>
                <a:lnTo>
                  <a:pt x="300228" y="7620"/>
                </a:lnTo>
                <a:lnTo>
                  <a:pt x="303276" y="6096"/>
                </a:lnTo>
                <a:lnTo>
                  <a:pt x="315468" y="6096"/>
                </a:lnTo>
                <a:lnTo>
                  <a:pt x="316992" y="7620"/>
                </a:lnTo>
                <a:lnTo>
                  <a:pt x="318516" y="10668"/>
                </a:lnTo>
                <a:lnTo>
                  <a:pt x="320040" y="12192"/>
                </a:lnTo>
                <a:lnTo>
                  <a:pt x="321564" y="15240"/>
                </a:lnTo>
                <a:lnTo>
                  <a:pt x="323088" y="16764"/>
                </a:lnTo>
                <a:lnTo>
                  <a:pt x="323088" y="25908"/>
                </a:lnTo>
                <a:lnTo>
                  <a:pt x="324612" y="28956"/>
                </a:lnTo>
                <a:lnTo>
                  <a:pt x="324612" y="7620"/>
                </a:lnTo>
                <a:lnTo>
                  <a:pt x="321564" y="6096"/>
                </a:lnTo>
                <a:lnTo>
                  <a:pt x="318516" y="4572"/>
                </a:lnTo>
                <a:lnTo>
                  <a:pt x="316992" y="1524"/>
                </a:lnTo>
                <a:lnTo>
                  <a:pt x="301752" y="1524"/>
                </a:lnTo>
                <a:lnTo>
                  <a:pt x="298704" y="4572"/>
                </a:lnTo>
                <a:lnTo>
                  <a:pt x="295656" y="6096"/>
                </a:lnTo>
                <a:lnTo>
                  <a:pt x="294132" y="7620"/>
                </a:lnTo>
                <a:lnTo>
                  <a:pt x="289560" y="16764"/>
                </a:lnTo>
                <a:lnTo>
                  <a:pt x="289560" y="24384"/>
                </a:lnTo>
                <a:lnTo>
                  <a:pt x="288036" y="27432"/>
                </a:lnTo>
                <a:lnTo>
                  <a:pt x="288036" y="35052"/>
                </a:lnTo>
                <a:lnTo>
                  <a:pt x="289560" y="38100"/>
                </a:lnTo>
                <a:lnTo>
                  <a:pt x="289560" y="45720"/>
                </a:lnTo>
                <a:lnTo>
                  <a:pt x="294132" y="54864"/>
                </a:lnTo>
                <a:lnTo>
                  <a:pt x="295656" y="56388"/>
                </a:lnTo>
                <a:lnTo>
                  <a:pt x="298704" y="57912"/>
                </a:lnTo>
                <a:lnTo>
                  <a:pt x="301752" y="60960"/>
                </a:lnTo>
                <a:lnTo>
                  <a:pt x="316992" y="60960"/>
                </a:lnTo>
                <a:lnTo>
                  <a:pt x="318516" y="57912"/>
                </a:lnTo>
                <a:lnTo>
                  <a:pt x="321564" y="56388"/>
                </a:lnTo>
                <a:lnTo>
                  <a:pt x="324612" y="54864"/>
                </a:lnTo>
                <a:lnTo>
                  <a:pt x="327660" y="48768"/>
                </a:lnTo>
                <a:lnTo>
                  <a:pt x="327660" y="41148"/>
                </a:lnTo>
                <a:lnTo>
                  <a:pt x="329184" y="38100"/>
                </a:lnTo>
                <a:lnTo>
                  <a:pt x="329184" y="24384"/>
                </a:lnTo>
                <a:close/>
              </a:path>
              <a:path w="386079" h="60960">
                <a:moveTo>
                  <a:pt x="385572" y="59436"/>
                </a:moveTo>
                <a:lnTo>
                  <a:pt x="378536" y="41148"/>
                </a:lnTo>
                <a:lnTo>
                  <a:pt x="376770" y="36576"/>
                </a:lnTo>
                <a:lnTo>
                  <a:pt x="370332" y="19837"/>
                </a:lnTo>
                <a:lnTo>
                  <a:pt x="370332" y="36576"/>
                </a:lnTo>
                <a:lnTo>
                  <a:pt x="345948" y="36576"/>
                </a:lnTo>
                <a:lnTo>
                  <a:pt x="358140" y="6096"/>
                </a:lnTo>
                <a:lnTo>
                  <a:pt x="370332" y="36576"/>
                </a:lnTo>
                <a:lnTo>
                  <a:pt x="370332" y="19837"/>
                </a:lnTo>
                <a:lnTo>
                  <a:pt x="365048" y="6096"/>
                </a:lnTo>
                <a:lnTo>
                  <a:pt x="362712" y="0"/>
                </a:lnTo>
                <a:lnTo>
                  <a:pt x="355092" y="0"/>
                </a:lnTo>
                <a:lnTo>
                  <a:pt x="332232" y="59436"/>
                </a:lnTo>
                <a:lnTo>
                  <a:pt x="338328" y="59436"/>
                </a:lnTo>
                <a:lnTo>
                  <a:pt x="344424" y="41148"/>
                </a:lnTo>
                <a:lnTo>
                  <a:pt x="371856" y="41148"/>
                </a:lnTo>
                <a:lnTo>
                  <a:pt x="379476" y="59436"/>
                </a:lnTo>
                <a:lnTo>
                  <a:pt x="385572" y="5943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0059" y="3031235"/>
            <a:ext cx="1030224" cy="1935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93748" y="3031235"/>
            <a:ext cx="1030224" cy="19354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08960" y="3031235"/>
            <a:ext cx="1030224" cy="19354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91228" y="3028188"/>
            <a:ext cx="893063" cy="19507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40908" y="3031235"/>
            <a:ext cx="1019556" cy="19202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954024" y="3360419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24384" y="0"/>
                </a:moveTo>
                <a:lnTo>
                  <a:pt x="16764" y="0"/>
                </a:lnTo>
                <a:lnTo>
                  <a:pt x="16764" y="1524"/>
                </a:lnTo>
                <a:lnTo>
                  <a:pt x="13716" y="4572"/>
                </a:lnTo>
                <a:lnTo>
                  <a:pt x="13716" y="6096"/>
                </a:lnTo>
                <a:lnTo>
                  <a:pt x="12192" y="6096"/>
                </a:lnTo>
                <a:lnTo>
                  <a:pt x="10668" y="7620"/>
                </a:lnTo>
                <a:lnTo>
                  <a:pt x="9144" y="7620"/>
                </a:lnTo>
                <a:lnTo>
                  <a:pt x="7620" y="9144"/>
                </a:lnTo>
                <a:lnTo>
                  <a:pt x="0" y="9144"/>
                </a:lnTo>
                <a:lnTo>
                  <a:pt x="0" y="16764"/>
                </a:lnTo>
                <a:lnTo>
                  <a:pt x="13716" y="16764"/>
                </a:lnTo>
                <a:lnTo>
                  <a:pt x="13716" y="57912"/>
                </a:lnTo>
                <a:lnTo>
                  <a:pt x="24384" y="57912"/>
                </a:lnTo>
                <a:lnTo>
                  <a:pt x="24384" y="0"/>
                </a:lnTo>
                <a:close/>
              </a:path>
              <a:path w="82550" h="59689">
                <a:moveTo>
                  <a:pt x="82296" y="35052"/>
                </a:moveTo>
                <a:lnTo>
                  <a:pt x="80772" y="33528"/>
                </a:lnTo>
                <a:lnTo>
                  <a:pt x="80772" y="30480"/>
                </a:lnTo>
                <a:lnTo>
                  <a:pt x="79248" y="28956"/>
                </a:lnTo>
                <a:lnTo>
                  <a:pt x="79248" y="25908"/>
                </a:lnTo>
                <a:lnTo>
                  <a:pt x="76200" y="22860"/>
                </a:lnTo>
                <a:lnTo>
                  <a:pt x="73152" y="21336"/>
                </a:lnTo>
                <a:lnTo>
                  <a:pt x="71628" y="19812"/>
                </a:lnTo>
                <a:lnTo>
                  <a:pt x="68580" y="19812"/>
                </a:lnTo>
                <a:lnTo>
                  <a:pt x="67056" y="18288"/>
                </a:lnTo>
                <a:lnTo>
                  <a:pt x="60960" y="18288"/>
                </a:lnTo>
                <a:lnTo>
                  <a:pt x="59436" y="19812"/>
                </a:lnTo>
                <a:lnTo>
                  <a:pt x="57912" y="19812"/>
                </a:lnTo>
                <a:lnTo>
                  <a:pt x="56388" y="21336"/>
                </a:lnTo>
                <a:lnTo>
                  <a:pt x="54864" y="21336"/>
                </a:lnTo>
                <a:lnTo>
                  <a:pt x="53340" y="22860"/>
                </a:lnTo>
                <a:lnTo>
                  <a:pt x="56388" y="7620"/>
                </a:lnTo>
                <a:lnTo>
                  <a:pt x="79248" y="7620"/>
                </a:lnTo>
                <a:lnTo>
                  <a:pt x="79248" y="0"/>
                </a:lnTo>
                <a:lnTo>
                  <a:pt x="48768" y="0"/>
                </a:lnTo>
                <a:lnTo>
                  <a:pt x="42672" y="32004"/>
                </a:lnTo>
                <a:lnTo>
                  <a:pt x="51816" y="32004"/>
                </a:lnTo>
                <a:lnTo>
                  <a:pt x="53340" y="28956"/>
                </a:lnTo>
                <a:lnTo>
                  <a:pt x="56388" y="27432"/>
                </a:lnTo>
                <a:lnTo>
                  <a:pt x="57912" y="27432"/>
                </a:lnTo>
                <a:lnTo>
                  <a:pt x="59436" y="25908"/>
                </a:lnTo>
                <a:lnTo>
                  <a:pt x="62484" y="25908"/>
                </a:lnTo>
                <a:lnTo>
                  <a:pt x="65532" y="27432"/>
                </a:lnTo>
                <a:lnTo>
                  <a:pt x="67056" y="27432"/>
                </a:lnTo>
                <a:lnTo>
                  <a:pt x="71628" y="32004"/>
                </a:lnTo>
                <a:lnTo>
                  <a:pt x="71628" y="45732"/>
                </a:lnTo>
                <a:lnTo>
                  <a:pt x="68580" y="48780"/>
                </a:lnTo>
                <a:lnTo>
                  <a:pt x="68580" y="50292"/>
                </a:lnTo>
                <a:lnTo>
                  <a:pt x="67056" y="50292"/>
                </a:lnTo>
                <a:lnTo>
                  <a:pt x="65532" y="51816"/>
                </a:lnTo>
                <a:lnTo>
                  <a:pt x="57912" y="51816"/>
                </a:lnTo>
                <a:lnTo>
                  <a:pt x="56388" y="50292"/>
                </a:lnTo>
                <a:lnTo>
                  <a:pt x="53340" y="48780"/>
                </a:lnTo>
                <a:lnTo>
                  <a:pt x="51816" y="47256"/>
                </a:lnTo>
                <a:lnTo>
                  <a:pt x="51816" y="44208"/>
                </a:lnTo>
                <a:lnTo>
                  <a:pt x="50292" y="41160"/>
                </a:lnTo>
                <a:lnTo>
                  <a:pt x="41148" y="41160"/>
                </a:lnTo>
                <a:lnTo>
                  <a:pt x="41148" y="44208"/>
                </a:lnTo>
                <a:lnTo>
                  <a:pt x="42672" y="47256"/>
                </a:lnTo>
                <a:lnTo>
                  <a:pt x="42672" y="48780"/>
                </a:lnTo>
                <a:lnTo>
                  <a:pt x="44196" y="51816"/>
                </a:lnTo>
                <a:lnTo>
                  <a:pt x="48768" y="56388"/>
                </a:lnTo>
                <a:lnTo>
                  <a:pt x="51816" y="57912"/>
                </a:lnTo>
                <a:lnTo>
                  <a:pt x="53340" y="57912"/>
                </a:lnTo>
                <a:lnTo>
                  <a:pt x="56388" y="59436"/>
                </a:lnTo>
                <a:lnTo>
                  <a:pt x="65532" y="59436"/>
                </a:lnTo>
                <a:lnTo>
                  <a:pt x="68580" y="57912"/>
                </a:lnTo>
                <a:lnTo>
                  <a:pt x="71628" y="57912"/>
                </a:lnTo>
                <a:lnTo>
                  <a:pt x="73152" y="56388"/>
                </a:lnTo>
                <a:lnTo>
                  <a:pt x="76200" y="54864"/>
                </a:lnTo>
                <a:lnTo>
                  <a:pt x="77724" y="51816"/>
                </a:lnTo>
                <a:lnTo>
                  <a:pt x="79248" y="50292"/>
                </a:lnTo>
                <a:lnTo>
                  <a:pt x="79248" y="48780"/>
                </a:lnTo>
                <a:lnTo>
                  <a:pt x="80772" y="45732"/>
                </a:lnTo>
                <a:lnTo>
                  <a:pt x="80772" y="42684"/>
                </a:lnTo>
                <a:lnTo>
                  <a:pt x="82296" y="41160"/>
                </a:lnTo>
                <a:lnTo>
                  <a:pt x="82296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67712" y="3360419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24384" y="0"/>
                </a:moveTo>
                <a:lnTo>
                  <a:pt x="16764" y="0"/>
                </a:lnTo>
                <a:lnTo>
                  <a:pt x="16764" y="1524"/>
                </a:lnTo>
                <a:lnTo>
                  <a:pt x="15240" y="3048"/>
                </a:lnTo>
                <a:lnTo>
                  <a:pt x="15240" y="4572"/>
                </a:lnTo>
                <a:lnTo>
                  <a:pt x="13716" y="6096"/>
                </a:lnTo>
                <a:lnTo>
                  <a:pt x="12192" y="6096"/>
                </a:lnTo>
                <a:lnTo>
                  <a:pt x="10668" y="7620"/>
                </a:lnTo>
                <a:lnTo>
                  <a:pt x="9144" y="7620"/>
                </a:lnTo>
                <a:lnTo>
                  <a:pt x="7620" y="9144"/>
                </a:lnTo>
                <a:lnTo>
                  <a:pt x="0" y="9144"/>
                </a:lnTo>
                <a:lnTo>
                  <a:pt x="0" y="16764"/>
                </a:lnTo>
                <a:lnTo>
                  <a:pt x="13716" y="16764"/>
                </a:lnTo>
                <a:lnTo>
                  <a:pt x="13716" y="57912"/>
                </a:lnTo>
                <a:lnTo>
                  <a:pt x="24384" y="57912"/>
                </a:lnTo>
                <a:lnTo>
                  <a:pt x="24384" y="0"/>
                </a:lnTo>
                <a:close/>
              </a:path>
              <a:path w="82550" h="59689">
                <a:moveTo>
                  <a:pt x="82296" y="33528"/>
                </a:moveTo>
                <a:lnTo>
                  <a:pt x="80772" y="30480"/>
                </a:lnTo>
                <a:lnTo>
                  <a:pt x="80772" y="28956"/>
                </a:lnTo>
                <a:lnTo>
                  <a:pt x="79248" y="25908"/>
                </a:lnTo>
                <a:lnTo>
                  <a:pt x="76200" y="22860"/>
                </a:lnTo>
                <a:lnTo>
                  <a:pt x="74676" y="21336"/>
                </a:lnTo>
                <a:lnTo>
                  <a:pt x="71628" y="19812"/>
                </a:lnTo>
                <a:lnTo>
                  <a:pt x="70104" y="19812"/>
                </a:lnTo>
                <a:lnTo>
                  <a:pt x="67056" y="18288"/>
                </a:lnTo>
                <a:lnTo>
                  <a:pt x="62484" y="18288"/>
                </a:lnTo>
                <a:lnTo>
                  <a:pt x="59436" y="19812"/>
                </a:lnTo>
                <a:lnTo>
                  <a:pt x="57912" y="19812"/>
                </a:lnTo>
                <a:lnTo>
                  <a:pt x="56388" y="21336"/>
                </a:lnTo>
                <a:lnTo>
                  <a:pt x="54864" y="21336"/>
                </a:lnTo>
                <a:lnTo>
                  <a:pt x="53340" y="22860"/>
                </a:lnTo>
                <a:lnTo>
                  <a:pt x="56388" y="7620"/>
                </a:lnTo>
                <a:lnTo>
                  <a:pt x="79248" y="7620"/>
                </a:lnTo>
                <a:lnTo>
                  <a:pt x="79248" y="0"/>
                </a:lnTo>
                <a:lnTo>
                  <a:pt x="48768" y="0"/>
                </a:lnTo>
                <a:lnTo>
                  <a:pt x="42672" y="32004"/>
                </a:lnTo>
                <a:lnTo>
                  <a:pt x="51816" y="32004"/>
                </a:lnTo>
                <a:lnTo>
                  <a:pt x="53340" y="28956"/>
                </a:lnTo>
                <a:lnTo>
                  <a:pt x="54864" y="28956"/>
                </a:lnTo>
                <a:lnTo>
                  <a:pt x="56388" y="27432"/>
                </a:lnTo>
                <a:lnTo>
                  <a:pt x="57912" y="27432"/>
                </a:lnTo>
                <a:lnTo>
                  <a:pt x="59436" y="25908"/>
                </a:lnTo>
                <a:lnTo>
                  <a:pt x="64008" y="25908"/>
                </a:lnTo>
                <a:lnTo>
                  <a:pt x="65532" y="27432"/>
                </a:lnTo>
                <a:lnTo>
                  <a:pt x="68580" y="27432"/>
                </a:lnTo>
                <a:lnTo>
                  <a:pt x="68580" y="28956"/>
                </a:lnTo>
                <a:lnTo>
                  <a:pt x="70104" y="30480"/>
                </a:lnTo>
                <a:lnTo>
                  <a:pt x="71628" y="30480"/>
                </a:lnTo>
                <a:lnTo>
                  <a:pt x="71628" y="33528"/>
                </a:lnTo>
                <a:lnTo>
                  <a:pt x="73152" y="35052"/>
                </a:lnTo>
                <a:lnTo>
                  <a:pt x="73152" y="42684"/>
                </a:lnTo>
                <a:lnTo>
                  <a:pt x="71628" y="44208"/>
                </a:lnTo>
                <a:lnTo>
                  <a:pt x="71628" y="47256"/>
                </a:lnTo>
                <a:lnTo>
                  <a:pt x="70104" y="47256"/>
                </a:lnTo>
                <a:lnTo>
                  <a:pt x="70104" y="48780"/>
                </a:lnTo>
                <a:lnTo>
                  <a:pt x="68580" y="50292"/>
                </a:lnTo>
                <a:lnTo>
                  <a:pt x="67056" y="50292"/>
                </a:lnTo>
                <a:lnTo>
                  <a:pt x="65532" y="51816"/>
                </a:lnTo>
                <a:lnTo>
                  <a:pt x="59436" y="51816"/>
                </a:lnTo>
                <a:lnTo>
                  <a:pt x="56388" y="50292"/>
                </a:lnTo>
                <a:lnTo>
                  <a:pt x="54864" y="48780"/>
                </a:lnTo>
                <a:lnTo>
                  <a:pt x="51816" y="47256"/>
                </a:lnTo>
                <a:lnTo>
                  <a:pt x="51816" y="41160"/>
                </a:lnTo>
                <a:lnTo>
                  <a:pt x="41148" y="41160"/>
                </a:lnTo>
                <a:lnTo>
                  <a:pt x="41148" y="44208"/>
                </a:lnTo>
                <a:lnTo>
                  <a:pt x="42672" y="47256"/>
                </a:lnTo>
                <a:lnTo>
                  <a:pt x="44196" y="48780"/>
                </a:lnTo>
                <a:lnTo>
                  <a:pt x="44196" y="51816"/>
                </a:lnTo>
                <a:lnTo>
                  <a:pt x="47244" y="54864"/>
                </a:lnTo>
                <a:lnTo>
                  <a:pt x="50292" y="56388"/>
                </a:lnTo>
                <a:lnTo>
                  <a:pt x="51816" y="57912"/>
                </a:lnTo>
                <a:lnTo>
                  <a:pt x="54864" y="57912"/>
                </a:lnTo>
                <a:lnTo>
                  <a:pt x="56388" y="59436"/>
                </a:lnTo>
                <a:lnTo>
                  <a:pt x="65532" y="59436"/>
                </a:lnTo>
                <a:lnTo>
                  <a:pt x="68580" y="57912"/>
                </a:lnTo>
                <a:lnTo>
                  <a:pt x="71628" y="57912"/>
                </a:lnTo>
                <a:lnTo>
                  <a:pt x="73152" y="56388"/>
                </a:lnTo>
                <a:lnTo>
                  <a:pt x="76200" y="54864"/>
                </a:lnTo>
                <a:lnTo>
                  <a:pt x="77724" y="51816"/>
                </a:lnTo>
                <a:lnTo>
                  <a:pt x="80772" y="48780"/>
                </a:lnTo>
                <a:lnTo>
                  <a:pt x="80772" y="45732"/>
                </a:lnTo>
                <a:lnTo>
                  <a:pt x="82296" y="42684"/>
                </a:lnTo>
                <a:lnTo>
                  <a:pt x="82296" y="3352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82924" y="3360419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25908" y="0"/>
                </a:moveTo>
                <a:lnTo>
                  <a:pt x="19812" y="0"/>
                </a:lnTo>
                <a:lnTo>
                  <a:pt x="0" y="9144"/>
                </a:lnTo>
                <a:lnTo>
                  <a:pt x="3048" y="16764"/>
                </a:lnTo>
                <a:lnTo>
                  <a:pt x="16764" y="9144"/>
                </a:lnTo>
                <a:lnTo>
                  <a:pt x="16764" y="57912"/>
                </a:lnTo>
                <a:lnTo>
                  <a:pt x="25908" y="57912"/>
                </a:lnTo>
                <a:lnTo>
                  <a:pt x="25908" y="0"/>
                </a:lnTo>
                <a:close/>
              </a:path>
              <a:path w="82550" h="59689">
                <a:moveTo>
                  <a:pt x="82296" y="28956"/>
                </a:moveTo>
                <a:lnTo>
                  <a:pt x="80886" y="16078"/>
                </a:lnTo>
                <a:lnTo>
                  <a:pt x="76771" y="7061"/>
                </a:lnTo>
                <a:lnTo>
                  <a:pt x="75565" y="6096"/>
                </a:lnTo>
                <a:lnTo>
                  <a:pt x="73152" y="4191"/>
                </a:lnTo>
                <a:lnTo>
                  <a:pt x="73152" y="28956"/>
                </a:lnTo>
                <a:lnTo>
                  <a:pt x="72097" y="40487"/>
                </a:lnTo>
                <a:lnTo>
                  <a:pt x="69342" y="48006"/>
                </a:lnTo>
                <a:lnTo>
                  <a:pt x="65430" y="52108"/>
                </a:lnTo>
                <a:lnTo>
                  <a:pt x="60960" y="53340"/>
                </a:lnTo>
                <a:lnTo>
                  <a:pt x="56718" y="52108"/>
                </a:lnTo>
                <a:lnTo>
                  <a:pt x="53340" y="48006"/>
                </a:lnTo>
                <a:lnTo>
                  <a:pt x="51092" y="40487"/>
                </a:lnTo>
                <a:lnTo>
                  <a:pt x="50292" y="28956"/>
                </a:lnTo>
                <a:lnTo>
                  <a:pt x="50292" y="12192"/>
                </a:lnTo>
                <a:lnTo>
                  <a:pt x="54864" y="6096"/>
                </a:lnTo>
                <a:lnTo>
                  <a:pt x="60960" y="6096"/>
                </a:lnTo>
                <a:lnTo>
                  <a:pt x="65430" y="7315"/>
                </a:lnTo>
                <a:lnTo>
                  <a:pt x="69342" y="11239"/>
                </a:lnTo>
                <a:lnTo>
                  <a:pt x="72097" y="18313"/>
                </a:lnTo>
                <a:lnTo>
                  <a:pt x="73152" y="28956"/>
                </a:lnTo>
                <a:lnTo>
                  <a:pt x="73152" y="4191"/>
                </a:lnTo>
                <a:lnTo>
                  <a:pt x="70078" y="1739"/>
                </a:lnTo>
                <a:lnTo>
                  <a:pt x="60960" y="0"/>
                </a:lnTo>
                <a:lnTo>
                  <a:pt x="52070" y="1739"/>
                </a:lnTo>
                <a:lnTo>
                  <a:pt x="45910" y="7061"/>
                </a:lnTo>
                <a:lnTo>
                  <a:pt x="42303" y="16078"/>
                </a:lnTo>
                <a:lnTo>
                  <a:pt x="41148" y="28956"/>
                </a:lnTo>
                <a:lnTo>
                  <a:pt x="42519" y="42722"/>
                </a:lnTo>
                <a:lnTo>
                  <a:pt x="46482" y="52209"/>
                </a:lnTo>
                <a:lnTo>
                  <a:pt x="52717" y="57683"/>
                </a:lnTo>
                <a:lnTo>
                  <a:pt x="60960" y="59436"/>
                </a:lnTo>
                <a:lnTo>
                  <a:pt x="70078" y="57683"/>
                </a:lnTo>
                <a:lnTo>
                  <a:pt x="75374" y="53340"/>
                </a:lnTo>
                <a:lnTo>
                  <a:pt x="76771" y="52209"/>
                </a:lnTo>
                <a:lnTo>
                  <a:pt x="80886" y="42722"/>
                </a:lnTo>
                <a:lnTo>
                  <a:pt x="82296" y="2895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16423" y="3358896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25908" y="0"/>
                </a:moveTo>
                <a:lnTo>
                  <a:pt x="16763" y="0"/>
                </a:lnTo>
                <a:lnTo>
                  <a:pt x="7620" y="4572"/>
                </a:lnTo>
                <a:lnTo>
                  <a:pt x="0" y="19811"/>
                </a:lnTo>
                <a:lnTo>
                  <a:pt x="0" y="42672"/>
                </a:lnTo>
                <a:lnTo>
                  <a:pt x="1524" y="45720"/>
                </a:lnTo>
                <a:lnTo>
                  <a:pt x="1524" y="48768"/>
                </a:lnTo>
                <a:lnTo>
                  <a:pt x="3048" y="51815"/>
                </a:lnTo>
                <a:lnTo>
                  <a:pt x="7620" y="56387"/>
                </a:lnTo>
                <a:lnTo>
                  <a:pt x="16763" y="60959"/>
                </a:lnTo>
                <a:lnTo>
                  <a:pt x="25908" y="60959"/>
                </a:lnTo>
                <a:lnTo>
                  <a:pt x="28955" y="59435"/>
                </a:lnTo>
                <a:lnTo>
                  <a:pt x="30479" y="57911"/>
                </a:lnTo>
                <a:lnTo>
                  <a:pt x="33527" y="56387"/>
                </a:lnTo>
                <a:lnTo>
                  <a:pt x="36575" y="53339"/>
                </a:lnTo>
                <a:lnTo>
                  <a:pt x="16763" y="53339"/>
                </a:lnTo>
                <a:lnTo>
                  <a:pt x="10667" y="47244"/>
                </a:lnTo>
                <a:lnTo>
                  <a:pt x="10667" y="35051"/>
                </a:lnTo>
                <a:lnTo>
                  <a:pt x="12191" y="33527"/>
                </a:lnTo>
                <a:lnTo>
                  <a:pt x="12191" y="32003"/>
                </a:lnTo>
                <a:lnTo>
                  <a:pt x="13715" y="32003"/>
                </a:lnTo>
                <a:lnTo>
                  <a:pt x="16763" y="28955"/>
                </a:lnTo>
                <a:lnTo>
                  <a:pt x="9143" y="28955"/>
                </a:lnTo>
                <a:lnTo>
                  <a:pt x="9143" y="21335"/>
                </a:lnTo>
                <a:lnTo>
                  <a:pt x="10667" y="19811"/>
                </a:lnTo>
                <a:lnTo>
                  <a:pt x="10667" y="16763"/>
                </a:lnTo>
                <a:lnTo>
                  <a:pt x="12191" y="15239"/>
                </a:lnTo>
                <a:lnTo>
                  <a:pt x="12191" y="12192"/>
                </a:lnTo>
                <a:lnTo>
                  <a:pt x="13715" y="12192"/>
                </a:lnTo>
                <a:lnTo>
                  <a:pt x="13715" y="10668"/>
                </a:lnTo>
                <a:lnTo>
                  <a:pt x="15239" y="9144"/>
                </a:lnTo>
                <a:lnTo>
                  <a:pt x="18287" y="9144"/>
                </a:lnTo>
                <a:lnTo>
                  <a:pt x="19812" y="7620"/>
                </a:lnTo>
                <a:lnTo>
                  <a:pt x="36575" y="7620"/>
                </a:lnTo>
                <a:lnTo>
                  <a:pt x="30479" y="1524"/>
                </a:lnTo>
                <a:lnTo>
                  <a:pt x="27431" y="1524"/>
                </a:lnTo>
                <a:lnTo>
                  <a:pt x="25908" y="0"/>
                </a:lnTo>
                <a:close/>
              </a:path>
              <a:path w="40004" h="60960">
                <a:moveTo>
                  <a:pt x="27431" y="21335"/>
                </a:moveTo>
                <a:lnTo>
                  <a:pt x="16763" y="21335"/>
                </a:lnTo>
                <a:lnTo>
                  <a:pt x="15239" y="22859"/>
                </a:lnTo>
                <a:lnTo>
                  <a:pt x="12191" y="24383"/>
                </a:lnTo>
                <a:lnTo>
                  <a:pt x="10667" y="25907"/>
                </a:lnTo>
                <a:lnTo>
                  <a:pt x="9143" y="28955"/>
                </a:lnTo>
                <a:lnTo>
                  <a:pt x="24384" y="28955"/>
                </a:lnTo>
                <a:lnTo>
                  <a:pt x="24384" y="30479"/>
                </a:lnTo>
                <a:lnTo>
                  <a:pt x="25908" y="30479"/>
                </a:lnTo>
                <a:lnTo>
                  <a:pt x="28955" y="33527"/>
                </a:lnTo>
                <a:lnTo>
                  <a:pt x="28955" y="35051"/>
                </a:lnTo>
                <a:lnTo>
                  <a:pt x="30479" y="36575"/>
                </a:lnTo>
                <a:lnTo>
                  <a:pt x="30479" y="45720"/>
                </a:lnTo>
                <a:lnTo>
                  <a:pt x="28955" y="47244"/>
                </a:lnTo>
                <a:lnTo>
                  <a:pt x="28955" y="48768"/>
                </a:lnTo>
                <a:lnTo>
                  <a:pt x="27431" y="48768"/>
                </a:lnTo>
                <a:lnTo>
                  <a:pt x="27431" y="50292"/>
                </a:lnTo>
                <a:lnTo>
                  <a:pt x="25908" y="51815"/>
                </a:lnTo>
                <a:lnTo>
                  <a:pt x="24384" y="51815"/>
                </a:lnTo>
                <a:lnTo>
                  <a:pt x="24384" y="53339"/>
                </a:lnTo>
                <a:lnTo>
                  <a:pt x="36575" y="53339"/>
                </a:lnTo>
                <a:lnTo>
                  <a:pt x="38100" y="51815"/>
                </a:lnTo>
                <a:lnTo>
                  <a:pt x="38100" y="48768"/>
                </a:lnTo>
                <a:lnTo>
                  <a:pt x="39624" y="45720"/>
                </a:lnTo>
                <a:lnTo>
                  <a:pt x="39624" y="33527"/>
                </a:lnTo>
                <a:lnTo>
                  <a:pt x="38100" y="30479"/>
                </a:lnTo>
                <a:lnTo>
                  <a:pt x="32003" y="24383"/>
                </a:lnTo>
                <a:lnTo>
                  <a:pt x="28955" y="22859"/>
                </a:lnTo>
                <a:lnTo>
                  <a:pt x="27431" y="21335"/>
                </a:lnTo>
                <a:close/>
              </a:path>
              <a:path w="40004" h="60960">
                <a:moveTo>
                  <a:pt x="36575" y="7620"/>
                </a:moveTo>
                <a:lnTo>
                  <a:pt x="24384" y="7620"/>
                </a:lnTo>
                <a:lnTo>
                  <a:pt x="28955" y="12192"/>
                </a:lnTo>
                <a:lnTo>
                  <a:pt x="28955" y="16763"/>
                </a:lnTo>
                <a:lnTo>
                  <a:pt x="39624" y="16763"/>
                </a:lnTo>
                <a:lnTo>
                  <a:pt x="39624" y="13715"/>
                </a:lnTo>
                <a:lnTo>
                  <a:pt x="38100" y="12192"/>
                </a:lnTo>
                <a:lnTo>
                  <a:pt x="38100" y="9144"/>
                </a:lnTo>
                <a:lnTo>
                  <a:pt x="36575" y="762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30111" y="3358896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5908" y="0"/>
                </a:moveTo>
                <a:lnTo>
                  <a:pt x="18287" y="0"/>
                </a:lnTo>
                <a:lnTo>
                  <a:pt x="13715" y="1524"/>
                </a:lnTo>
                <a:lnTo>
                  <a:pt x="12191" y="3048"/>
                </a:lnTo>
                <a:lnTo>
                  <a:pt x="9143" y="4572"/>
                </a:lnTo>
                <a:lnTo>
                  <a:pt x="6096" y="7620"/>
                </a:lnTo>
                <a:lnTo>
                  <a:pt x="1524" y="16763"/>
                </a:lnTo>
                <a:lnTo>
                  <a:pt x="1524" y="19811"/>
                </a:lnTo>
                <a:lnTo>
                  <a:pt x="0" y="22859"/>
                </a:lnTo>
                <a:lnTo>
                  <a:pt x="0" y="38100"/>
                </a:lnTo>
                <a:lnTo>
                  <a:pt x="1524" y="42672"/>
                </a:lnTo>
                <a:lnTo>
                  <a:pt x="1524" y="45720"/>
                </a:lnTo>
                <a:lnTo>
                  <a:pt x="6096" y="54863"/>
                </a:lnTo>
                <a:lnTo>
                  <a:pt x="7620" y="56387"/>
                </a:lnTo>
                <a:lnTo>
                  <a:pt x="16763" y="60959"/>
                </a:lnTo>
                <a:lnTo>
                  <a:pt x="27432" y="60959"/>
                </a:lnTo>
                <a:lnTo>
                  <a:pt x="28955" y="59435"/>
                </a:lnTo>
                <a:lnTo>
                  <a:pt x="32003" y="57911"/>
                </a:lnTo>
                <a:lnTo>
                  <a:pt x="36575" y="53339"/>
                </a:lnTo>
                <a:lnTo>
                  <a:pt x="18287" y="53339"/>
                </a:lnTo>
                <a:lnTo>
                  <a:pt x="16763" y="51815"/>
                </a:lnTo>
                <a:lnTo>
                  <a:pt x="15239" y="51815"/>
                </a:lnTo>
                <a:lnTo>
                  <a:pt x="13715" y="50292"/>
                </a:lnTo>
                <a:lnTo>
                  <a:pt x="13715" y="48768"/>
                </a:lnTo>
                <a:lnTo>
                  <a:pt x="12191" y="48768"/>
                </a:lnTo>
                <a:lnTo>
                  <a:pt x="12191" y="47244"/>
                </a:lnTo>
                <a:lnTo>
                  <a:pt x="10667" y="45720"/>
                </a:lnTo>
                <a:lnTo>
                  <a:pt x="10667" y="36575"/>
                </a:lnTo>
                <a:lnTo>
                  <a:pt x="12191" y="35051"/>
                </a:lnTo>
                <a:lnTo>
                  <a:pt x="12191" y="33527"/>
                </a:lnTo>
                <a:lnTo>
                  <a:pt x="15239" y="30479"/>
                </a:lnTo>
                <a:lnTo>
                  <a:pt x="16763" y="30479"/>
                </a:lnTo>
                <a:lnTo>
                  <a:pt x="18287" y="28955"/>
                </a:lnTo>
                <a:lnTo>
                  <a:pt x="9143" y="28955"/>
                </a:lnTo>
                <a:lnTo>
                  <a:pt x="9143" y="24383"/>
                </a:lnTo>
                <a:lnTo>
                  <a:pt x="10667" y="22859"/>
                </a:lnTo>
                <a:lnTo>
                  <a:pt x="10667" y="16763"/>
                </a:lnTo>
                <a:lnTo>
                  <a:pt x="12191" y="15239"/>
                </a:lnTo>
                <a:lnTo>
                  <a:pt x="12191" y="13715"/>
                </a:lnTo>
                <a:lnTo>
                  <a:pt x="15239" y="10668"/>
                </a:lnTo>
                <a:lnTo>
                  <a:pt x="15239" y="9144"/>
                </a:lnTo>
                <a:lnTo>
                  <a:pt x="18287" y="9144"/>
                </a:lnTo>
                <a:lnTo>
                  <a:pt x="19812" y="7620"/>
                </a:lnTo>
                <a:lnTo>
                  <a:pt x="36575" y="7620"/>
                </a:lnTo>
                <a:lnTo>
                  <a:pt x="30479" y="1524"/>
                </a:lnTo>
                <a:lnTo>
                  <a:pt x="28955" y="1524"/>
                </a:lnTo>
                <a:lnTo>
                  <a:pt x="25908" y="0"/>
                </a:lnTo>
                <a:close/>
              </a:path>
              <a:path w="41275" h="60960">
                <a:moveTo>
                  <a:pt x="27432" y="21335"/>
                </a:moveTo>
                <a:lnTo>
                  <a:pt x="16763" y="21335"/>
                </a:lnTo>
                <a:lnTo>
                  <a:pt x="15239" y="22859"/>
                </a:lnTo>
                <a:lnTo>
                  <a:pt x="12191" y="24383"/>
                </a:lnTo>
                <a:lnTo>
                  <a:pt x="10667" y="25907"/>
                </a:lnTo>
                <a:lnTo>
                  <a:pt x="9143" y="28955"/>
                </a:lnTo>
                <a:lnTo>
                  <a:pt x="24384" y="28955"/>
                </a:lnTo>
                <a:lnTo>
                  <a:pt x="25908" y="30479"/>
                </a:lnTo>
                <a:lnTo>
                  <a:pt x="27432" y="30479"/>
                </a:lnTo>
                <a:lnTo>
                  <a:pt x="27432" y="32003"/>
                </a:lnTo>
                <a:lnTo>
                  <a:pt x="28955" y="32003"/>
                </a:lnTo>
                <a:lnTo>
                  <a:pt x="28955" y="33527"/>
                </a:lnTo>
                <a:lnTo>
                  <a:pt x="30479" y="35051"/>
                </a:lnTo>
                <a:lnTo>
                  <a:pt x="30479" y="47244"/>
                </a:lnTo>
                <a:lnTo>
                  <a:pt x="27432" y="50292"/>
                </a:lnTo>
                <a:lnTo>
                  <a:pt x="27432" y="51815"/>
                </a:lnTo>
                <a:lnTo>
                  <a:pt x="25908" y="51815"/>
                </a:lnTo>
                <a:lnTo>
                  <a:pt x="24384" y="53339"/>
                </a:lnTo>
                <a:lnTo>
                  <a:pt x="36575" y="53339"/>
                </a:lnTo>
                <a:lnTo>
                  <a:pt x="38100" y="51815"/>
                </a:lnTo>
                <a:lnTo>
                  <a:pt x="39624" y="48768"/>
                </a:lnTo>
                <a:lnTo>
                  <a:pt x="39624" y="45720"/>
                </a:lnTo>
                <a:lnTo>
                  <a:pt x="41148" y="44196"/>
                </a:lnTo>
                <a:lnTo>
                  <a:pt x="41148" y="38100"/>
                </a:lnTo>
                <a:lnTo>
                  <a:pt x="39624" y="35051"/>
                </a:lnTo>
                <a:lnTo>
                  <a:pt x="39624" y="33527"/>
                </a:lnTo>
                <a:lnTo>
                  <a:pt x="38100" y="30479"/>
                </a:lnTo>
                <a:lnTo>
                  <a:pt x="38100" y="28955"/>
                </a:lnTo>
                <a:lnTo>
                  <a:pt x="35051" y="27431"/>
                </a:lnTo>
                <a:lnTo>
                  <a:pt x="30479" y="22859"/>
                </a:lnTo>
                <a:lnTo>
                  <a:pt x="27432" y="21335"/>
                </a:lnTo>
                <a:close/>
              </a:path>
              <a:path w="41275" h="60960">
                <a:moveTo>
                  <a:pt x="36575" y="7620"/>
                </a:moveTo>
                <a:lnTo>
                  <a:pt x="24384" y="7620"/>
                </a:lnTo>
                <a:lnTo>
                  <a:pt x="30479" y="13715"/>
                </a:lnTo>
                <a:lnTo>
                  <a:pt x="30479" y="16763"/>
                </a:lnTo>
                <a:lnTo>
                  <a:pt x="39624" y="16763"/>
                </a:lnTo>
                <a:lnTo>
                  <a:pt x="39624" y="12192"/>
                </a:lnTo>
                <a:lnTo>
                  <a:pt x="38100" y="9144"/>
                </a:lnTo>
                <a:lnTo>
                  <a:pt x="36575" y="762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3627120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5" h="60960">
                <a:moveTo>
                  <a:pt x="25907" y="59435"/>
                </a:moveTo>
                <a:lnTo>
                  <a:pt x="15239" y="59435"/>
                </a:lnTo>
                <a:lnTo>
                  <a:pt x="16763" y="60959"/>
                </a:lnTo>
                <a:lnTo>
                  <a:pt x="22859" y="60959"/>
                </a:lnTo>
                <a:lnTo>
                  <a:pt x="25907" y="59435"/>
                </a:lnTo>
                <a:close/>
              </a:path>
              <a:path w="40005" h="60960">
                <a:moveTo>
                  <a:pt x="30479" y="57912"/>
                </a:moveTo>
                <a:lnTo>
                  <a:pt x="9143" y="57912"/>
                </a:lnTo>
                <a:lnTo>
                  <a:pt x="12191" y="59435"/>
                </a:lnTo>
                <a:lnTo>
                  <a:pt x="27431" y="59435"/>
                </a:lnTo>
                <a:lnTo>
                  <a:pt x="30479" y="57912"/>
                </a:lnTo>
                <a:close/>
              </a:path>
              <a:path w="40005" h="60960">
                <a:moveTo>
                  <a:pt x="28955" y="27431"/>
                </a:moveTo>
                <a:lnTo>
                  <a:pt x="12191" y="27431"/>
                </a:lnTo>
                <a:lnTo>
                  <a:pt x="7619" y="28955"/>
                </a:lnTo>
                <a:lnTo>
                  <a:pt x="3047" y="33527"/>
                </a:lnTo>
                <a:lnTo>
                  <a:pt x="0" y="39624"/>
                </a:lnTo>
                <a:lnTo>
                  <a:pt x="0" y="48767"/>
                </a:lnTo>
                <a:lnTo>
                  <a:pt x="1523" y="50291"/>
                </a:lnTo>
                <a:lnTo>
                  <a:pt x="3047" y="53339"/>
                </a:lnTo>
                <a:lnTo>
                  <a:pt x="7619" y="57912"/>
                </a:lnTo>
                <a:lnTo>
                  <a:pt x="32003" y="57912"/>
                </a:lnTo>
                <a:lnTo>
                  <a:pt x="35051" y="56387"/>
                </a:lnTo>
                <a:lnTo>
                  <a:pt x="16763" y="56387"/>
                </a:lnTo>
                <a:lnTo>
                  <a:pt x="13715" y="54863"/>
                </a:lnTo>
                <a:lnTo>
                  <a:pt x="12191" y="54863"/>
                </a:lnTo>
                <a:lnTo>
                  <a:pt x="10667" y="53339"/>
                </a:lnTo>
                <a:lnTo>
                  <a:pt x="9143" y="53339"/>
                </a:lnTo>
                <a:lnTo>
                  <a:pt x="7619" y="51815"/>
                </a:lnTo>
                <a:lnTo>
                  <a:pt x="7619" y="50291"/>
                </a:lnTo>
                <a:lnTo>
                  <a:pt x="6095" y="48767"/>
                </a:lnTo>
                <a:lnTo>
                  <a:pt x="6095" y="47243"/>
                </a:lnTo>
                <a:lnTo>
                  <a:pt x="4571" y="45719"/>
                </a:lnTo>
                <a:lnTo>
                  <a:pt x="4571" y="41147"/>
                </a:lnTo>
                <a:lnTo>
                  <a:pt x="6095" y="39624"/>
                </a:lnTo>
                <a:lnTo>
                  <a:pt x="6095" y="38100"/>
                </a:lnTo>
                <a:lnTo>
                  <a:pt x="7619" y="35051"/>
                </a:lnTo>
                <a:lnTo>
                  <a:pt x="10667" y="32003"/>
                </a:lnTo>
                <a:lnTo>
                  <a:pt x="12191" y="32003"/>
                </a:lnTo>
                <a:lnTo>
                  <a:pt x="13715" y="30479"/>
                </a:lnTo>
                <a:lnTo>
                  <a:pt x="35051" y="30479"/>
                </a:lnTo>
                <a:lnTo>
                  <a:pt x="28955" y="27431"/>
                </a:lnTo>
                <a:close/>
              </a:path>
              <a:path w="40005" h="60960">
                <a:moveTo>
                  <a:pt x="35051" y="30479"/>
                </a:moveTo>
                <a:lnTo>
                  <a:pt x="25907" y="30479"/>
                </a:lnTo>
                <a:lnTo>
                  <a:pt x="27431" y="32003"/>
                </a:lnTo>
                <a:lnTo>
                  <a:pt x="28955" y="32003"/>
                </a:lnTo>
                <a:lnTo>
                  <a:pt x="33527" y="36575"/>
                </a:lnTo>
                <a:lnTo>
                  <a:pt x="33527" y="38100"/>
                </a:lnTo>
                <a:lnTo>
                  <a:pt x="35051" y="39624"/>
                </a:lnTo>
                <a:lnTo>
                  <a:pt x="35051" y="47243"/>
                </a:lnTo>
                <a:lnTo>
                  <a:pt x="33527" y="48767"/>
                </a:lnTo>
                <a:lnTo>
                  <a:pt x="33527" y="50291"/>
                </a:lnTo>
                <a:lnTo>
                  <a:pt x="30479" y="53339"/>
                </a:lnTo>
                <a:lnTo>
                  <a:pt x="28955" y="53339"/>
                </a:lnTo>
                <a:lnTo>
                  <a:pt x="27431" y="54863"/>
                </a:lnTo>
                <a:lnTo>
                  <a:pt x="25907" y="54863"/>
                </a:lnTo>
                <a:lnTo>
                  <a:pt x="24383" y="56387"/>
                </a:lnTo>
                <a:lnTo>
                  <a:pt x="35051" y="56387"/>
                </a:lnTo>
                <a:lnTo>
                  <a:pt x="38100" y="53339"/>
                </a:lnTo>
                <a:lnTo>
                  <a:pt x="38100" y="50291"/>
                </a:lnTo>
                <a:lnTo>
                  <a:pt x="39623" y="48767"/>
                </a:lnTo>
                <a:lnTo>
                  <a:pt x="39623" y="35051"/>
                </a:lnTo>
                <a:lnTo>
                  <a:pt x="36575" y="33527"/>
                </a:lnTo>
                <a:lnTo>
                  <a:pt x="35051" y="30479"/>
                </a:lnTo>
                <a:close/>
              </a:path>
              <a:path w="40005" h="60960">
                <a:moveTo>
                  <a:pt x="16763" y="4571"/>
                </a:moveTo>
                <a:lnTo>
                  <a:pt x="6095" y="4571"/>
                </a:lnTo>
                <a:lnTo>
                  <a:pt x="4571" y="6095"/>
                </a:lnTo>
                <a:lnTo>
                  <a:pt x="4571" y="9143"/>
                </a:lnTo>
                <a:lnTo>
                  <a:pt x="3047" y="10667"/>
                </a:lnTo>
                <a:lnTo>
                  <a:pt x="3047" y="21335"/>
                </a:lnTo>
                <a:lnTo>
                  <a:pt x="4571" y="22859"/>
                </a:lnTo>
                <a:lnTo>
                  <a:pt x="6095" y="25907"/>
                </a:lnTo>
                <a:lnTo>
                  <a:pt x="9143" y="27431"/>
                </a:lnTo>
                <a:lnTo>
                  <a:pt x="32003" y="27431"/>
                </a:lnTo>
                <a:lnTo>
                  <a:pt x="33527" y="25907"/>
                </a:lnTo>
                <a:lnTo>
                  <a:pt x="15239" y="25907"/>
                </a:lnTo>
                <a:lnTo>
                  <a:pt x="13715" y="24383"/>
                </a:lnTo>
                <a:lnTo>
                  <a:pt x="12191" y="24383"/>
                </a:lnTo>
                <a:lnTo>
                  <a:pt x="12191" y="22859"/>
                </a:lnTo>
                <a:lnTo>
                  <a:pt x="10667" y="22859"/>
                </a:lnTo>
                <a:lnTo>
                  <a:pt x="9143" y="21335"/>
                </a:lnTo>
                <a:lnTo>
                  <a:pt x="9143" y="19812"/>
                </a:lnTo>
                <a:lnTo>
                  <a:pt x="7619" y="18287"/>
                </a:lnTo>
                <a:lnTo>
                  <a:pt x="7619" y="12191"/>
                </a:lnTo>
                <a:lnTo>
                  <a:pt x="9143" y="10667"/>
                </a:lnTo>
                <a:lnTo>
                  <a:pt x="9143" y="9143"/>
                </a:lnTo>
                <a:lnTo>
                  <a:pt x="10667" y="7619"/>
                </a:lnTo>
                <a:lnTo>
                  <a:pt x="12191" y="7619"/>
                </a:lnTo>
                <a:lnTo>
                  <a:pt x="12191" y="6095"/>
                </a:lnTo>
                <a:lnTo>
                  <a:pt x="15239" y="6095"/>
                </a:lnTo>
                <a:lnTo>
                  <a:pt x="16763" y="4571"/>
                </a:lnTo>
                <a:close/>
              </a:path>
              <a:path w="40005" h="60960">
                <a:moveTo>
                  <a:pt x="33527" y="4571"/>
                </a:moveTo>
                <a:lnTo>
                  <a:pt x="22859" y="4571"/>
                </a:lnTo>
                <a:lnTo>
                  <a:pt x="24383" y="6095"/>
                </a:lnTo>
                <a:lnTo>
                  <a:pt x="27431" y="6095"/>
                </a:lnTo>
                <a:lnTo>
                  <a:pt x="28955" y="7619"/>
                </a:lnTo>
                <a:lnTo>
                  <a:pt x="30479" y="7619"/>
                </a:lnTo>
                <a:lnTo>
                  <a:pt x="30479" y="9143"/>
                </a:lnTo>
                <a:lnTo>
                  <a:pt x="32003" y="10667"/>
                </a:lnTo>
                <a:lnTo>
                  <a:pt x="32003" y="19812"/>
                </a:lnTo>
                <a:lnTo>
                  <a:pt x="30479" y="21335"/>
                </a:lnTo>
                <a:lnTo>
                  <a:pt x="30479" y="22859"/>
                </a:lnTo>
                <a:lnTo>
                  <a:pt x="28955" y="22859"/>
                </a:lnTo>
                <a:lnTo>
                  <a:pt x="27431" y="24383"/>
                </a:lnTo>
                <a:lnTo>
                  <a:pt x="25907" y="24383"/>
                </a:lnTo>
                <a:lnTo>
                  <a:pt x="24383" y="25907"/>
                </a:lnTo>
                <a:lnTo>
                  <a:pt x="33527" y="25907"/>
                </a:lnTo>
                <a:lnTo>
                  <a:pt x="35051" y="22859"/>
                </a:lnTo>
                <a:lnTo>
                  <a:pt x="36575" y="21335"/>
                </a:lnTo>
                <a:lnTo>
                  <a:pt x="38100" y="18287"/>
                </a:lnTo>
                <a:lnTo>
                  <a:pt x="38100" y="12191"/>
                </a:lnTo>
                <a:lnTo>
                  <a:pt x="36575" y="10667"/>
                </a:lnTo>
                <a:lnTo>
                  <a:pt x="36575" y="9143"/>
                </a:lnTo>
                <a:lnTo>
                  <a:pt x="35051" y="6095"/>
                </a:lnTo>
                <a:lnTo>
                  <a:pt x="33527" y="4571"/>
                </a:lnTo>
                <a:close/>
              </a:path>
              <a:path w="40005" h="60960">
                <a:moveTo>
                  <a:pt x="28955" y="1524"/>
                </a:moveTo>
                <a:lnTo>
                  <a:pt x="12191" y="1524"/>
                </a:lnTo>
                <a:lnTo>
                  <a:pt x="9143" y="3047"/>
                </a:lnTo>
                <a:lnTo>
                  <a:pt x="7619" y="4571"/>
                </a:lnTo>
                <a:lnTo>
                  <a:pt x="32003" y="4571"/>
                </a:lnTo>
                <a:lnTo>
                  <a:pt x="28955" y="1524"/>
                </a:lnTo>
                <a:close/>
              </a:path>
              <a:path w="40005" h="60960">
                <a:moveTo>
                  <a:pt x="24383" y="0"/>
                </a:moveTo>
                <a:lnTo>
                  <a:pt x="15239" y="0"/>
                </a:lnTo>
                <a:lnTo>
                  <a:pt x="13715" y="1524"/>
                </a:lnTo>
                <a:lnTo>
                  <a:pt x="25907" y="1524"/>
                </a:lnTo>
                <a:lnTo>
                  <a:pt x="24383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87523" y="3627120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5907" y="59435"/>
                </a:moveTo>
                <a:lnTo>
                  <a:pt x="15239" y="59435"/>
                </a:lnTo>
                <a:lnTo>
                  <a:pt x="18287" y="60959"/>
                </a:lnTo>
                <a:lnTo>
                  <a:pt x="22859" y="60959"/>
                </a:lnTo>
                <a:lnTo>
                  <a:pt x="25907" y="59435"/>
                </a:lnTo>
                <a:close/>
              </a:path>
              <a:path w="41275" h="60960">
                <a:moveTo>
                  <a:pt x="30480" y="57912"/>
                </a:moveTo>
                <a:lnTo>
                  <a:pt x="10668" y="57912"/>
                </a:lnTo>
                <a:lnTo>
                  <a:pt x="12192" y="59435"/>
                </a:lnTo>
                <a:lnTo>
                  <a:pt x="28956" y="59435"/>
                </a:lnTo>
                <a:lnTo>
                  <a:pt x="30480" y="57912"/>
                </a:lnTo>
                <a:close/>
              </a:path>
              <a:path w="41275" h="60960">
                <a:moveTo>
                  <a:pt x="28956" y="27431"/>
                </a:moveTo>
                <a:lnTo>
                  <a:pt x="12192" y="27431"/>
                </a:lnTo>
                <a:lnTo>
                  <a:pt x="6095" y="30479"/>
                </a:lnTo>
                <a:lnTo>
                  <a:pt x="3048" y="33527"/>
                </a:lnTo>
                <a:lnTo>
                  <a:pt x="0" y="39624"/>
                </a:lnTo>
                <a:lnTo>
                  <a:pt x="0" y="45719"/>
                </a:lnTo>
                <a:lnTo>
                  <a:pt x="1524" y="48767"/>
                </a:lnTo>
                <a:lnTo>
                  <a:pt x="1524" y="50291"/>
                </a:lnTo>
                <a:lnTo>
                  <a:pt x="3048" y="53339"/>
                </a:lnTo>
                <a:lnTo>
                  <a:pt x="7619" y="57912"/>
                </a:lnTo>
                <a:lnTo>
                  <a:pt x="33527" y="57912"/>
                </a:lnTo>
                <a:lnTo>
                  <a:pt x="35051" y="56387"/>
                </a:lnTo>
                <a:lnTo>
                  <a:pt x="16763" y="56387"/>
                </a:lnTo>
                <a:lnTo>
                  <a:pt x="15239" y="54863"/>
                </a:lnTo>
                <a:lnTo>
                  <a:pt x="13715" y="54863"/>
                </a:lnTo>
                <a:lnTo>
                  <a:pt x="10668" y="53339"/>
                </a:lnTo>
                <a:lnTo>
                  <a:pt x="7619" y="50291"/>
                </a:lnTo>
                <a:lnTo>
                  <a:pt x="7619" y="48767"/>
                </a:lnTo>
                <a:lnTo>
                  <a:pt x="6095" y="47243"/>
                </a:lnTo>
                <a:lnTo>
                  <a:pt x="6095" y="39624"/>
                </a:lnTo>
                <a:lnTo>
                  <a:pt x="7619" y="38100"/>
                </a:lnTo>
                <a:lnTo>
                  <a:pt x="7619" y="35051"/>
                </a:lnTo>
                <a:lnTo>
                  <a:pt x="9143" y="35051"/>
                </a:lnTo>
                <a:lnTo>
                  <a:pt x="12192" y="32003"/>
                </a:lnTo>
                <a:lnTo>
                  <a:pt x="13715" y="32003"/>
                </a:lnTo>
                <a:lnTo>
                  <a:pt x="15239" y="30479"/>
                </a:lnTo>
                <a:lnTo>
                  <a:pt x="35051" y="30479"/>
                </a:lnTo>
                <a:lnTo>
                  <a:pt x="28956" y="27431"/>
                </a:lnTo>
                <a:close/>
              </a:path>
              <a:path w="41275" h="60960">
                <a:moveTo>
                  <a:pt x="35051" y="30479"/>
                </a:moveTo>
                <a:lnTo>
                  <a:pt x="25907" y="30479"/>
                </a:lnTo>
                <a:lnTo>
                  <a:pt x="27431" y="32003"/>
                </a:lnTo>
                <a:lnTo>
                  <a:pt x="28956" y="32003"/>
                </a:lnTo>
                <a:lnTo>
                  <a:pt x="33527" y="36575"/>
                </a:lnTo>
                <a:lnTo>
                  <a:pt x="33527" y="38100"/>
                </a:lnTo>
                <a:lnTo>
                  <a:pt x="35051" y="39624"/>
                </a:lnTo>
                <a:lnTo>
                  <a:pt x="35051" y="47243"/>
                </a:lnTo>
                <a:lnTo>
                  <a:pt x="33527" y="48767"/>
                </a:lnTo>
                <a:lnTo>
                  <a:pt x="33527" y="50291"/>
                </a:lnTo>
                <a:lnTo>
                  <a:pt x="30480" y="53339"/>
                </a:lnTo>
                <a:lnTo>
                  <a:pt x="28956" y="53339"/>
                </a:lnTo>
                <a:lnTo>
                  <a:pt x="27431" y="54863"/>
                </a:lnTo>
                <a:lnTo>
                  <a:pt x="25907" y="54863"/>
                </a:lnTo>
                <a:lnTo>
                  <a:pt x="24383" y="56387"/>
                </a:lnTo>
                <a:lnTo>
                  <a:pt x="35051" y="56387"/>
                </a:lnTo>
                <a:lnTo>
                  <a:pt x="38100" y="53339"/>
                </a:lnTo>
                <a:lnTo>
                  <a:pt x="39624" y="50291"/>
                </a:lnTo>
                <a:lnTo>
                  <a:pt x="39624" y="48767"/>
                </a:lnTo>
                <a:lnTo>
                  <a:pt x="41148" y="45719"/>
                </a:lnTo>
                <a:lnTo>
                  <a:pt x="41148" y="39624"/>
                </a:lnTo>
                <a:lnTo>
                  <a:pt x="39624" y="35051"/>
                </a:lnTo>
                <a:lnTo>
                  <a:pt x="35051" y="30479"/>
                </a:lnTo>
                <a:close/>
              </a:path>
              <a:path w="41275" h="60960">
                <a:moveTo>
                  <a:pt x="16763" y="4571"/>
                </a:moveTo>
                <a:lnTo>
                  <a:pt x="6095" y="4571"/>
                </a:lnTo>
                <a:lnTo>
                  <a:pt x="6095" y="6095"/>
                </a:lnTo>
                <a:lnTo>
                  <a:pt x="4571" y="9143"/>
                </a:lnTo>
                <a:lnTo>
                  <a:pt x="3048" y="10667"/>
                </a:lnTo>
                <a:lnTo>
                  <a:pt x="3048" y="21335"/>
                </a:lnTo>
                <a:lnTo>
                  <a:pt x="9143" y="27431"/>
                </a:lnTo>
                <a:lnTo>
                  <a:pt x="32003" y="27431"/>
                </a:lnTo>
                <a:lnTo>
                  <a:pt x="33527" y="25907"/>
                </a:lnTo>
                <a:lnTo>
                  <a:pt x="15239" y="25907"/>
                </a:lnTo>
                <a:lnTo>
                  <a:pt x="15239" y="24383"/>
                </a:lnTo>
                <a:lnTo>
                  <a:pt x="13715" y="24383"/>
                </a:lnTo>
                <a:lnTo>
                  <a:pt x="12192" y="22859"/>
                </a:lnTo>
                <a:lnTo>
                  <a:pt x="10668" y="22859"/>
                </a:lnTo>
                <a:lnTo>
                  <a:pt x="9143" y="21335"/>
                </a:lnTo>
                <a:lnTo>
                  <a:pt x="9143" y="18287"/>
                </a:lnTo>
                <a:lnTo>
                  <a:pt x="7619" y="16763"/>
                </a:lnTo>
                <a:lnTo>
                  <a:pt x="7619" y="13715"/>
                </a:lnTo>
                <a:lnTo>
                  <a:pt x="9143" y="12191"/>
                </a:lnTo>
                <a:lnTo>
                  <a:pt x="9143" y="9143"/>
                </a:lnTo>
                <a:lnTo>
                  <a:pt x="10668" y="7619"/>
                </a:lnTo>
                <a:lnTo>
                  <a:pt x="12192" y="7619"/>
                </a:lnTo>
                <a:lnTo>
                  <a:pt x="13715" y="6095"/>
                </a:lnTo>
                <a:lnTo>
                  <a:pt x="15239" y="6095"/>
                </a:lnTo>
                <a:lnTo>
                  <a:pt x="16763" y="4571"/>
                </a:lnTo>
                <a:close/>
              </a:path>
              <a:path w="41275" h="60960">
                <a:moveTo>
                  <a:pt x="33527" y="4571"/>
                </a:moveTo>
                <a:lnTo>
                  <a:pt x="24383" y="4571"/>
                </a:lnTo>
                <a:lnTo>
                  <a:pt x="25907" y="6095"/>
                </a:lnTo>
                <a:lnTo>
                  <a:pt x="28956" y="6095"/>
                </a:lnTo>
                <a:lnTo>
                  <a:pt x="28956" y="7619"/>
                </a:lnTo>
                <a:lnTo>
                  <a:pt x="30480" y="7619"/>
                </a:lnTo>
                <a:lnTo>
                  <a:pt x="32003" y="9143"/>
                </a:lnTo>
                <a:lnTo>
                  <a:pt x="32003" y="12191"/>
                </a:lnTo>
                <a:lnTo>
                  <a:pt x="33527" y="13715"/>
                </a:lnTo>
                <a:lnTo>
                  <a:pt x="33527" y="16763"/>
                </a:lnTo>
                <a:lnTo>
                  <a:pt x="32003" y="18287"/>
                </a:lnTo>
                <a:lnTo>
                  <a:pt x="32003" y="21335"/>
                </a:lnTo>
                <a:lnTo>
                  <a:pt x="30480" y="22859"/>
                </a:lnTo>
                <a:lnTo>
                  <a:pt x="28956" y="22859"/>
                </a:lnTo>
                <a:lnTo>
                  <a:pt x="25907" y="25907"/>
                </a:lnTo>
                <a:lnTo>
                  <a:pt x="33527" y="25907"/>
                </a:lnTo>
                <a:lnTo>
                  <a:pt x="35051" y="22859"/>
                </a:lnTo>
                <a:lnTo>
                  <a:pt x="38100" y="21335"/>
                </a:lnTo>
                <a:lnTo>
                  <a:pt x="38100" y="10667"/>
                </a:lnTo>
                <a:lnTo>
                  <a:pt x="36575" y="9143"/>
                </a:lnTo>
                <a:lnTo>
                  <a:pt x="35051" y="6095"/>
                </a:lnTo>
                <a:lnTo>
                  <a:pt x="33527" y="4571"/>
                </a:lnTo>
                <a:close/>
              </a:path>
              <a:path w="41275" h="60960">
                <a:moveTo>
                  <a:pt x="28956" y="1524"/>
                </a:moveTo>
                <a:lnTo>
                  <a:pt x="12192" y="1524"/>
                </a:lnTo>
                <a:lnTo>
                  <a:pt x="9143" y="4571"/>
                </a:lnTo>
                <a:lnTo>
                  <a:pt x="32003" y="4571"/>
                </a:lnTo>
                <a:lnTo>
                  <a:pt x="28956" y="1524"/>
                </a:lnTo>
                <a:close/>
              </a:path>
              <a:path w="41275" h="60960">
                <a:moveTo>
                  <a:pt x="24383" y="0"/>
                </a:moveTo>
                <a:lnTo>
                  <a:pt x="16763" y="0"/>
                </a:lnTo>
                <a:lnTo>
                  <a:pt x="13715" y="1524"/>
                </a:lnTo>
                <a:lnTo>
                  <a:pt x="27431" y="1524"/>
                </a:lnTo>
                <a:lnTo>
                  <a:pt x="24383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02735" y="3628644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8100" y="0"/>
                </a:moveTo>
                <a:lnTo>
                  <a:pt x="0" y="0"/>
                </a:lnTo>
                <a:lnTo>
                  <a:pt x="0" y="4571"/>
                </a:lnTo>
                <a:lnTo>
                  <a:pt x="33527" y="4571"/>
                </a:lnTo>
                <a:lnTo>
                  <a:pt x="28955" y="9143"/>
                </a:lnTo>
                <a:lnTo>
                  <a:pt x="19812" y="22859"/>
                </a:lnTo>
                <a:lnTo>
                  <a:pt x="16763" y="25907"/>
                </a:lnTo>
                <a:lnTo>
                  <a:pt x="9143" y="48767"/>
                </a:lnTo>
                <a:lnTo>
                  <a:pt x="9143" y="57911"/>
                </a:lnTo>
                <a:lnTo>
                  <a:pt x="15239" y="57911"/>
                </a:lnTo>
                <a:lnTo>
                  <a:pt x="15239" y="44195"/>
                </a:lnTo>
                <a:lnTo>
                  <a:pt x="18287" y="39623"/>
                </a:lnTo>
                <a:lnTo>
                  <a:pt x="19812" y="33527"/>
                </a:lnTo>
                <a:lnTo>
                  <a:pt x="21336" y="28955"/>
                </a:lnTo>
                <a:lnTo>
                  <a:pt x="24384" y="24383"/>
                </a:lnTo>
                <a:lnTo>
                  <a:pt x="25908" y="19811"/>
                </a:lnTo>
                <a:lnTo>
                  <a:pt x="28955" y="15239"/>
                </a:lnTo>
                <a:lnTo>
                  <a:pt x="32003" y="12191"/>
                </a:lnTo>
                <a:lnTo>
                  <a:pt x="33527" y="9143"/>
                </a:lnTo>
                <a:lnTo>
                  <a:pt x="36575" y="7619"/>
                </a:lnTo>
                <a:lnTo>
                  <a:pt x="38100" y="4571"/>
                </a:lnTo>
                <a:lnTo>
                  <a:pt x="38100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17947" y="3628644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25907" y="0"/>
                </a:moveTo>
                <a:lnTo>
                  <a:pt x="18287" y="0"/>
                </a:lnTo>
                <a:lnTo>
                  <a:pt x="11572" y="9382"/>
                </a:lnTo>
                <a:lnTo>
                  <a:pt x="5714" y="19050"/>
                </a:lnTo>
                <a:lnTo>
                  <a:pt x="1571" y="28717"/>
                </a:lnTo>
                <a:lnTo>
                  <a:pt x="0" y="38100"/>
                </a:lnTo>
                <a:lnTo>
                  <a:pt x="1166" y="46982"/>
                </a:lnTo>
                <a:lnTo>
                  <a:pt x="4762" y="53149"/>
                </a:lnTo>
                <a:lnTo>
                  <a:pt x="10929" y="56745"/>
                </a:lnTo>
                <a:lnTo>
                  <a:pt x="19812" y="57911"/>
                </a:lnTo>
                <a:lnTo>
                  <a:pt x="27812" y="56554"/>
                </a:lnTo>
                <a:lnTo>
                  <a:pt x="30364" y="54863"/>
                </a:lnTo>
                <a:lnTo>
                  <a:pt x="9143" y="54863"/>
                </a:lnTo>
                <a:lnTo>
                  <a:pt x="6096" y="45719"/>
                </a:lnTo>
                <a:lnTo>
                  <a:pt x="6096" y="32003"/>
                </a:lnTo>
                <a:lnTo>
                  <a:pt x="10667" y="25907"/>
                </a:lnTo>
                <a:lnTo>
                  <a:pt x="32956" y="25907"/>
                </a:lnTo>
                <a:lnTo>
                  <a:pt x="30384" y="24383"/>
                </a:lnTo>
                <a:lnTo>
                  <a:pt x="7619" y="24383"/>
                </a:lnTo>
                <a:lnTo>
                  <a:pt x="12406" y="16716"/>
                </a:lnTo>
                <a:lnTo>
                  <a:pt x="17335" y="9905"/>
                </a:lnTo>
                <a:lnTo>
                  <a:pt x="21978" y="4238"/>
                </a:lnTo>
                <a:lnTo>
                  <a:pt x="25907" y="0"/>
                </a:lnTo>
                <a:close/>
              </a:path>
              <a:path w="38100" h="58420">
                <a:moveTo>
                  <a:pt x="32956" y="25907"/>
                </a:moveTo>
                <a:lnTo>
                  <a:pt x="27431" y="25907"/>
                </a:lnTo>
                <a:lnTo>
                  <a:pt x="32003" y="32003"/>
                </a:lnTo>
                <a:lnTo>
                  <a:pt x="32003" y="45719"/>
                </a:lnTo>
                <a:lnTo>
                  <a:pt x="28955" y="54863"/>
                </a:lnTo>
                <a:lnTo>
                  <a:pt x="30364" y="54863"/>
                </a:lnTo>
                <a:lnTo>
                  <a:pt x="33527" y="52768"/>
                </a:lnTo>
                <a:lnTo>
                  <a:pt x="36956" y="46982"/>
                </a:lnTo>
                <a:lnTo>
                  <a:pt x="38100" y="39623"/>
                </a:lnTo>
                <a:lnTo>
                  <a:pt x="36742" y="31622"/>
                </a:lnTo>
                <a:lnTo>
                  <a:pt x="32956" y="25907"/>
                </a:lnTo>
                <a:close/>
              </a:path>
              <a:path w="38100" h="58420">
                <a:moveTo>
                  <a:pt x="19812" y="21335"/>
                </a:moveTo>
                <a:lnTo>
                  <a:pt x="13715" y="21335"/>
                </a:lnTo>
                <a:lnTo>
                  <a:pt x="7619" y="24383"/>
                </a:lnTo>
                <a:lnTo>
                  <a:pt x="30384" y="24383"/>
                </a:lnTo>
                <a:lnTo>
                  <a:pt x="27170" y="22478"/>
                </a:lnTo>
                <a:lnTo>
                  <a:pt x="19812" y="21335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31635" y="3628644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25908" y="0"/>
                </a:moveTo>
                <a:lnTo>
                  <a:pt x="19812" y="0"/>
                </a:lnTo>
                <a:lnTo>
                  <a:pt x="12215" y="9382"/>
                </a:lnTo>
                <a:lnTo>
                  <a:pt x="5905" y="19050"/>
                </a:lnTo>
                <a:lnTo>
                  <a:pt x="1595" y="28717"/>
                </a:lnTo>
                <a:lnTo>
                  <a:pt x="0" y="38100"/>
                </a:lnTo>
                <a:lnTo>
                  <a:pt x="1166" y="46982"/>
                </a:lnTo>
                <a:lnTo>
                  <a:pt x="4762" y="53149"/>
                </a:lnTo>
                <a:lnTo>
                  <a:pt x="10929" y="56745"/>
                </a:lnTo>
                <a:lnTo>
                  <a:pt x="19812" y="57911"/>
                </a:lnTo>
                <a:lnTo>
                  <a:pt x="28455" y="56554"/>
                </a:lnTo>
                <a:lnTo>
                  <a:pt x="30976" y="54863"/>
                </a:lnTo>
                <a:lnTo>
                  <a:pt x="9143" y="54863"/>
                </a:lnTo>
                <a:lnTo>
                  <a:pt x="6096" y="45719"/>
                </a:lnTo>
                <a:lnTo>
                  <a:pt x="6096" y="32003"/>
                </a:lnTo>
                <a:lnTo>
                  <a:pt x="10667" y="25907"/>
                </a:lnTo>
                <a:lnTo>
                  <a:pt x="33528" y="25907"/>
                </a:lnTo>
                <a:lnTo>
                  <a:pt x="30988" y="24383"/>
                </a:lnTo>
                <a:lnTo>
                  <a:pt x="9143" y="24383"/>
                </a:lnTo>
                <a:lnTo>
                  <a:pt x="13049" y="16716"/>
                </a:lnTo>
                <a:lnTo>
                  <a:pt x="17525" y="9905"/>
                </a:lnTo>
                <a:lnTo>
                  <a:pt x="22002" y="4238"/>
                </a:lnTo>
                <a:lnTo>
                  <a:pt x="25908" y="0"/>
                </a:lnTo>
                <a:close/>
              </a:path>
              <a:path w="38100" h="58420">
                <a:moveTo>
                  <a:pt x="33528" y="25907"/>
                </a:moveTo>
                <a:lnTo>
                  <a:pt x="27431" y="25907"/>
                </a:lnTo>
                <a:lnTo>
                  <a:pt x="32003" y="32003"/>
                </a:lnTo>
                <a:lnTo>
                  <a:pt x="32003" y="45719"/>
                </a:lnTo>
                <a:lnTo>
                  <a:pt x="28955" y="54863"/>
                </a:lnTo>
                <a:lnTo>
                  <a:pt x="30976" y="54863"/>
                </a:lnTo>
                <a:lnTo>
                  <a:pt x="34099" y="52768"/>
                </a:lnTo>
                <a:lnTo>
                  <a:pt x="37171" y="46982"/>
                </a:lnTo>
                <a:lnTo>
                  <a:pt x="38100" y="39623"/>
                </a:lnTo>
                <a:lnTo>
                  <a:pt x="36957" y="31622"/>
                </a:lnTo>
                <a:lnTo>
                  <a:pt x="33528" y="25907"/>
                </a:lnTo>
                <a:close/>
              </a:path>
              <a:path w="38100" h="58420">
                <a:moveTo>
                  <a:pt x="19812" y="21335"/>
                </a:moveTo>
                <a:lnTo>
                  <a:pt x="13715" y="21335"/>
                </a:lnTo>
                <a:lnTo>
                  <a:pt x="10667" y="22859"/>
                </a:lnTo>
                <a:lnTo>
                  <a:pt x="9143" y="24383"/>
                </a:lnTo>
                <a:lnTo>
                  <a:pt x="30988" y="24383"/>
                </a:lnTo>
                <a:lnTo>
                  <a:pt x="27813" y="22478"/>
                </a:lnTo>
                <a:lnTo>
                  <a:pt x="19812" y="21335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7887" y="3831335"/>
            <a:ext cx="726948" cy="17983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41576" y="3831335"/>
            <a:ext cx="726948" cy="17983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56788" y="3831335"/>
            <a:ext cx="726948" cy="17983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70476" y="3831335"/>
            <a:ext cx="726948" cy="1798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84164" y="3831335"/>
            <a:ext cx="726947" cy="17983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891540" y="4218431"/>
            <a:ext cx="200025" cy="59690"/>
          </a:xfrm>
          <a:custGeom>
            <a:avLst/>
            <a:gdLst/>
            <a:ahLst/>
            <a:cxnLst/>
            <a:rect l="l" t="t" r="r" b="b"/>
            <a:pathLst>
              <a:path w="200025" h="59689">
                <a:moveTo>
                  <a:pt x="53340" y="59436"/>
                </a:moveTo>
                <a:lnTo>
                  <a:pt x="46304" y="41148"/>
                </a:lnTo>
                <a:lnTo>
                  <a:pt x="44538" y="36576"/>
                </a:lnTo>
                <a:lnTo>
                  <a:pt x="38100" y="19837"/>
                </a:lnTo>
                <a:lnTo>
                  <a:pt x="38100" y="36576"/>
                </a:lnTo>
                <a:lnTo>
                  <a:pt x="15240" y="36576"/>
                </a:lnTo>
                <a:lnTo>
                  <a:pt x="27432" y="6096"/>
                </a:lnTo>
                <a:lnTo>
                  <a:pt x="38100" y="36576"/>
                </a:lnTo>
                <a:lnTo>
                  <a:pt x="38100" y="19837"/>
                </a:lnTo>
                <a:lnTo>
                  <a:pt x="32816" y="6096"/>
                </a:lnTo>
                <a:lnTo>
                  <a:pt x="30480" y="0"/>
                </a:lnTo>
                <a:lnTo>
                  <a:pt x="24384" y="0"/>
                </a:lnTo>
                <a:lnTo>
                  <a:pt x="0" y="59436"/>
                </a:lnTo>
                <a:lnTo>
                  <a:pt x="6096" y="59436"/>
                </a:lnTo>
                <a:lnTo>
                  <a:pt x="13716" y="41148"/>
                </a:lnTo>
                <a:lnTo>
                  <a:pt x="41148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200025" h="59689">
                <a:moveTo>
                  <a:pt x="99060" y="36576"/>
                </a:moveTo>
                <a:lnTo>
                  <a:pt x="80772" y="36576"/>
                </a:lnTo>
                <a:lnTo>
                  <a:pt x="80772" y="18288"/>
                </a:lnTo>
                <a:lnTo>
                  <a:pt x="76200" y="18288"/>
                </a:lnTo>
                <a:lnTo>
                  <a:pt x="76200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6200" y="41148"/>
                </a:lnTo>
                <a:lnTo>
                  <a:pt x="76200" y="59436"/>
                </a:lnTo>
                <a:lnTo>
                  <a:pt x="80772" y="59436"/>
                </a:lnTo>
                <a:lnTo>
                  <a:pt x="80772" y="41148"/>
                </a:lnTo>
                <a:lnTo>
                  <a:pt x="99060" y="41148"/>
                </a:lnTo>
                <a:lnTo>
                  <a:pt x="99060" y="36576"/>
                </a:lnTo>
                <a:close/>
              </a:path>
              <a:path w="200025" h="59689">
                <a:moveTo>
                  <a:pt x="149352" y="36576"/>
                </a:moveTo>
                <a:lnTo>
                  <a:pt x="131064" y="36576"/>
                </a:lnTo>
                <a:lnTo>
                  <a:pt x="131064" y="18288"/>
                </a:lnTo>
                <a:lnTo>
                  <a:pt x="126492" y="18288"/>
                </a:lnTo>
                <a:lnTo>
                  <a:pt x="126492" y="36576"/>
                </a:lnTo>
                <a:lnTo>
                  <a:pt x="108204" y="36576"/>
                </a:lnTo>
                <a:lnTo>
                  <a:pt x="108204" y="41148"/>
                </a:lnTo>
                <a:lnTo>
                  <a:pt x="126492" y="41148"/>
                </a:lnTo>
                <a:lnTo>
                  <a:pt x="126492" y="59436"/>
                </a:lnTo>
                <a:lnTo>
                  <a:pt x="131064" y="59436"/>
                </a:lnTo>
                <a:lnTo>
                  <a:pt x="131064" y="41148"/>
                </a:lnTo>
                <a:lnTo>
                  <a:pt x="149352" y="41148"/>
                </a:lnTo>
                <a:lnTo>
                  <a:pt x="149352" y="36576"/>
                </a:lnTo>
                <a:close/>
              </a:path>
              <a:path w="200025" h="59689">
                <a:moveTo>
                  <a:pt x="199644" y="36576"/>
                </a:moveTo>
                <a:lnTo>
                  <a:pt x="181356" y="36576"/>
                </a:lnTo>
                <a:lnTo>
                  <a:pt x="181356" y="18288"/>
                </a:lnTo>
                <a:lnTo>
                  <a:pt x="176784" y="18288"/>
                </a:lnTo>
                <a:lnTo>
                  <a:pt x="176784" y="36576"/>
                </a:lnTo>
                <a:lnTo>
                  <a:pt x="158496" y="36576"/>
                </a:lnTo>
                <a:lnTo>
                  <a:pt x="158496" y="41148"/>
                </a:lnTo>
                <a:lnTo>
                  <a:pt x="176784" y="41148"/>
                </a:lnTo>
                <a:lnTo>
                  <a:pt x="176784" y="59436"/>
                </a:lnTo>
                <a:lnTo>
                  <a:pt x="181356" y="59436"/>
                </a:lnTo>
                <a:lnTo>
                  <a:pt x="181356" y="41148"/>
                </a:lnTo>
                <a:lnTo>
                  <a:pt x="199644" y="41148"/>
                </a:lnTo>
                <a:lnTo>
                  <a:pt x="199644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206752" y="4218431"/>
            <a:ext cx="200025" cy="59690"/>
          </a:xfrm>
          <a:custGeom>
            <a:avLst/>
            <a:gdLst/>
            <a:ahLst/>
            <a:cxnLst/>
            <a:rect l="l" t="t" r="r" b="b"/>
            <a:pathLst>
              <a:path w="200025" h="59689">
                <a:moveTo>
                  <a:pt x="53340" y="59436"/>
                </a:moveTo>
                <a:lnTo>
                  <a:pt x="45834" y="41148"/>
                </a:lnTo>
                <a:lnTo>
                  <a:pt x="43954" y="36576"/>
                </a:lnTo>
                <a:lnTo>
                  <a:pt x="38100" y="22313"/>
                </a:lnTo>
                <a:lnTo>
                  <a:pt x="38100" y="36576"/>
                </a:lnTo>
                <a:lnTo>
                  <a:pt x="13716" y="36576"/>
                </a:lnTo>
                <a:lnTo>
                  <a:pt x="25908" y="6096"/>
                </a:lnTo>
                <a:lnTo>
                  <a:pt x="38100" y="36576"/>
                </a:lnTo>
                <a:lnTo>
                  <a:pt x="38100" y="22313"/>
                </a:lnTo>
                <a:lnTo>
                  <a:pt x="31445" y="6096"/>
                </a:lnTo>
                <a:lnTo>
                  <a:pt x="28956" y="0"/>
                </a:lnTo>
                <a:lnTo>
                  <a:pt x="22860" y="0"/>
                </a:lnTo>
                <a:lnTo>
                  <a:pt x="0" y="59436"/>
                </a:lnTo>
                <a:lnTo>
                  <a:pt x="4572" y="59436"/>
                </a:lnTo>
                <a:lnTo>
                  <a:pt x="12192" y="41148"/>
                </a:lnTo>
                <a:lnTo>
                  <a:pt x="39624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200025" h="59689">
                <a:moveTo>
                  <a:pt x="97536" y="36576"/>
                </a:moveTo>
                <a:lnTo>
                  <a:pt x="79248" y="36576"/>
                </a:lnTo>
                <a:lnTo>
                  <a:pt x="79248" y="18288"/>
                </a:lnTo>
                <a:lnTo>
                  <a:pt x="74676" y="18288"/>
                </a:lnTo>
                <a:lnTo>
                  <a:pt x="74676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4676" y="41148"/>
                </a:lnTo>
                <a:lnTo>
                  <a:pt x="74676" y="59436"/>
                </a:lnTo>
                <a:lnTo>
                  <a:pt x="79248" y="59436"/>
                </a:lnTo>
                <a:lnTo>
                  <a:pt x="79248" y="41148"/>
                </a:lnTo>
                <a:lnTo>
                  <a:pt x="97536" y="41148"/>
                </a:lnTo>
                <a:lnTo>
                  <a:pt x="97536" y="36576"/>
                </a:lnTo>
                <a:close/>
              </a:path>
              <a:path w="200025" h="59689">
                <a:moveTo>
                  <a:pt x="147828" y="36576"/>
                </a:moveTo>
                <a:lnTo>
                  <a:pt x="129540" y="36576"/>
                </a:lnTo>
                <a:lnTo>
                  <a:pt x="129540" y="18288"/>
                </a:lnTo>
                <a:lnTo>
                  <a:pt x="124968" y="18288"/>
                </a:lnTo>
                <a:lnTo>
                  <a:pt x="124968" y="36576"/>
                </a:lnTo>
                <a:lnTo>
                  <a:pt x="106680" y="36576"/>
                </a:lnTo>
                <a:lnTo>
                  <a:pt x="106680" y="41148"/>
                </a:lnTo>
                <a:lnTo>
                  <a:pt x="124968" y="41148"/>
                </a:lnTo>
                <a:lnTo>
                  <a:pt x="124968" y="59436"/>
                </a:lnTo>
                <a:lnTo>
                  <a:pt x="129540" y="59436"/>
                </a:lnTo>
                <a:lnTo>
                  <a:pt x="129540" y="41148"/>
                </a:lnTo>
                <a:lnTo>
                  <a:pt x="147828" y="41148"/>
                </a:lnTo>
                <a:lnTo>
                  <a:pt x="147828" y="36576"/>
                </a:lnTo>
                <a:close/>
              </a:path>
              <a:path w="200025" h="59689">
                <a:moveTo>
                  <a:pt x="199644" y="36576"/>
                </a:moveTo>
                <a:lnTo>
                  <a:pt x="179832" y="36576"/>
                </a:lnTo>
                <a:lnTo>
                  <a:pt x="179832" y="18288"/>
                </a:lnTo>
                <a:lnTo>
                  <a:pt x="175260" y="18288"/>
                </a:lnTo>
                <a:lnTo>
                  <a:pt x="175260" y="36576"/>
                </a:lnTo>
                <a:lnTo>
                  <a:pt x="156972" y="36576"/>
                </a:lnTo>
                <a:lnTo>
                  <a:pt x="156972" y="41148"/>
                </a:lnTo>
                <a:lnTo>
                  <a:pt x="175260" y="41148"/>
                </a:lnTo>
                <a:lnTo>
                  <a:pt x="175260" y="59436"/>
                </a:lnTo>
                <a:lnTo>
                  <a:pt x="179832" y="59436"/>
                </a:lnTo>
                <a:lnTo>
                  <a:pt x="179832" y="41148"/>
                </a:lnTo>
                <a:lnTo>
                  <a:pt x="199644" y="41148"/>
                </a:lnTo>
                <a:lnTo>
                  <a:pt x="199644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44824" y="4218431"/>
            <a:ext cx="149860" cy="59690"/>
          </a:xfrm>
          <a:custGeom>
            <a:avLst/>
            <a:gdLst/>
            <a:ahLst/>
            <a:cxnLst/>
            <a:rect l="l" t="t" r="r" b="b"/>
            <a:pathLst>
              <a:path w="149860" h="59689">
                <a:moveTo>
                  <a:pt x="54864" y="59436"/>
                </a:moveTo>
                <a:lnTo>
                  <a:pt x="47358" y="41148"/>
                </a:lnTo>
                <a:lnTo>
                  <a:pt x="45478" y="36576"/>
                </a:lnTo>
                <a:lnTo>
                  <a:pt x="39624" y="22313"/>
                </a:lnTo>
                <a:lnTo>
                  <a:pt x="39624" y="36576"/>
                </a:lnTo>
                <a:lnTo>
                  <a:pt x="15240" y="36576"/>
                </a:lnTo>
                <a:lnTo>
                  <a:pt x="27432" y="6096"/>
                </a:lnTo>
                <a:lnTo>
                  <a:pt x="39624" y="36576"/>
                </a:lnTo>
                <a:lnTo>
                  <a:pt x="39624" y="22313"/>
                </a:lnTo>
                <a:lnTo>
                  <a:pt x="32969" y="6096"/>
                </a:lnTo>
                <a:lnTo>
                  <a:pt x="30480" y="0"/>
                </a:lnTo>
                <a:lnTo>
                  <a:pt x="24384" y="0"/>
                </a:lnTo>
                <a:lnTo>
                  <a:pt x="0" y="59436"/>
                </a:lnTo>
                <a:lnTo>
                  <a:pt x="6096" y="59436"/>
                </a:lnTo>
                <a:lnTo>
                  <a:pt x="13716" y="41148"/>
                </a:lnTo>
                <a:lnTo>
                  <a:pt x="41148" y="41148"/>
                </a:lnTo>
                <a:lnTo>
                  <a:pt x="48768" y="59436"/>
                </a:lnTo>
                <a:lnTo>
                  <a:pt x="54864" y="59436"/>
                </a:lnTo>
                <a:close/>
              </a:path>
              <a:path w="149860" h="59689">
                <a:moveTo>
                  <a:pt x="99060" y="36576"/>
                </a:moveTo>
                <a:lnTo>
                  <a:pt x="80772" y="36576"/>
                </a:lnTo>
                <a:lnTo>
                  <a:pt x="80772" y="18288"/>
                </a:lnTo>
                <a:lnTo>
                  <a:pt x="76200" y="18288"/>
                </a:lnTo>
                <a:lnTo>
                  <a:pt x="76200" y="36576"/>
                </a:lnTo>
                <a:lnTo>
                  <a:pt x="57912" y="36576"/>
                </a:lnTo>
                <a:lnTo>
                  <a:pt x="57912" y="41148"/>
                </a:lnTo>
                <a:lnTo>
                  <a:pt x="76200" y="41148"/>
                </a:lnTo>
                <a:lnTo>
                  <a:pt x="76200" y="59436"/>
                </a:lnTo>
                <a:lnTo>
                  <a:pt x="80772" y="59436"/>
                </a:lnTo>
                <a:lnTo>
                  <a:pt x="80772" y="41148"/>
                </a:lnTo>
                <a:lnTo>
                  <a:pt x="99060" y="41148"/>
                </a:lnTo>
                <a:lnTo>
                  <a:pt x="99060" y="36576"/>
                </a:lnTo>
                <a:close/>
              </a:path>
              <a:path w="149860" h="59689">
                <a:moveTo>
                  <a:pt x="149352" y="36576"/>
                </a:moveTo>
                <a:lnTo>
                  <a:pt x="131064" y="36576"/>
                </a:lnTo>
                <a:lnTo>
                  <a:pt x="131064" y="18288"/>
                </a:lnTo>
                <a:lnTo>
                  <a:pt x="126492" y="18288"/>
                </a:lnTo>
                <a:lnTo>
                  <a:pt x="126492" y="36576"/>
                </a:lnTo>
                <a:lnTo>
                  <a:pt x="108204" y="36576"/>
                </a:lnTo>
                <a:lnTo>
                  <a:pt x="108204" y="41148"/>
                </a:lnTo>
                <a:lnTo>
                  <a:pt x="126492" y="41148"/>
                </a:lnTo>
                <a:lnTo>
                  <a:pt x="126492" y="59436"/>
                </a:lnTo>
                <a:lnTo>
                  <a:pt x="131064" y="59436"/>
                </a:lnTo>
                <a:lnTo>
                  <a:pt x="131064" y="41148"/>
                </a:lnTo>
                <a:lnTo>
                  <a:pt x="149352" y="41148"/>
                </a:lnTo>
                <a:lnTo>
                  <a:pt x="149352" y="36576"/>
                </a:lnTo>
                <a:close/>
              </a:path>
            </a:pathLst>
          </a:custGeom>
          <a:solidFill>
            <a:srgbClr val="4F50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84420" y="4218431"/>
            <a:ext cx="99060" cy="59690"/>
          </a:xfrm>
          <a:custGeom>
            <a:avLst/>
            <a:gdLst/>
            <a:ahLst/>
            <a:cxnLst/>
            <a:rect l="l" t="t" r="r" b="b"/>
            <a:pathLst>
              <a:path w="99060" h="59689">
                <a:moveTo>
                  <a:pt x="53340" y="59436"/>
                </a:moveTo>
                <a:lnTo>
                  <a:pt x="46304" y="41148"/>
                </a:lnTo>
                <a:lnTo>
                  <a:pt x="44538" y="36576"/>
                </a:lnTo>
                <a:lnTo>
                  <a:pt x="38100" y="19837"/>
                </a:lnTo>
                <a:lnTo>
                  <a:pt x="38100" y="36576"/>
                </a:lnTo>
                <a:lnTo>
                  <a:pt x="15240" y="36576"/>
                </a:lnTo>
                <a:lnTo>
                  <a:pt x="27432" y="6096"/>
                </a:lnTo>
                <a:lnTo>
                  <a:pt x="38100" y="36576"/>
                </a:lnTo>
                <a:lnTo>
                  <a:pt x="38100" y="19837"/>
                </a:lnTo>
                <a:lnTo>
                  <a:pt x="32816" y="6096"/>
                </a:lnTo>
                <a:lnTo>
                  <a:pt x="30480" y="0"/>
                </a:lnTo>
                <a:lnTo>
                  <a:pt x="24384" y="0"/>
                </a:lnTo>
                <a:lnTo>
                  <a:pt x="0" y="59436"/>
                </a:lnTo>
                <a:lnTo>
                  <a:pt x="6096" y="59436"/>
                </a:lnTo>
                <a:lnTo>
                  <a:pt x="13716" y="41148"/>
                </a:lnTo>
                <a:lnTo>
                  <a:pt x="41148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99060" h="59689">
                <a:moveTo>
                  <a:pt x="99060" y="36576"/>
                </a:moveTo>
                <a:lnTo>
                  <a:pt x="80772" y="36576"/>
                </a:lnTo>
                <a:lnTo>
                  <a:pt x="80772" y="18288"/>
                </a:lnTo>
                <a:lnTo>
                  <a:pt x="76200" y="18288"/>
                </a:lnTo>
                <a:lnTo>
                  <a:pt x="76200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6200" y="41148"/>
                </a:lnTo>
                <a:lnTo>
                  <a:pt x="76200" y="59436"/>
                </a:lnTo>
                <a:lnTo>
                  <a:pt x="80772" y="59436"/>
                </a:lnTo>
                <a:lnTo>
                  <a:pt x="80772" y="41148"/>
                </a:lnTo>
                <a:lnTo>
                  <a:pt x="99060" y="41148"/>
                </a:lnTo>
                <a:lnTo>
                  <a:pt x="99060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99632" y="4218431"/>
            <a:ext cx="97790" cy="59690"/>
          </a:xfrm>
          <a:custGeom>
            <a:avLst/>
            <a:gdLst/>
            <a:ahLst/>
            <a:cxnLst/>
            <a:rect l="l" t="t" r="r" b="b"/>
            <a:pathLst>
              <a:path w="97789" h="59689">
                <a:moveTo>
                  <a:pt x="53340" y="59436"/>
                </a:moveTo>
                <a:lnTo>
                  <a:pt x="45834" y="41148"/>
                </a:lnTo>
                <a:lnTo>
                  <a:pt x="43954" y="36576"/>
                </a:lnTo>
                <a:lnTo>
                  <a:pt x="38100" y="22313"/>
                </a:lnTo>
                <a:lnTo>
                  <a:pt x="38100" y="36576"/>
                </a:lnTo>
                <a:lnTo>
                  <a:pt x="13716" y="36576"/>
                </a:lnTo>
                <a:lnTo>
                  <a:pt x="25908" y="6096"/>
                </a:lnTo>
                <a:lnTo>
                  <a:pt x="38100" y="36576"/>
                </a:lnTo>
                <a:lnTo>
                  <a:pt x="38100" y="22313"/>
                </a:lnTo>
                <a:lnTo>
                  <a:pt x="31445" y="6096"/>
                </a:lnTo>
                <a:lnTo>
                  <a:pt x="28956" y="0"/>
                </a:lnTo>
                <a:lnTo>
                  <a:pt x="22860" y="0"/>
                </a:lnTo>
                <a:lnTo>
                  <a:pt x="0" y="59436"/>
                </a:lnTo>
                <a:lnTo>
                  <a:pt x="4572" y="59436"/>
                </a:lnTo>
                <a:lnTo>
                  <a:pt x="12192" y="41148"/>
                </a:lnTo>
                <a:lnTo>
                  <a:pt x="39624" y="41148"/>
                </a:lnTo>
                <a:lnTo>
                  <a:pt x="47244" y="59436"/>
                </a:lnTo>
                <a:lnTo>
                  <a:pt x="53340" y="59436"/>
                </a:lnTo>
                <a:close/>
              </a:path>
              <a:path w="97789" h="59689">
                <a:moveTo>
                  <a:pt x="97536" y="36576"/>
                </a:moveTo>
                <a:lnTo>
                  <a:pt x="79248" y="36576"/>
                </a:lnTo>
                <a:lnTo>
                  <a:pt x="79248" y="18288"/>
                </a:lnTo>
                <a:lnTo>
                  <a:pt x="74676" y="18288"/>
                </a:lnTo>
                <a:lnTo>
                  <a:pt x="74676" y="36576"/>
                </a:lnTo>
                <a:lnTo>
                  <a:pt x="56388" y="36576"/>
                </a:lnTo>
                <a:lnTo>
                  <a:pt x="56388" y="41148"/>
                </a:lnTo>
                <a:lnTo>
                  <a:pt x="74676" y="41148"/>
                </a:lnTo>
                <a:lnTo>
                  <a:pt x="74676" y="59436"/>
                </a:lnTo>
                <a:lnTo>
                  <a:pt x="79248" y="59436"/>
                </a:lnTo>
                <a:lnTo>
                  <a:pt x="79248" y="41148"/>
                </a:lnTo>
                <a:lnTo>
                  <a:pt x="97536" y="41148"/>
                </a:lnTo>
                <a:lnTo>
                  <a:pt x="97536" y="36576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86968" y="4553711"/>
            <a:ext cx="213360" cy="60960"/>
          </a:xfrm>
          <a:custGeom>
            <a:avLst/>
            <a:gdLst/>
            <a:ahLst/>
            <a:cxnLst/>
            <a:rect l="l" t="t" r="r" b="b"/>
            <a:pathLst>
              <a:path w="213359" h="60960">
                <a:moveTo>
                  <a:pt x="36576" y="42672"/>
                </a:moveTo>
                <a:lnTo>
                  <a:pt x="28956" y="42672"/>
                </a:lnTo>
                <a:lnTo>
                  <a:pt x="28956" y="9144"/>
                </a:lnTo>
                <a:lnTo>
                  <a:pt x="28956" y="3048"/>
                </a:lnTo>
                <a:lnTo>
                  <a:pt x="24384" y="3048"/>
                </a:lnTo>
                <a:lnTo>
                  <a:pt x="24384" y="9144"/>
                </a:lnTo>
                <a:lnTo>
                  <a:pt x="24384" y="42672"/>
                </a:lnTo>
                <a:lnTo>
                  <a:pt x="6096" y="42672"/>
                </a:lnTo>
                <a:lnTo>
                  <a:pt x="24384" y="9144"/>
                </a:lnTo>
                <a:lnTo>
                  <a:pt x="24384" y="3048"/>
                </a:lnTo>
                <a:lnTo>
                  <a:pt x="0" y="42672"/>
                </a:lnTo>
                <a:lnTo>
                  <a:pt x="0" y="45720"/>
                </a:lnTo>
                <a:lnTo>
                  <a:pt x="24384" y="45720"/>
                </a:lnTo>
                <a:lnTo>
                  <a:pt x="24384" y="60960"/>
                </a:lnTo>
                <a:lnTo>
                  <a:pt x="28956" y="60960"/>
                </a:lnTo>
                <a:lnTo>
                  <a:pt x="28956" y="45720"/>
                </a:lnTo>
                <a:lnTo>
                  <a:pt x="36576" y="45720"/>
                </a:lnTo>
                <a:lnTo>
                  <a:pt x="36576" y="42672"/>
                </a:lnTo>
                <a:close/>
              </a:path>
              <a:path w="213359" h="60960">
                <a:moveTo>
                  <a:pt x="83820" y="42672"/>
                </a:moveTo>
                <a:lnTo>
                  <a:pt x="77724" y="42672"/>
                </a:lnTo>
                <a:lnTo>
                  <a:pt x="77724" y="9144"/>
                </a:lnTo>
                <a:lnTo>
                  <a:pt x="77724" y="3048"/>
                </a:lnTo>
                <a:lnTo>
                  <a:pt x="71628" y="3048"/>
                </a:lnTo>
                <a:lnTo>
                  <a:pt x="71628" y="9144"/>
                </a:lnTo>
                <a:lnTo>
                  <a:pt x="71628" y="42672"/>
                </a:lnTo>
                <a:lnTo>
                  <a:pt x="53340" y="42672"/>
                </a:lnTo>
                <a:lnTo>
                  <a:pt x="71628" y="9144"/>
                </a:lnTo>
                <a:lnTo>
                  <a:pt x="71628" y="3048"/>
                </a:lnTo>
                <a:lnTo>
                  <a:pt x="48768" y="42672"/>
                </a:lnTo>
                <a:lnTo>
                  <a:pt x="48768" y="45720"/>
                </a:lnTo>
                <a:lnTo>
                  <a:pt x="71628" y="45720"/>
                </a:lnTo>
                <a:lnTo>
                  <a:pt x="71628" y="60960"/>
                </a:lnTo>
                <a:lnTo>
                  <a:pt x="77724" y="60960"/>
                </a:lnTo>
                <a:lnTo>
                  <a:pt x="77724" y="45720"/>
                </a:lnTo>
                <a:lnTo>
                  <a:pt x="83820" y="45720"/>
                </a:lnTo>
                <a:lnTo>
                  <a:pt x="83820" y="42672"/>
                </a:lnTo>
                <a:close/>
              </a:path>
              <a:path w="213359" h="60960">
                <a:moveTo>
                  <a:pt x="124028" y="19812"/>
                </a:moveTo>
                <a:lnTo>
                  <a:pt x="123444" y="19812"/>
                </a:lnTo>
                <a:lnTo>
                  <a:pt x="123380" y="20294"/>
                </a:lnTo>
                <a:lnTo>
                  <a:pt x="124028" y="19812"/>
                </a:lnTo>
                <a:close/>
              </a:path>
              <a:path w="213359" h="60960">
                <a:moveTo>
                  <a:pt x="153924" y="0"/>
                </a:moveTo>
                <a:lnTo>
                  <a:pt x="149352" y="0"/>
                </a:lnTo>
                <a:lnTo>
                  <a:pt x="149352" y="24384"/>
                </a:lnTo>
                <a:lnTo>
                  <a:pt x="146304" y="18288"/>
                </a:lnTo>
                <a:lnTo>
                  <a:pt x="140208" y="15240"/>
                </a:lnTo>
                <a:lnTo>
                  <a:pt x="135636" y="15240"/>
                </a:lnTo>
                <a:lnTo>
                  <a:pt x="128270" y="16675"/>
                </a:lnTo>
                <a:lnTo>
                  <a:pt x="124028" y="19812"/>
                </a:lnTo>
                <a:lnTo>
                  <a:pt x="143256" y="19812"/>
                </a:lnTo>
                <a:lnTo>
                  <a:pt x="149352" y="25908"/>
                </a:lnTo>
                <a:lnTo>
                  <a:pt x="149352" y="51816"/>
                </a:lnTo>
                <a:lnTo>
                  <a:pt x="143256" y="57912"/>
                </a:lnTo>
                <a:lnTo>
                  <a:pt x="129540" y="57912"/>
                </a:lnTo>
                <a:lnTo>
                  <a:pt x="121920" y="51816"/>
                </a:lnTo>
                <a:lnTo>
                  <a:pt x="121920" y="33528"/>
                </a:lnTo>
                <a:lnTo>
                  <a:pt x="123380" y="20294"/>
                </a:lnTo>
                <a:lnTo>
                  <a:pt x="122491" y="20967"/>
                </a:lnTo>
                <a:lnTo>
                  <a:pt x="118694" y="28105"/>
                </a:lnTo>
                <a:lnTo>
                  <a:pt x="117348" y="38100"/>
                </a:lnTo>
                <a:lnTo>
                  <a:pt x="118491" y="47459"/>
                </a:lnTo>
                <a:lnTo>
                  <a:pt x="121920" y="54673"/>
                </a:lnTo>
                <a:lnTo>
                  <a:pt x="127635" y="59321"/>
                </a:lnTo>
                <a:lnTo>
                  <a:pt x="135636" y="60960"/>
                </a:lnTo>
                <a:lnTo>
                  <a:pt x="143256" y="60960"/>
                </a:lnTo>
                <a:lnTo>
                  <a:pt x="146304" y="57912"/>
                </a:lnTo>
                <a:lnTo>
                  <a:pt x="147828" y="56388"/>
                </a:lnTo>
                <a:lnTo>
                  <a:pt x="149352" y="53340"/>
                </a:lnTo>
                <a:lnTo>
                  <a:pt x="149352" y="60960"/>
                </a:lnTo>
                <a:lnTo>
                  <a:pt x="153924" y="60960"/>
                </a:lnTo>
                <a:lnTo>
                  <a:pt x="153924" y="53340"/>
                </a:lnTo>
                <a:lnTo>
                  <a:pt x="153924" y="24384"/>
                </a:lnTo>
                <a:lnTo>
                  <a:pt x="153924" y="0"/>
                </a:lnTo>
                <a:close/>
              </a:path>
              <a:path w="213359" h="60960">
                <a:moveTo>
                  <a:pt x="213360" y="35052"/>
                </a:moveTo>
                <a:lnTo>
                  <a:pt x="209296" y="32004"/>
                </a:lnTo>
                <a:lnTo>
                  <a:pt x="207264" y="30480"/>
                </a:lnTo>
                <a:lnTo>
                  <a:pt x="207264" y="36576"/>
                </a:lnTo>
                <a:lnTo>
                  <a:pt x="207264" y="54864"/>
                </a:lnTo>
                <a:lnTo>
                  <a:pt x="198120" y="56388"/>
                </a:lnTo>
                <a:lnTo>
                  <a:pt x="176784" y="56388"/>
                </a:lnTo>
                <a:lnTo>
                  <a:pt x="176784" y="32004"/>
                </a:lnTo>
                <a:lnTo>
                  <a:pt x="201168" y="32004"/>
                </a:lnTo>
                <a:lnTo>
                  <a:pt x="207264" y="36576"/>
                </a:lnTo>
                <a:lnTo>
                  <a:pt x="207264" y="30480"/>
                </a:lnTo>
                <a:lnTo>
                  <a:pt x="196596" y="30480"/>
                </a:lnTo>
                <a:lnTo>
                  <a:pt x="205740" y="28956"/>
                </a:lnTo>
                <a:lnTo>
                  <a:pt x="210312" y="24384"/>
                </a:lnTo>
                <a:lnTo>
                  <a:pt x="210312" y="15240"/>
                </a:lnTo>
                <a:lnTo>
                  <a:pt x="209092" y="9245"/>
                </a:lnTo>
                <a:lnTo>
                  <a:pt x="206209" y="6096"/>
                </a:lnTo>
                <a:lnTo>
                  <a:pt x="205168" y="4965"/>
                </a:lnTo>
                <a:lnTo>
                  <a:pt x="204216" y="4622"/>
                </a:lnTo>
                <a:lnTo>
                  <a:pt x="204216" y="9144"/>
                </a:lnTo>
                <a:lnTo>
                  <a:pt x="204216" y="22860"/>
                </a:lnTo>
                <a:lnTo>
                  <a:pt x="201168" y="28956"/>
                </a:lnTo>
                <a:lnTo>
                  <a:pt x="176784" y="28956"/>
                </a:lnTo>
                <a:lnTo>
                  <a:pt x="176784" y="6096"/>
                </a:lnTo>
                <a:lnTo>
                  <a:pt x="199644" y="6096"/>
                </a:lnTo>
                <a:lnTo>
                  <a:pt x="204216" y="9144"/>
                </a:lnTo>
                <a:lnTo>
                  <a:pt x="204216" y="4622"/>
                </a:lnTo>
                <a:lnTo>
                  <a:pt x="198094" y="2387"/>
                </a:lnTo>
                <a:lnTo>
                  <a:pt x="187452" y="1524"/>
                </a:lnTo>
                <a:lnTo>
                  <a:pt x="170688" y="1524"/>
                </a:lnTo>
                <a:lnTo>
                  <a:pt x="170688" y="60960"/>
                </a:lnTo>
                <a:lnTo>
                  <a:pt x="187452" y="60960"/>
                </a:lnTo>
                <a:lnTo>
                  <a:pt x="197281" y="60274"/>
                </a:lnTo>
                <a:lnTo>
                  <a:pt x="205549" y="57721"/>
                </a:lnTo>
                <a:lnTo>
                  <a:pt x="207022" y="56388"/>
                </a:lnTo>
                <a:lnTo>
                  <a:pt x="211239" y="52603"/>
                </a:lnTo>
                <a:lnTo>
                  <a:pt x="213360" y="44196"/>
                </a:lnTo>
                <a:lnTo>
                  <a:pt x="213360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02180" y="4553711"/>
            <a:ext cx="213360" cy="60960"/>
          </a:xfrm>
          <a:custGeom>
            <a:avLst/>
            <a:gdLst/>
            <a:ahLst/>
            <a:cxnLst/>
            <a:rect l="l" t="t" r="r" b="b"/>
            <a:pathLst>
              <a:path w="213360" h="60960">
                <a:moveTo>
                  <a:pt x="35052" y="42672"/>
                </a:moveTo>
                <a:lnTo>
                  <a:pt x="28956" y="42672"/>
                </a:lnTo>
                <a:lnTo>
                  <a:pt x="28956" y="9144"/>
                </a:lnTo>
                <a:lnTo>
                  <a:pt x="28956" y="3048"/>
                </a:lnTo>
                <a:lnTo>
                  <a:pt x="22860" y="3048"/>
                </a:lnTo>
                <a:lnTo>
                  <a:pt x="22860" y="9144"/>
                </a:lnTo>
                <a:lnTo>
                  <a:pt x="22860" y="42672"/>
                </a:lnTo>
                <a:lnTo>
                  <a:pt x="4572" y="42672"/>
                </a:lnTo>
                <a:lnTo>
                  <a:pt x="22860" y="9144"/>
                </a:lnTo>
                <a:lnTo>
                  <a:pt x="22860" y="3048"/>
                </a:lnTo>
                <a:lnTo>
                  <a:pt x="0" y="42672"/>
                </a:lnTo>
                <a:lnTo>
                  <a:pt x="0" y="45720"/>
                </a:lnTo>
                <a:lnTo>
                  <a:pt x="22860" y="45720"/>
                </a:lnTo>
                <a:lnTo>
                  <a:pt x="22860" y="60960"/>
                </a:lnTo>
                <a:lnTo>
                  <a:pt x="28956" y="60960"/>
                </a:lnTo>
                <a:lnTo>
                  <a:pt x="28956" y="45720"/>
                </a:lnTo>
                <a:lnTo>
                  <a:pt x="35052" y="45720"/>
                </a:lnTo>
                <a:lnTo>
                  <a:pt x="35052" y="42672"/>
                </a:lnTo>
                <a:close/>
              </a:path>
              <a:path w="213360" h="60960">
                <a:moveTo>
                  <a:pt x="83820" y="42672"/>
                </a:moveTo>
                <a:lnTo>
                  <a:pt x="76200" y="42672"/>
                </a:lnTo>
                <a:lnTo>
                  <a:pt x="76200" y="9144"/>
                </a:lnTo>
                <a:lnTo>
                  <a:pt x="76200" y="3048"/>
                </a:lnTo>
                <a:lnTo>
                  <a:pt x="71628" y="3048"/>
                </a:lnTo>
                <a:lnTo>
                  <a:pt x="71628" y="9144"/>
                </a:lnTo>
                <a:lnTo>
                  <a:pt x="71628" y="42672"/>
                </a:lnTo>
                <a:lnTo>
                  <a:pt x="53340" y="42672"/>
                </a:lnTo>
                <a:lnTo>
                  <a:pt x="71628" y="9144"/>
                </a:lnTo>
                <a:lnTo>
                  <a:pt x="71628" y="3048"/>
                </a:lnTo>
                <a:lnTo>
                  <a:pt x="47244" y="42672"/>
                </a:lnTo>
                <a:lnTo>
                  <a:pt x="47244" y="45720"/>
                </a:lnTo>
                <a:lnTo>
                  <a:pt x="71628" y="45720"/>
                </a:lnTo>
                <a:lnTo>
                  <a:pt x="71628" y="60960"/>
                </a:lnTo>
                <a:lnTo>
                  <a:pt x="76200" y="60960"/>
                </a:lnTo>
                <a:lnTo>
                  <a:pt x="76200" y="45720"/>
                </a:lnTo>
                <a:lnTo>
                  <a:pt x="83820" y="45720"/>
                </a:lnTo>
                <a:lnTo>
                  <a:pt x="83820" y="42672"/>
                </a:lnTo>
                <a:close/>
              </a:path>
              <a:path w="213360" h="60960">
                <a:moveTo>
                  <a:pt x="153924" y="0"/>
                </a:moveTo>
                <a:lnTo>
                  <a:pt x="147828" y="0"/>
                </a:lnTo>
                <a:lnTo>
                  <a:pt x="147828" y="24384"/>
                </a:lnTo>
                <a:lnTo>
                  <a:pt x="147828" y="25908"/>
                </a:lnTo>
                <a:lnTo>
                  <a:pt x="147828" y="51816"/>
                </a:lnTo>
                <a:lnTo>
                  <a:pt x="141732" y="57912"/>
                </a:lnTo>
                <a:lnTo>
                  <a:pt x="128016" y="57912"/>
                </a:lnTo>
                <a:lnTo>
                  <a:pt x="120396" y="51816"/>
                </a:lnTo>
                <a:lnTo>
                  <a:pt x="120396" y="33528"/>
                </a:lnTo>
                <a:lnTo>
                  <a:pt x="123444" y="19812"/>
                </a:lnTo>
                <a:lnTo>
                  <a:pt x="141732" y="19812"/>
                </a:lnTo>
                <a:lnTo>
                  <a:pt x="147828" y="25908"/>
                </a:lnTo>
                <a:lnTo>
                  <a:pt x="147828" y="24384"/>
                </a:lnTo>
                <a:lnTo>
                  <a:pt x="145542" y="19812"/>
                </a:lnTo>
                <a:lnTo>
                  <a:pt x="144780" y="18288"/>
                </a:lnTo>
                <a:lnTo>
                  <a:pt x="138684" y="15240"/>
                </a:lnTo>
                <a:lnTo>
                  <a:pt x="134112" y="15240"/>
                </a:lnTo>
                <a:lnTo>
                  <a:pt x="126746" y="16675"/>
                </a:lnTo>
                <a:lnTo>
                  <a:pt x="120967" y="20967"/>
                </a:lnTo>
                <a:lnTo>
                  <a:pt x="117170" y="28105"/>
                </a:lnTo>
                <a:lnTo>
                  <a:pt x="115824" y="38100"/>
                </a:lnTo>
                <a:lnTo>
                  <a:pt x="116967" y="47459"/>
                </a:lnTo>
                <a:lnTo>
                  <a:pt x="120396" y="54673"/>
                </a:lnTo>
                <a:lnTo>
                  <a:pt x="126111" y="59321"/>
                </a:lnTo>
                <a:lnTo>
                  <a:pt x="134112" y="60960"/>
                </a:lnTo>
                <a:lnTo>
                  <a:pt x="141732" y="60960"/>
                </a:lnTo>
                <a:lnTo>
                  <a:pt x="144767" y="57912"/>
                </a:lnTo>
                <a:lnTo>
                  <a:pt x="146304" y="56388"/>
                </a:lnTo>
                <a:lnTo>
                  <a:pt x="147828" y="53340"/>
                </a:lnTo>
                <a:lnTo>
                  <a:pt x="147828" y="60960"/>
                </a:lnTo>
                <a:lnTo>
                  <a:pt x="153924" y="60960"/>
                </a:lnTo>
                <a:lnTo>
                  <a:pt x="153924" y="53340"/>
                </a:lnTo>
                <a:lnTo>
                  <a:pt x="153924" y="24384"/>
                </a:lnTo>
                <a:lnTo>
                  <a:pt x="153924" y="0"/>
                </a:lnTo>
                <a:close/>
              </a:path>
              <a:path w="213360" h="60960">
                <a:moveTo>
                  <a:pt x="213360" y="35052"/>
                </a:moveTo>
                <a:lnTo>
                  <a:pt x="209296" y="32004"/>
                </a:lnTo>
                <a:lnTo>
                  <a:pt x="207264" y="30480"/>
                </a:lnTo>
                <a:lnTo>
                  <a:pt x="207264" y="36576"/>
                </a:lnTo>
                <a:lnTo>
                  <a:pt x="207264" y="54864"/>
                </a:lnTo>
                <a:lnTo>
                  <a:pt x="196596" y="56388"/>
                </a:lnTo>
                <a:lnTo>
                  <a:pt x="175260" y="56388"/>
                </a:lnTo>
                <a:lnTo>
                  <a:pt x="175260" y="32004"/>
                </a:lnTo>
                <a:lnTo>
                  <a:pt x="199644" y="32004"/>
                </a:lnTo>
                <a:lnTo>
                  <a:pt x="207264" y="36576"/>
                </a:lnTo>
                <a:lnTo>
                  <a:pt x="207264" y="30480"/>
                </a:lnTo>
                <a:lnTo>
                  <a:pt x="195072" y="30480"/>
                </a:lnTo>
                <a:lnTo>
                  <a:pt x="205740" y="28956"/>
                </a:lnTo>
                <a:lnTo>
                  <a:pt x="210312" y="24384"/>
                </a:lnTo>
                <a:lnTo>
                  <a:pt x="210312" y="15240"/>
                </a:lnTo>
                <a:lnTo>
                  <a:pt x="208851" y="9245"/>
                </a:lnTo>
                <a:lnTo>
                  <a:pt x="205587" y="6096"/>
                </a:lnTo>
                <a:lnTo>
                  <a:pt x="204406" y="4965"/>
                </a:lnTo>
                <a:lnTo>
                  <a:pt x="204216" y="4902"/>
                </a:lnTo>
                <a:lnTo>
                  <a:pt x="204216" y="9144"/>
                </a:lnTo>
                <a:lnTo>
                  <a:pt x="204216" y="22860"/>
                </a:lnTo>
                <a:lnTo>
                  <a:pt x="199644" y="28956"/>
                </a:lnTo>
                <a:lnTo>
                  <a:pt x="175260" y="28956"/>
                </a:lnTo>
                <a:lnTo>
                  <a:pt x="175260" y="6096"/>
                </a:lnTo>
                <a:lnTo>
                  <a:pt x="198120" y="6096"/>
                </a:lnTo>
                <a:lnTo>
                  <a:pt x="204216" y="9144"/>
                </a:lnTo>
                <a:lnTo>
                  <a:pt x="204216" y="4902"/>
                </a:lnTo>
                <a:lnTo>
                  <a:pt x="196799" y="2387"/>
                </a:lnTo>
                <a:lnTo>
                  <a:pt x="185928" y="1524"/>
                </a:lnTo>
                <a:lnTo>
                  <a:pt x="169164" y="1524"/>
                </a:lnTo>
                <a:lnTo>
                  <a:pt x="169164" y="60960"/>
                </a:lnTo>
                <a:lnTo>
                  <a:pt x="185928" y="60960"/>
                </a:lnTo>
                <a:lnTo>
                  <a:pt x="195999" y="60274"/>
                </a:lnTo>
                <a:lnTo>
                  <a:pt x="204787" y="57721"/>
                </a:lnTo>
                <a:lnTo>
                  <a:pt x="206400" y="56388"/>
                </a:lnTo>
                <a:lnTo>
                  <a:pt x="210997" y="52603"/>
                </a:lnTo>
                <a:lnTo>
                  <a:pt x="213360" y="44196"/>
                </a:lnTo>
                <a:lnTo>
                  <a:pt x="213360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17392" y="4553711"/>
            <a:ext cx="210820" cy="60960"/>
          </a:xfrm>
          <a:custGeom>
            <a:avLst/>
            <a:gdLst/>
            <a:ahLst/>
            <a:cxnLst/>
            <a:rect l="l" t="t" r="r" b="b"/>
            <a:pathLst>
              <a:path w="210820" h="60960">
                <a:moveTo>
                  <a:pt x="35052" y="42672"/>
                </a:moveTo>
                <a:lnTo>
                  <a:pt x="33718" y="34442"/>
                </a:lnTo>
                <a:lnTo>
                  <a:pt x="30099" y="28206"/>
                </a:lnTo>
                <a:lnTo>
                  <a:pt x="24752" y="24244"/>
                </a:lnTo>
                <a:lnTo>
                  <a:pt x="18288" y="22860"/>
                </a:lnTo>
                <a:lnTo>
                  <a:pt x="13716" y="22860"/>
                </a:lnTo>
                <a:lnTo>
                  <a:pt x="10668" y="24384"/>
                </a:lnTo>
                <a:lnTo>
                  <a:pt x="7620" y="27432"/>
                </a:lnTo>
                <a:lnTo>
                  <a:pt x="7620" y="6096"/>
                </a:lnTo>
                <a:lnTo>
                  <a:pt x="32004" y="6096"/>
                </a:lnTo>
                <a:lnTo>
                  <a:pt x="32004" y="3048"/>
                </a:lnTo>
                <a:lnTo>
                  <a:pt x="3048" y="3048"/>
                </a:lnTo>
                <a:lnTo>
                  <a:pt x="3048" y="38100"/>
                </a:lnTo>
                <a:lnTo>
                  <a:pt x="4572" y="32004"/>
                </a:lnTo>
                <a:lnTo>
                  <a:pt x="9144" y="27432"/>
                </a:lnTo>
                <a:lnTo>
                  <a:pt x="25908" y="27432"/>
                </a:lnTo>
                <a:lnTo>
                  <a:pt x="30480" y="33528"/>
                </a:lnTo>
                <a:lnTo>
                  <a:pt x="30480" y="53340"/>
                </a:lnTo>
                <a:lnTo>
                  <a:pt x="24384" y="57912"/>
                </a:lnTo>
                <a:lnTo>
                  <a:pt x="10668" y="57912"/>
                </a:lnTo>
                <a:lnTo>
                  <a:pt x="7620" y="53340"/>
                </a:lnTo>
                <a:lnTo>
                  <a:pt x="6096" y="47244"/>
                </a:lnTo>
                <a:lnTo>
                  <a:pt x="0" y="48768"/>
                </a:lnTo>
                <a:lnTo>
                  <a:pt x="1524" y="56388"/>
                </a:lnTo>
                <a:lnTo>
                  <a:pt x="7620" y="60960"/>
                </a:lnTo>
                <a:lnTo>
                  <a:pt x="28956" y="60960"/>
                </a:lnTo>
                <a:lnTo>
                  <a:pt x="35052" y="54864"/>
                </a:lnTo>
                <a:lnTo>
                  <a:pt x="35052" y="42672"/>
                </a:lnTo>
                <a:close/>
              </a:path>
              <a:path w="210820" h="60960">
                <a:moveTo>
                  <a:pt x="80772" y="10668"/>
                </a:moveTo>
                <a:lnTo>
                  <a:pt x="76200" y="1524"/>
                </a:lnTo>
                <a:lnTo>
                  <a:pt x="53340" y="1524"/>
                </a:lnTo>
                <a:lnTo>
                  <a:pt x="48768" y="7620"/>
                </a:lnTo>
                <a:lnTo>
                  <a:pt x="47244" y="13716"/>
                </a:lnTo>
                <a:lnTo>
                  <a:pt x="51816" y="15240"/>
                </a:lnTo>
                <a:lnTo>
                  <a:pt x="53340" y="9144"/>
                </a:lnTo>
                <a:lnTo>
                  <a:pt x="56388" y="6096"/>
                </a:lnTo>
                <a:lnTo>
                  <a:pt x="73152" y="6096"/>
                </a:lnTo>
                <a:lnTo>
                  <a:pt x="76200" y="13716"/>
                </a:lnTo>
                <a:lnTo>
                  <a:pt x="76200" y="18288"/>
                </a:lnTo>
                <a:lnTo>
                  <a:pt x="72720" y="29387"/>
                </a:lnTo>
                <a:lnTo>
                  <a:pt x="64389" y="39624"/>
                </a:lnTo>
                <a:lnTo>
                  <a:pt x="45720" y="56388"/>
                </a:lnTo>
                <a:lnTo>
                  <a:pt x="45720" y="60960"/>
                </a:lnTo>
                <a:lnTo>
                  <a:pt x="80772" y="60960"/>
                </a:lnTo>
                <a:lnTo>
                  <a:pt x="80772" y="56388"/>
                </a:lnTo>
                <a:lnTo>
                  <a:pt x="53340" y="56388"/>
                </a:lnTo>
                <a:lnTo>
                  <a:pt x="60833" y="48945"/>
                </a:lnTo>
                <a:lnTo>
                  <a:pt x="69913" y="40195"/>
                </a:lnTo>
                <a:lnTo>
                  <a:pt x="77546" y="30035"/>
                </a:lnTo>
                <a:lnTo>
                  <a:pt x="80772" y="18288"/>
                </a:lnTo>
                <a:lnTo>
                  <a:pt x="80772" y="10668"/>
                </a:lnTo>
                <a:close/>
              </a:path>
              <a:path w="210820" h="60960">
                <a:moveTo>
                  <a:pt x="120980" y="19812"/>
                </a:moveTo>
                <a:lnTo>
                  <a:pt x="120396" y="19812"/>
                </a:lnTo>
                <a:lnTo>
                  <a:pt x="120332" y="20294"/>
                </a:lnTo>
                <a:lnTo>
                  <a:pt x="120980" y="19812"/>
                </a:lnTo>
                <a:close/>
              </a:path>
              <a:path w="210820" h="60960">
                <a:moveTo>
                  <a:pt x="152400" y="0"/>
                </a:moveTo>
                <a:lnTo>
                  <a:pt x="146304" y="0"/>
                </a:lnTo>
                <a:lnTo>
                  <a:pt x="146304" y="24384"/>
                </a:lnTo>
                <a:lnTo>
                  <a:pt x="143256" y="18288"/>
                </a:lnTo>
                <a:lnTo>
                  <a:pt x="137160" y="15240"/>
                </a:lnTo>
                <a:lnTo>
                  <a:pt x="132588" y="15240"/>
                </a:lnTo>
                <a:lnTo>
                  <a:pt x="125222" y="16675"/>
                </a:lnTo>
                <a:lnTo>
                  <a:pt x="120980" y="19812"/>
                </a:lnTo>
                <a:lnTo>
                  <a:pt x="140208" y="19812"/>
                </a:lnTo>
                <a:lnTo>
                  <a:pt x="146304" y="25908"/>
                </a:lnTo>
                <a:lnTo>
                  <a:pt x="146304" y="51816"/>
                </a:lnTo>
                <a:lnTo>
                  <a:pt x="140208" y="57912"/>
                </a:lnTo>
                <a:lnTo>
                  <a:pt x="126492" y="57912"/>
                </a:lnTo>
                <a:lnTo>
                  <a:pt x="118872" y="51816"/>
                </a:lnTo>
                <a:lnTo>
                  <a:pt x="118872" y="33528"/>
                </a:lnTo>
                <a:lnTo>
                  <a:pt x="120332" y="20294"/>
                </a:lnTo>
                <a:lnTo>
                  <a:pt x="119443" y="20967"/>
                </a:lnTo>
                <a:lnTo>
                  <a:pt x="115646" y="28105"/>
                </a:lnTo>
                <a:lnTo>
                  <a:pt x="114300" y="38100"/>
                </a:lnTo>
                <a:lnTo>
                  <a:pt x="115430" y="47459"/>
                </a:lnTo>
                <a:lnTo>
                  <a:pt x="118859" y="54673"/>
                </a:lnTo>
                <a:lnTo>
                  <a:pt x="124574" y="59321"/>
                </a:lnTo>
                <a:lnTo>
                  <a:pt x="132588" y="60960"/>
                </a:lnTo>
                <a:lnTo>
                  <a:pt x="140208" y="60960"/>
                </a:lnTo>
                <a:lnTo>
                  <a:pt x="143256" y="57912"/>
                </a:lnTo>
                <a:lnTo>
                  <a:pt x="144780" y="56388"/>
                </a:lnTo>
                <a:lnTo>
                  <a:pt x="146304" y="53340"/>
                </a:lnTo>
                <a:lnTo>
                  <a:pt x="146304" y="60960"/>
                </a:lnTo>
                <a:lnTo>
                  <a:pt x="152400" y="60960"/>
                </a:lnTo>
                <a:lnTo>
                  <a:pt x="152400" y="53340"/>
                </a:lnTo>
                <a:lnTo>
                  <a:pt x="152400" y="24384"/>
                </a:lnTo>
                <a:lnTo>
                  <a:pt x="152400" y="0"/>
                </a:lnTo>
                <a:close/>
              </a:path>
              <a:path w="210820" h="60960">
                <a:moveTo>
                  <a:pt x="210312" y="35052"/>
                </a:moveTo>
                <a:lnTo>
                  <a:pt x="206248" y="32004"/>
                </a:lnTo>
                <a:lnTo>
                  <a:pt x="204216" y="30480"/>
                </a:lnTo>
                <a:lnTo>
                  <a:pt x="204216" y="36576"/>
                </a:lnTo>
                <a:lnTo>
                  <a:pt x="204216" y="54864"/>
                </a:lnTo>
                <a:lnTo>
                  <a:pt x="195072" y="56388"/>
                </a:lnTo>
                <a:lnTo>
                  <a:pt x="173736" y="56388"/>
                </a:lnTo>
                <a:lnTo>
                  <a:pt x="173736" y="32004"/>
                </a:lnTo>
                <a:lnTo>
                  <a:pt x="198120" y="32004"/>
                </a:lnTo>
                <a:lnTo>
                  <a:pt x="204216" y="36576"/>
                </a:lnTo>
                <a:lnTo>
                  <a:pt x="204216" y="30480"/>
                </a:lnTo>
                <a:lnTo>
                  <a:pt x="193548" y="30480"/>
                </a:lnTo>
                <a:lnTo>
                  <a:pt x="202692" y="28956"/>
                </a:lnTo>
                <a:lnTo>
                  <a:pt x="207264" y="24384"/>
                </a:lnTo>
                <a:lnTo>
                  <a:pt x="207264" y="15240"/>
                </a:lnTo>
                <a:lnTo>
                  <a:pt x="206044" y="9245"/>
                </a:lnTo>
                <a:lnTo>
                  <a:pt x="203161" y="6096"/>
                </a:lnTo>
                <a:lnTo>
                  <a:pt x="202120" y="4965"/>
                </a:lnTo>
                <a:lnTo>
                  <a:pt x="201168" y="4622"/>
                </a:lnTo>
                <a:lnTo>
                  <a:pt x="201168" y="9144"/>
                </a:lnTo>
                <a:lnTo>
                  <a:pt x="201168" y="22860"/>
                </a:lnTo>
                <a:lnTo>
                  <a:pt x="198120" y="28956"/>
                </a:lnTo>
                <a:lnTo>
                  <a:pt x="173736" y="28956"/>
                </a:lnTo>
                <a:lnTo>
                  <a:pt x="173736" y="6096"/>
                </a:lnTo>
                <a:lnTo>
                  <a:pt x="196596" y="6096"/>
                </a:lnTo>
                <a:lnTo>
                  <a:pt x="201168" y="9144"/>
                </a:lnTo>
                <a:lnTo>
                  <a:pt x="201168" y="4622"/>
                </a:lnTo>
                <a:lnTo>
                  <a:pt x="195046" y="2387"/>
                </a:lnTo>
                <a:lnTo>
                  <a:pt x="184404" y="1524"/>
                </a:lnTo>
                <a:lnTo>
                  <a:pt x="167640" y="1524"/>
                </a:lnTo>
                <a:lnTo>
                  <a:pt x="167640" y="60960"/>
                </a:lnTo>
                <a:lnTo>
                  <a:pt x="184404" y="60960"/>
                </a:lnTo>
                <a:lnTo>
                  <a:pt x="194233" y="60274"/>
                </a:lnTo>
                <a:lnTo>
                  <a:pt x="202501" y="57721"/>
                </a:lnTo>
                <a:lnTo>
                  <a:pt x="203974" y="56388"/>
                </a:lnTo>
                <a:lnTo>
                  <a:pt x="208191" y="52603"/>
                </a:lnTo>
                <a:lnTo>
                  <a:pt x="210312" y="44196"/>
                </a:lnTo>
                <a:lnTo>
                  <a:pt x="210312" y="3505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38700" y="4555235"/>
            <a:ext cx="195580" cy="60960"/>
          </a:xfrm>
          <a:custGeom>
            <a:avLst/>
            <a:gdLst/>
            <a:ahLst/>
            <a:cxnLst/>
            <a:rect l="l" t="t" r="r" b="b"/>
            <a:pathLst>
              <a:path w="195579" h="60960">
                <a:moveTo>
                  <a:pt x="41148" y="39624"/>
                </a:moveTo>
                <a:lnTo>
                  <a:pt x="32004" y="39624"/>
                </a:lnTo>
                <a:lnTo>
                  <a:pt x="32004" y="9144"/>
                </a:lnTo>
                <a:lnTo>
                  <a:pt x="32004" y="0"/>
                </a:lnTo>
                <a:lnTo>
                  <a:pt x="27432" y="0"/>
                </a:lnTo>
                <a:lnTo>
                  <a:pt x="27432" y="9144"/>
                </a:lnTo>
                <a:lnTo>
                  <a:pt x="27432" y="39624"/>
                </a:lnTo>
                <a:lnTo>
                  <a:pt x="4572" y="39624"/>
                </a:lnTo>
                <a:lnTo>
                  <a:pt x="27432" y="9144"/>
                </a:lnTo>
                <a:lnTo>
                  <a:pt x="27432" y="0"/>
                </a:lnTo>
                <a:lnTo>
                  <a:pt x="0" y="39624"/>
                </a:lnTo>
                <a:lnTo>
                  <a:pt x="0" y="44196"/>
                </a:lnTo>
                <a:lnTo>
                  <a:pt x="27432" y="44196"/>
                </a:lnTo>
                <a:lnTo>
                  <a:pt x="27432" y="59436"/>
                </a:lnTo>
                <a:lnTo>
                  <a:pt x="32004" y="59436"/>
                </a:lnTo>
                <a:lnTo>
                  <a:pt x="32004" y="44196"/>
                </a:lnTo>
                <a:lnTo>
                  <a:pt x="41148" y="44196"/>
                </a:lnTo>
                <a:lnTo>
                  <a:pt x="41148" y="39624"/>
                </a:lnTo>
                <a:close/>
              </a:path>
              <a:path w="195579" h="60960">
                <a:moveTo>
                  <a:pt x="88392" y="25908"/>
                </a:moveTo>
                <a:lnTo>
                  <a:pt x="86868" y="21336"/>
                </a:lnTo>
                <a:lnTo>
                  <a:pt x="86868" y="16764"/>
                </a:lnTo>
                <a:lnTo>
                  <a:pt x="85344" y="12192"/>
                </a:lnTo>
                <a:lnTo>
                  <a:pt x="83820" y="9144"/>
                </a:lnTo>
                <a:lnTo>
                  <a:pt x="82296" y="7620"/>
                </a:lnTo>
                <a:lnTo>
                  <a:pt x="80772" y="4572"/>
                </a:lnTo>
                <a:lnTo>
                  <a:pt x="80772" y="13716"/>
                </a:lnTo>
                <a:lnTo>
                  <a:pt x="80772" y="25908"/>
                </a:lnTo>
                <a:lnTo>
                  <a:pt x="79248" y="27432"/>
                </a:lnTo>
                <a:lnTo>
                  <a:pt x="79248" y="28956"/>
                </a:lnTo>
                <a:lnTo>
                  <a:pt x="74676" y="33528"/>
                </a:lnTo>
                <a:lnTo>
                  <a:pt x="73152" y="33528"/>
                </a:lnTo>
                <a:lnTo>
                  <a:pt x="71628" y="35052"/>
                </a:lnTo>
                <a:lnTo>
                  <a:pt x="62484" y="35052"/>
                </a:lnTo>
                <a:lnTo>
                  <a:pt x="60960" y="33528"/>
                </a:lnTo>
                <a:lnTo>
                  <a:pt x="59436" y="33528"/>
                </a:lnTo>
                <a:lnTo>
                  <a:pt x="54864" y="28956"/>
                </a:lnTo>
                <a:lnTo>
                  <a:pt x="54864" y="27432"/>
                </a:lnTo>
                <a:lnTo>
                  <a:pt x="53340" y="25908"/>
                </a:lnTo>
                <a:lnTo>
                  <a:pt x="53340" y="13716"/>
                </a:lnTo>
                <a:lnTo>
                  <a:pt x="54864" y="12192"/>
                </a:lnTo>
                <a:lnTo>
                  <a:pt x="54864" y="10668"/>
                </a:lnTo>
                <a:lnTo>
                  <a:pt x="59436" y="6096"/>
                </a:lnTo>
                <a:lnTo>
                  <a:pt x="60960" y="6096"/>
                </a:lnTo>
                <a:lnTo>
                  <a:pt x="62484" y="4572"/>
                </a:lnTo>
                <a:lnTo>
                  <a:pt x="71628" y="4572"/>
                </a:lnTo>
                <a:lnTo>
                  <a:pt x="73152" y="6096"/>
                </a:lnTo>
                <a:lnTo>
                  <a:pt x="74676" y="6096"/>
                </a:lnTo>
                <a:lnTo>
                  <a:pt x="79248" y="10668"/>
                </a:lnTo>
                <a:lnTo>
                  <a:pt x="79248" y="12192"/>
                </a:lnTo>
                <a:lnTo>
                  <a:pt x="80772" y="13716"/>
                </a:lnTo>
                <a:lnTo>
                  <a:pt x="80772" y="4572"/>
                </a:lnTo>
                <a:lnTo>
                  <a:pt x="79248" y="3048"/>
                </a:lnTo>
                <a:lnTo>
                  <a:pt x="73152" y="0"/>
                </a:lnTo>
                <a:lnTo>
                  <a:pt x="60960" y="0"/>
                </a:lnTo>
                <a:lnTo>
                  <a:pt x="59436" y="1524"/>
                </a:lnTo>
                <a:lnTo>
                  <a:pt x="56388" y="3048"/>
                </a:lnTo>
                <a:lnTo>
                  <a:pt x="50292" y="9144"/>
                </a:lnTo>
                <a:lnTo>
                  <a:pt x="48768" y="12192"/>
                </a:lnTo>
                <a:lnTo>
                  <a:pt x="48768" y="13716"/>
                </a:lnTo>
                <a:lnTo>
                  <a:pt x="47244" y="16764"/>
                </a:lnTo>
                <a:lnTo>
                  <a:pt x="47244" y="25908"/>
                </a:lnTo>
                <a:lnTo>
                  <a:pt x="48768" y="27432"/>
                </a:lnTo>
                <a:lnTo>
                  <a:pt x="50292" y="30480"/>
                </a:lnTo>
                <a:lnTo>
                  <a:pt x="56388" y="36576"/>
                </a:lnTo>
                <a:lnTo>
                  <a:pt x="59436" y="38100"/>
                </a:lnTo>
                <a:lnTo>
                  <a:pt x="60960" y="39624"/>
                </a:lnTo>
                <a:lnTo>
                  <a:pt x="70104" y="39624"/>
                </a:lnTo>
                <a:lnTo>
                  <a:pt x="79248" y="35052"/>
                </a:lnTo>
                <a:lnTo>
                  <a:pt x="80772" y="32004"/>
                </a:lnTo>
                <a:lnTo>
                  <a:pt x="82296" y="30480"/>
                </a:lnTo>
                <a:lnTo>
                  <a:pt x="82296" y="38100"/>
                </a:lnTo>
                <a:lnTo>
                  <a:pt x="80772" y="41148"/>
                </a:lnTo>
                <a:lnTo>
                  <a:pt x="80772" y="44196"/>
                </a:lnTo>
                <a:lnTo>
                  <a:pt x="79248" y="47244"/>
                </a:lnTo>
                <a:lnTo>
                  <a:pt x="77724" y="48768"/>
                </a:lnTo>
                <a:lnTo>
                  <a:pt x="76200" y="51816"/>
                </a:lnTo>
                <a:lnTo>
                  <a:pt x="73152" y="54864"/>
                </a:lnTo>
                <a:lnTo>
                  <a:pt x="70104" y="56388"/>
                </a:lnTo>
                <a:lnTo>
                  <a:pt x="62484" y="56388"/>
                </a:lnTo>
                <a:lnTo>
                  <a:pt x="59436" y="54864"/>
                </a:lnTo>
                <a:lnTo>
                  <a:pt x="57912" y="53340"/>
                </a:lnTo>
                <a:lnTo>
                  <a:pt x="56388" y="50292"/>
                </a:lnTo>
                <a:lnTo>
                  <a:pt x="54864" y="48768"/>
                </a:lnTo>
                <a:lnTo>
                  <a:pt x="54864" y="45720"/>
                </a:lnTo>
                <a:lnTo>
                  <a:pt x="48768" y="45720"/>
                </a:lnTo>
                <a:lnTo>
                  <a:pt x="50292" y="50292"/>
                </a:lnTo>
                <a:lnTo>
                  <a:pt x="51816" y="53340"/>
                </a:lnTo>
                <a:lnTo>
                  <a:pt x="57912" y="59436"/>
                </a:lnTo>
                <a:lnTo>
                  <a:pt x="60960" y="60960"/>
                </a:lnTo>
                <a:lnTo>
                  <a:pt x="70104" y="60960"/>
                </a:lnTo>
                <a:lnTo>
                  <a:pt x="73152" y="59436"/>
                </a:lnTo>
                <a:lnTo>
                  <a:pt x="74676" y="57912"/>
                </a:lnTo>
                <a:lnTo>
                  <a:pt x="77724" y="57912"/>
                </a:lnTo>
                <a:lnTo>
                  <a:pt x="79248" y="56388"/>
                </a:lnTo>
                <a:lnTo>
                  <a:pt x="80772" y="54864"/>
                </a:lnTo>
                <a:lnTo>
                  <a:pt x="82296" y="51816"/>
                </a:lnTo>
                <a:lnTo>
                  <a:pt x="83820" y="50292"/>
                </a:lnTo>
                <a:lnTo>
                  <a:pt x="83820" y="48768"/>
                </a:lnTo>
                <a:lnTo>
                  <a:pt x="85344" y="45720"/>
                </a:lnTo>
                <a:lnTo>
                  <a:pt x="85344" y="44196"/>
                </a:lnTo>
                <a:lnTo>
                  <a:pt x="86868" y="41148"/>
                </a:lnTo>
                <a:lnTo>
                  <a:pt x="86868" y="33528"/>
                </a:lnTo>
                <a:lnTo>
                  <a:pt x="88392" y="32004"/>
                </a:lnTo>
                <a:lnTo>
                  <a:pt x="88392" y="30480"/>
                </a:lnTo>
                <a:lnTo>
                  <a:pt x="88392" y="25908"/>
                </a:lnTo>
                <a:close/>
              </a:path>
              <a:path w="195579" h="60960">
                <a:moveTo>
                  <a:pt x="135636" y="0"/>
                </a:moveTo>
                <a:lnTo>
                  <a:pt x="131064" y="0"/>
                </a:lnTo>
                <a:lnTo>
                  <a:pt x="131064" y="24384"/>
                </a:lnTo>
                <a:lnTo>
                  <a:pt x="131064" y="35052"/>
                </a:lnTo>
                <a:lnTo>
                  <a:pt x="131064" y="39624"/>
                </a:lnTo>
                <a:lnTo>
                  <a:pt x="129540" y="42672"/>
                </a:lnTo>
                <a:lnTo>
                  <a:pt x="129540" y="45720"/>
                </a:lnTo>
                <a:lnTo>
                  <a:pt x="128016" y="48768"/>
                </a:lnTo>
                <a:lnTo>
                  <a:pt x="126492" y="50292"/>
                </a:lnTo>
                <a:lnTo>
                  <a:pt x="126492" y="51816"/>
                </a:lnTo>
                <a:lnTo>
                  <a:pt x="124968" y="53340"/>
                </a:lnTo>
                <a:lnTo>
                  <a:pt x="121920" y="54864"/>
                </a:lnTo>
                <a:lnTo>
                  <a:pt x="120396" y="54864"/>
                </a:lnTo>
                <a:lnTo>
                  <a:pt x="117348" y="56388"/>
                </a:lnTo>
                <a:lnTo>
                  <a:pt x="112776" y="56388"/>
                </a:lnTo>
                <a:lnTo>
                  <a:pt x="111252" y="54864"/>
                </a:lnTo>
                <a:lnTo>
                  <a:pt x="108204" y="54864"/>
                </a:lnTo>
                <a:lnTo>
                  <a:pt x="105156" y="51816"/>
                </a:lnTo>
                <a:lnTo>
                  <a:pt x="105156" y="50292"/>
                </a:lnTo>
                <a:lnTo>
                  <a:pt x="103632" y="48768"/>
                </a:lnTo>
                <a:lnTo>
                  <a:pt x="102108" y="45720"/>
                </a:lnTo>
                <a:lnTo>
                  <a:pt x="102108" y="42672"/>
                </a:lnTo>
                <a:lnTo>
                  <a:pt x="100584" y="39624"/>
                </a:lnTo>
                <a:lnTo>
                  <a:pt x="100584" y="35052"/>
                </a:lnTo>
                <a:lnTo>
                  <a:pt x="102108" y="33528"/>
                </a:lnTo>
                <a:lnTo>
                  <a:pt x="102108" y="28956"/>
                </a:lnTo>
                <a:lnTo>
                  <a:pt x="103632" y="27432"/>
                </a:lnTo>
                <a:lnTo>
                  <a:pt x="105156" y="24384"/>
                </a:lnTo>
                <a:lnTo>
                  <a:pt x="105156" y="22860"/>
                </a:lnTo>
                <a:lnTo>
                  <a:pt x="106680" y="21336"/>
                </a:lnTo>
                <a:lnTo>
                  <a:pt x="108204" y="21336"/>
                </a:lnTo>
                <a:lnTo>
                  <a:pt x="111252" y="19812"/>
                </a:lnTo>
                <a:lnTo>
                  <a:pt x="120396" y="19812"/>
                </a:lnTo>
                <a:lnTo>
                  <a:pt x="121920" y="21336"/>
                </a:lnTo>
                <a:lnTo>
                  <a:pt x="124968" y="21336"/>
                </a:lnTo>
                <a:lnTo>
                  <a:pt x="126492" y="22860"/>
                </a:lnTo>
                <a:lnTo>
                  <a:pt x="126492" y="24384"/>
                </a:lnTo>
                <a:lnTo>
                  <a:pt x="128016" y="27432"/>
                </a:lnTo>
                <a:lnTo>
                  <a:pt x="129540" y="28956"/>
                </a:lnTo>
                <a:lnTo>
                  <a:pt x="129540" y="33528"/>
                </a:lnTo>
                <a:lnTo>
                  <a:pt x="131064" y="35052"/>
                </a:lnTo>
                <a:lnTo>
                  <a:pt x="131064" y="24384"/>
                </a:lnTo>
                <a:lnTo>
                  <a:pt x="129540" y="24384"/>
                </a:lnTo>
                <a:lnTo>
                  <a:pt x="129540" y="21336"/>
                </a:lnTo>
                <a:lnTo>
                  <a:pt x="128016" y="19812"/>
                </a:lnTo>
                <a:lnTo>
                  <a:pt x="126492" y="18288"/>
                </a:lnTo>
                <a:lnTo>
                  <a:pt x="124968" y="18288"/>
                </a:lnTo>
                <a:lnTo>
                  <a:pt x="124968" y="16764"/>
                </a:lnTo>
                <a:lnTo>
                  <a:pt x="123444" y="16764"/>
                </a:lnTo>
                <a:lnTo>
                  <a:pt x="121920" y="15240"/>
                </a:lnTo>
                <a:lnTo>
                  <a:pt x="109728" y="15240"/>
                </a:lnTo>
                <a:lnTo>
                  <a:pt x="103632" y="18288"/>
                </a:lnTo>
                <a:lnTo>
                  <a:pt x="99060" y="22860"/>
                </a:lnTo>
                <a:lnTo>
                  <a:pt x="97536" y="25908"/>
                </a:lnTo>
                <a:lnTo>
                  <a:pt x="97536" y="28956"/>
                </a:lnTo>
                <a:lnTo>
                  <a:pt x="96012" y="32004"/>
                </a:lnTo>
                <a:lnTo>
                  <a:pt x="96012" y="44196"/>
                </a:lnTo>
                <a:lnTo>
                  <a:pt x="97536" y="45720"/>
                </a:lnTo>
                <a:lnTo>
                  <a:pt x="97536" y="48768"/>
                </a:lnTo>
                <a:lnTo>
                  <a:pt x="99060" y="51816"/>
                </a:lnTo>
                <a:lnTo>
                  <a:pt x="102108" y="54864"/>
                </a:lnTo>
                <a:lnTo>
                  <a:pt x="103632" y="57912"/>
                </a:lnTo>
                <a:lnTo>
                  <a:pt x="106680" y="57912"/>
                </a:lnTo>
                <a:lnTo>
                  <a:pt x="112776" y="60960"/>
                </a:lnTo>
                <a:lnTo>
                  <a:pt x="117348" y="60960"/>
                </a:lnTo>
                <a:lnTo>
                  <a:pt x="118872" y="59436"/>
                </a:lnTo>
                <a:lnTo>
                  <a:pt x="121920" y="59436"/>
                </a:lnTo>
                <a:lnTo>
                  <a:pt x="123444" y="57912"/>
                </a:lnTo>
                <a:lnTo>
                  <a:pt x="124968" y="57912"/>
                </a:lnTo>
                <a:lnTo>
                  <a:pt x="126492" y="56388"/>
                </a:lnTo>
                <a:lnTo>
                  <a:pt x="129540" y="53340"/>
                </a:lnTo>
                <a:lnTo>
                  <a:pt x="129540" y="51816"/>
                </a:lnTo>
                <a:lnTo>
                  <a:pt x="131064" y="50292"/>
                </a:lnTo>
                <a:lnTo>
                  <a:pt x="131064" y="59436"/>
                </a:lnTo>
                <a:lnTo>
                  <a:pt x="135636" y="59436"/>
                </a:lnTo>
                <a:lnTo>
                  <a:pt x="135636" y="50292"/>
                </a:lnTo>
                <a:lnTo>
                  <a:pt x="135636" y="24384"/>
                </a:lnTo>
                <a:lnTo>
                  <a:pt x="135636" y="0"/>
                </a:lnTo>
                <a:close/>
              </a:path>
              <a:path w="195579" h="60960">
                <a:moveTo>
                  <a:pt x="195072" y="38100"/>
                </a:moveTo>
                <a:lnTo>
                  <a:pt x="193548" y="35052"/>
                </a:lnTo>
                <a:lnTo>
                  <a:pt x="190500" y="32004"/>
                </a:lnTo>
                <a:lnTo>
                  <a:pt x="189738" y="30480"/>
                </a:lnTo>
                <a:lnTo>
                  <a:pt x="188976" y="28956"/>
                </a:lnTo>
                <a:lnTo>
                  <a:pt x="188976" y="38100"/>
                </a:lnTo>
                <a:lnTo>
                  <a:pt x="188976" y="45720"/>
                </a:lnTo>
                <a:lnTo>
                  <a:pt x="187452" y="47244"/>
                </a:lnTo>
                <a:lnTo>
                  <a:pt x="187452" y="48768"/>
                </a:lnTo>
                <a:lnTo>
                  <a:pt x="182880" y="53340"/>
                </a:lnTo>
                <a:lnTo>
                  <a:pt x="176784" y="53340"/>
                </a:lnTo>
                <a:lnTo>
                  <a:pt x="175260" y="54864"/>
                </a:lnTo>
                <a:lnTo>
                  <a:pt x="153924" y="54864"/>
                </a:lnTo>
                <a:lnTo>
                  <a:pt x="153924" y="30480"/>
                </a:lnTo>
                <a:lnTo>
                  <a:pt x="178308" y="30480"/>
                </a:lnTo>
                <a:lnTo>
                  <a:pt x="182880" y="32004"/>
                </a:lnTo>
                <a:lnTo>
                  <a:pt x="184404" y="33528"/>
                </a:lnTo>
                <a:lnTo>
                  <a:pt x="187452" y="35052"/>
                </a:lnTo>
                <a:lnTo>
                  <a:pt x="188976" y="38100"/>
                </a:lnTo>
                <a:lnTo>
                  <a:pt x="188976" y="28956"/>
                </a:lnTo>
                <a:lnTo>
                  <a:pt x="185928" y="27432"/>
                </a:lnTo>
                <a:lnTo>
                  <a:pt x="184404" y="27432"/>
                </a:lnTo>
                <a:lnTo>
                  <a:pt x="184404" y="25908"/>
                </a:lnTo>
                <a:lnTo>
                  <a:pt x="185928" y="25908"/>
                </a:lnTo>
                <a:lnTo>
                  <a:pt x="187452" y="24384"/>
                </a:lnTo>
                <a:lnTo>
                  <a:pt x="188976" y="24384"/>
                </a:lnTo>
                <a:lnTo>
                  <a:pt x="188976" y="22860"/>
                </a:lnTo>
                <a:lnTo>
                  <a:pt x="190500" y="21336"/>
                </a:lnTo>
                <a:lnTo>
                  <a:pt x="190500" y="19812"/>
                </a:lnTo>
                <a:lnTo>
                  <a:pt x="192024" y="18288"/>
                </a:lnTo>
                <a:lnTo>
                  <a:pt x="192024" y="9144"/>
                </a:lnTo>
                <a:lnTo>
                  <a:pt x="190500" y="7620"/>
                </a:lnTo>
                <a:lnTo>
                  <a:pt x="188976" y="4572"/>
                </a:lnTo>
                <a:lnTo>
                  <a:pt x="188976" y="3048"/>
                </a:lnTo>
                <a:lnTo>
                  <a:pt x="187452" y="3048"/>
                </a:lnTo>
                <a:lnTo>
                  <a:pt x="187452" y="7620"/>
                </a:lnTo>
                <a:lnTo>
                  <a:pt x="187452" y="16764"/>
                </a:lnTo>
                <a:lnTo>
                  <a:pt x="185928" y="18288"/>
                </a:lnTo>
                <a:lnTo>
                  <a:pt x="185928" y="21336"/>
                </a:lnTo>
                <a:lnTo>
                  <a:pt x="184404" y="21336"/>
                </a:lnTo>
                <a:lnTo>
                  <a:pt x="181356" y="24384"/>
                </a:lnTo>
                <a:lnTo>
                  <a:pt x="179832" y="24384"/>
                </a:lnTo>
                <a:lnTo>
                  <a:pt x="178308" y="25908"/>
                </a:lnTo>
                <a:lnTo>
                  <a:pt x="153924" y="25908"/>
                </a:lnTo>
                <a:lnTo>
                  <a:pt x="153924" y="4572"/>
                </a:lnTo>
                <a:lnTo>
                  <a:pt x="182880" y="4572"/>
                </a:lnTo>
                <a:lnTo>
                  <a:pt x="187452" y="7620"/>
                </a:lnTo>
                <a:lnTo>
                  <a:pt x="187452" y="3048"/>
                </a:lnTo>
                <a:lnTo>
                  <a:pt x="185928" y="3048"/>
                </a:lnTo>
                <a:lnTo>
                  <a:pt x="182880" y="0"/>
                </a:lnTo>
                <a:lnTo>
                  <a:pt x="147828" y="0"/>
                </a:lnTo>
                <a:lnTo>
                  <a:pt x="147828" y="59436"/>
                </a:lnTo>
                <a:lnTo>
                  <a:pt x="178308" y="59436"/>
                </a:lnTo>
                <a:lnTo>
                  <a:pt x="181356" y="57912"/>
                </a:lnTo>
                <a:lnTo>
                  <a:pt x="184404" y="57912"/>
                </a:lnTo>
                <a:lnTo>
                  <a:pt x="190500" y="54864"/>
                </a:lnTo>
                <a:lnTo>
                  <a:pt x="190500" y="53340"/>
                </a:lnTo>
                <a:lnTo>
                  <a:pt x="192024" y="50292"/>
                </a:lnTo>
                <a:lnTo>
                  <a:pt x="193548" y="48768"/>
                </a:lnTo>
                <a:lnTo>
                  <a:pt x="193548" y="47244"/>
                </a:lnTo>
                <a:lnTo>
                  <a:pt x="195072" y="45720"/>
                </a:lnTo>
                <a:lnTo>
                  <a:pt x="195072" y="3810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52388" y="4555235"/>
            <a:ext cx="195580" cy="60960"/>
          </a:xfrm>
          <a:custGeom>
            <a:avLst/>
            <a:gdLst/>
            <a:ahLst/>
            <a:cxnLst/>
            <a:rect l="l" t="t" r="r" b="b"/>
            <a:pathLst>
              <a:path w="195579" h="60960">
                <a:moveTo>
                  <a:pt x="41148" y="39624"/>
                </a:moveTo>
                <a:lnTo>
                  <a:pt x="32004" y="39624"/>
                </a:lnTo>
                <a:lnTo>
                  <a:pt x="32004" y="9144"/>
                </a:lnTo>
                <a:lnTo>
                  <a:pt x="32004" y="0"/>
                </a:lnTo>
                <a:lnTo>
                  <a:pt x="27432" y="0"/>
                </a:lnTo>
                <a:lnTo>
                  <a:pt x="27432" y="9144"/>
                </a:lnTo>
                <a:lnTo>
                  <a:pt x="27432" y="39624"/>
                </a:lnTo>
                <a:lnTo>
                  <a:pt x="4572" y="39624"/>
                </a:lnTo>
                <a:lnTo>
                  <a:pt x="27432" y="9144"/>
                </a:lnTo>
                <a:lnTo>
                  <a:pt x="27432" y="0"/>
                </a:lnTo>
                <a:lnTo>
                  <a:pt x="0" y="39624"/>
                </a:lnTo>
                <a:lnTo>
                  <a:pt x="0" y="44196"/>
                </a:lnTo>
                <a:lnTo>
                  <a:pt x="27432" y="44196"/>
                </a:lnTo>
                <a:lnTo>
                  <a:pt x="27432" y="59436"/>
                </a:lnTo>
                <a:lnTo>
                  <a:pt x="32004" y="59436"/>
                </a:lnTo>
                <a:lnTo>
                  <a:pt x="32004" y="44196"/>
                </a:lnTo>
                <a:lnTo>
                  <a:pt x="41148" y="44196"/>
                </a:lnTo>
                <a:lnTo>
                  <a:pt x="41148" y="39624"/>
                </a:lnTo>
                <a:close/>
              </a:path>
              <a:path w="195579" h="60960">
                <a:moveTo>
                  <a:pt x="88392" y="21336"/>
                </a:moveTo>
                <a:lnTo>
                  <a:pt x="86868" y="16764"/>
                </a:lnTo>
                <a:lnTo>
                  <a:pt x="86868" y="12192"/>
                </a:lnTo>
                <a:lnTo>
                  <a:pt x="85344" y="9144"/>
                </a:lnTo>
                <a:lnTo>
                  <a:pt x="83820" y="7620"/>
                </a:lnTo>
                <a:lnTo>
                  <a:pt x="82296" y="4572"/>
                </a:lnTo>
                <a:lnTo>
                  <a:pt x="82296" y="18288"/>
                </a:lnTo>
                <a:lnTo>
                  <a:pt x="82296" y="21336"/>
                </a:lnTo>
                <a:lnTo>
                  <a:pt x="80772" y="24384"/>
                </a:lnTo>
                <a:lnTo>
                  <a:pt x="80772" y="27432"/>
                </a:lnTo>
                <a:lnTo>
                  <a:pt x="74676" y="33528"/>
                </a:lnTo>
                <a:lnTo>
                  <a:pt x="73152" y="33528"/>
                </a:lnTo>
                <a:lnTo>
                  <a:pt x="71628" y="35052"/>
                </a:lnTo>
                <a:lnTo>
                  <a:pt x="62484" y="35052"/>
                </a:lnTo>
                <a:lnTo>
                  <a:pt x="60960" y="33528"/>
                </a:lnTo>
                <a:lnTo>
                  <a:pt x="59436" y="33528"/>
                </a:lnTo>
                <a:lnTo>
                  <a:pt x="56388" y="30480"/>
                </a:lnTo>
                <a:lnTo>
                  <a:pt x="56388" y="28956"/>
                </a:lnTo>
                <a:lnTo>
                  <a:pt x="54864" y="27432"/>
                </a:lnTo>
                <a:lnTo>
                  <a:pt x="54864" y="25908"/>
                </a:lnTo>
                <a:lnTo>
                  <a:pt x="53340" y="24384"/>
                </a:lnTo>
                <a:lnTo>
                  <a:pt x="53340" y="15240"/>
                </a:lnTo>
                <a:lnTo>
                  <a:pt x="54864" y="13716"/>
                </a:lnTo>
                <a:lnTo>
                  <a:pt x="54864" y="12192"/>
                </a:lnTo>
                <a:lnTo>
                  <a:pt x="56388" y="10668"/>
                </a:lnTo>
                <a:lnTo>
                  <a:pt x="56388" y="9144"/>
                </a:lnTo>
                <a:lnTo>
                  <a:pt x="59436" y="6096"/>
                </a:lnTo>
                <a:lnTo>
                  <a:pt x="60960" y="6096"/>
                </a:lnTo>
                <a:lnTo>
                  <a:pt x="62484" y="4572"/>
                </a:lnTo>
                <a:lnTo>
                  <a:pt x="71628" y="4572"/>
                </a:lnTo>
                <a:lnTo>
                  <a:pt x="73152" y="6096"/>
                </a:lnTo>
                <a:lnTo>
                  <a:pt x="76200" y="6096"/>
                </a:lnTo>
                <a:lnTo>
                  <a:pt x="77724" y="7620"/>
                </a:lnTo>
                <a:lnTo>
                  <a:pt x="77724" y="9144"/>
                </a:lnTo>
                <a:lnTo>
                  <a:pt x="80772" y="12192"/>
                </a:lnTo>
                <a:lnTo>
                  <a:pt x="80772" y="15240"/>
                </a:lnTo>
                <a:lnTo>
                  <a:pt x="82296" y="18288"/>
                </a:lnTo>
                <a:lnTo>
                  <a:pt x="82296" y="4572"/>
                </a:lnTo>
                <a:lnTo>
                  <a:pt x="76200" y="1524"/>
                </a:lnTo>
                <a:lnTo>
                  <a:pt x="74676" y="0"/>
                </a:lnTo>
                <a:lnTo>
                  <a:pt x="62484" y="0"/>
                </a:lnTo>
                <a:lnTo>
                  <a:pt x="59436" y="1524"/>
                </a:lnTo>
                <a:lnTo>
                  <a:pt x="57912" y="3048"/>
                </a:lnTo>
                <a:lnTo>
                  <a:pt x="54864" y="4572"/>
                </a:lnTo>
                <a:lnTo>
                  <a:pt x="50292" y="9144"/>
                </a:lnTo>
                <a:lnTo>
                  <a:pt x="48768" y="12192"/>
                </a:lnTo>
                <a:lnTo>
                  <a:pt x="48768" y="13716"/>
                </a:lnTo>
                <a:lnTo>
                  <a:pt x="47244" y="16764"/>
                </a:lnTo>
                <a:lnTo>
                  <a:pt x="47244" y="22860"/>
                </a:lnTo>
                <a:lnTo>
                  <a:pt x="48768" y="25908"/>
                </a:lnTo>
                <a:lnTo>
                  <a:pt x="48768" y="27432"/>
                </a:lnTo>
                <a:lnTo>
                  <a:pt x="50292" y="30480"/>
                </a:lnTo>
                <a:lnTo>
                  <a:pt x="56388" y="36576"/>
                </a:lnTo>
                <a:lnTo>
                  <a:pt x="59436" y="38100"/>
                </a:lnTo>
                <a:lnTo>
                  <a:pt x="60960" y="39624"/>
                </a:lnTo>
                <a:lnTo>
                  <a:pt x="70104" y="39624"/>
                </a:lnTo>
                <a:lnTo>
                  <a:pt x="79248" y="35052"/>
                </a:lnTo>
                <a:lnTo>
                  <a:pt x="80772" y="32004"/>
                </a:lnTo>
                <a:lnTo>
                  <a:pt x="82296" y="30480"/>
                </a:lnTo>
                <a:lnTo>
                  <a:pt x="82296" y="41148"/>
                </a:lnTo>
                <a:lnTo>
                  <a:pt x="79248" y="47244"/>
                </a:lnTo>
                <a:lnTo>
                  <a:pt x="79248" y="48768"/>
                </a:lnTo>
                <a:lnTo>
                  <a:pt x="77724" y="51816"/>
                </a:lnTo>
                <a:lnTo>
                  <a:pt x="74676" y="53340"/>
                </a:lnTo>
                <a:lnTo>
                  <a:pt x="73152" y="54864"/>
                </a:lnTo>
                <a:lnTo>
                  <a:pt x="70104" y="56388"/>
                </a:lnTo>
                <a:lnTo>
                  <a:pt x="64008" y="56388"/>
                </a:lnTo>
                <a:lnTo>
                  <a:pt x="57912" y="53340"/>
                </a:lnTo>
                <a:lnTo>
                  <a:pt x="56388" y="50292"/>
                </a:lnTo>
                <a:lnTo>
                  <a:pt x="54864" y="48768"/>
                </a:lnTo>
                <a:lnTo>
                  <a:pt x="54864" y="45720"/>
                </a:lnTo>
                <a:lnTo>
                  <a:pt x="48768" y="45720"/>
                </a:lnTo>
                <a:lnTo>
                  <a:pt x="50292" y="50292"/>
                </a:lnTo>
                <a:lnTo>
                  <a:pt x="51816" y="53340"/>
                </a:lnTo>
                <a:lnTo>
                  <a:pt x="57912" y="59436"/>
                </a:lnTo>
                <a:lnTo>
                  <a:pt x="62484" y="60960"/>
                </a:lnTo>
                <a:lnTo>
                  <a:pt x="70104" y="60960"/>
                </a:lnTo>
                <a:lnTo>
                  <a:pt x="76200" y="57912"/>
                </a:lnTo>
                <a:lnTo>
                  <a:pt x="77724" y="57912"/>
                </a:lnTo>
                <a:lnTo>
                  <a:pt x="79248" y="56388"/>
                </a:lnTo>
                <a:lnTo>
                  <a:pt x="80772" y="54864"/>
                </a:lnTo>
                <a:lnTo>
                  <a:pt x="82296" y="51816"/>
                </a:lnTo>
                <a:lnTo>
                  <a:pt x="85344" y="48768"/>
                </a:lnTo>
                <a:lnTo>
                  <a:pt x="85344" y="45720"/>
                </a:lnTo>
                <a:lnTo>
                  <a:pt x="86868" y="44196"/>
                </a:lnTo>
                <a:lnTo>
                  <a:pt x="86868" y="39624"/>
                </a:lnTo>
                <a:lnTo>
                  <a:pt x="88392" y="38100"/>
                </a:lnTo>
                <a:lnTo>
                  <a:pt x="88392" y="30480"/>
                </a:lnTo>
                <a:lnTo>
                  <a:pt x="88392" y="21336"/>
                </a:lnTo>
                <a:close/>
              </a:path>
              <a:path w="195579" h="60960">
                <a:moveTo>
                  <a:pt x="135636" y="0"/>
                </a:moveTo>
                <a:lnTo>
                  <a:pt x="131064" y="0"/>
                </a:lnTo>
                <a:lnTo>
                  <a:pt x="131064" y="24384"/>
                </a:lnTo>
                <a:lnTo>
                  <a:pt x="131064" y="33528"/>
                </a:lnTo>
                <a:lnTo>
                  <a:pt x="131064" y="42672"/>
                </a:lnTo>
                <a:lnTo>
                  <a:pt x="129540" y="44196"/>
                </a:lnTo>
                <a:lnTo>
                  <a:pt x="129540" y="45720"/>
                </a:lnTo>
                <a:lnTo>
                  <a:pt x="128016" y="48768"/>
                </a:lnTo>
                <a:lnTo>
                  <a:pt x="128016" y="50292"/>
                </a:lnTo>
                <a:lnTo>
                  <a:pt x="123444" y="54864"/>
                </a:lnTo>
                <a:lnTo>
                  <a:pt x="120396" y="54864"/>
                </a:lnTo>
                <a:lnTo>
                  <a:pt x="118872" y="56388"/>
                </a:lnTo>
                <a:lnTo>
                  <a:pt x="112776" y="56388"/>
                </a:lnTo>
                <a:lnTo>
                  <a:pt x="111252" y="54864"/>
                </a:lnTo>
                <a:lnTo>
                  <a:pt x="109728" y="54864"/>
                </a:lnTo>
                <a:lnTo>
                  <a:pt x="103632" y="48768"/>
                </a:lnTo>
                <a:lnTo>
                  <a:pt x="103632" y="45720"/>
                </a:lnTo>
                <a:lnTo>
                  <a:pt x="102108" y="44196"/>
                </a:lnTo>
                <a:lnTo>
                  <a:pt x="102108" y="30480"/>
                </a:lnTo>
                <a:lnTo>
                  <a:pt x="103632" y="28956"/>
                </a:lnTo>
                <a:lnTo>
                  <a:pt x="103632" y="27432"/>
                </a:lnTo>
                <a:lnTo>
                  <a:pt x="105156" y="24384"/>
                </a:lnTo>
                <a:lnTo>
                  <a:pt x="108204" y="21336"/>
                </a:lnTo>
                <a:lnTo>
                  <a:pt x="109728" y="21336"/>
                </a:lnTo>
                <a:lnTo>
                  <a:pt x="111252" y="19812"/>
                </a:lnTo>
                <a:lnTo>
                  <a:pt x="120396" y="19812"/>
                </a:lnTo>
                <a:lnTo>
                  <a:pt x="123444" y="21336"/>
                </a:lnTo>
                <a:lnTo>
                  <a:pt x="124968" y="21336"/>
                </a:lnTo>
                <a:lnTo>
                  <a:pt x="128016" y="24384"/>
                </a:lnTo>
                <a:lnTo>
                  <a:pt x="128016" y="27432"/>
                </a:lnTo>
                <a:lnTo>
                  <a:pt x="129540" y="28956"/>
                </a:lnTo>
                <a:lnTo>
                  <a:pt x="129540" y="30480"/>
                </a:lnTo>
                <a:lnTo>
                  <a:pt x="131064" y="33528"/>
                </a:lnTo>
                <a:lnTo>
                  <a:pt x="131064" y="24384"/>
                </a:lnTo>
                <a:lnTo>
                  <a:pt x="129540" y="22860"/>
                </a:lnTo>
                <a:lnTo>
                  <a:pt x="129540" y="21336"/>
                </a:lnTo>
                <a:lnTo>
                  <a:pt x="128016" y="19812"/>
                </a:lnTo>
                <a:lnTo>
                  <a:pt x="128016" y="18288"/>
                </a:lnTo>
                <a:lnTo>
                  <a:pt x="126492" y="18288"/>
                </a:lnTo>
                <a:lnTo>
                  <a:pt x="124968" y="16764"/>
                </a:lnTo>
                <a:lnTo>
                  <a:pt x="123444" y="16764"/>
                </a:lnTo>
                <a:lnTo>
                  <a:pt x="121920" y="15240"/>
                </a:lnTo>
                <a:lnTo>
                  <a:pt x="109728" y="15240"/>
                </a:lnTo>
                <a:lnTo>
                  <a:pt x="106680" y="16764"/>
                </a:lnTo>
                <a:lnTo>
                  <a:pt x="105156" y="18288"/>
                </a:lnTo>
                <a:lnTo>
                  <a:pt x="102108" y="19812"/>
                </a:lnTo>
                <a:lnTo>
                  <a:pt x="99060" y="22860"/>
                </a:lnTo>
                <a:lnTo>
                  <a:pt x="99060" y="25908"/>
                </a:lnTo>
                <a:lnTo>
                  <a:pt x="97536" y="28956"/>
                </a:lnTo>
                <a:lnTo>
                  <a:pt x="97536" y="32004"/>
                </a:lnTo>
                <a:lnTo>
                  <a:pt x="96012" y="35052"/>
                </a:lnTo>
                <a:lnTo>
                  <a:pt x="96012" y="41148"/>
                </a:lnTo>
                <a:lnTo>
                  <a:pt x="97536" y="44196"/>
                </a:lnTo>
                <a:lnTo>
                  <a:pt x="97536" y="45720"/>
                </a:lnTo>
                <a:lnTo>
                  <a:pt x="99060" y="48768"/>
                </a:lnTo>
                <a:lnTo>
                  <a:pt x="99060" y="51816"/>
                </a:lnTo>
                <a:lnTo>
                  <a:pt x="105156" y="57912"/>
                </a:lnTo>
                <a:lnTo>
                  <a:pt x="106680" y="57912"/>
                </a:lnTo>
                <a:lnTo>
                  <a:pt x="112776" y="60960"/>
                </a:lnTo>
                <a:lnTo>
                  <a:pt x="117348" y="60960"/>
                </a:lnTo>
                <a:lnTo>
                  <a:pt x="118872" y="59436"/>
                </a:lnTo>
                <a:lnTo>
                  <a:pt x="121920" y="59436"/>
                </a:lnTo>
                <a:lnTo>
                  <a:pt x="123444" y="57912"/>
                </a:lnTo>
                <a:lnTo>
                  <a:pt x="124968" y="57912"/>
                </a:lnTo>
                <a:lnTo>
                  <a:pt x="126492" y="56388"/>
                </a:lnTo>
                <a:lnTo>
                  <a:pt x="128016" y="56388"/>
                </a:lnTo>
                <a:lnTo>
                  <a:pt x="128016" y="54864"/>
                </a:lnTo>
                <a:lnTo>
                  <a:pt x="131064" y="51816"/>
                </a:lnTo>
                <a:lnTo>
                  <a:pt x="131064" y="59436"/>
                </a:lnTo>
                <a:lnTo>
                  <a:pt x="135636" y="59436"/>
                </a:lnTo>
                <a:lnTo>
                  <a:pt x="135636" y="50292"/>
                </a:lnTo>
                <a:lnTo>
                  <a:pt x="135636" y="24384"/>
                </a:lnTo>
                <a:lnTo>
                  <a:pt x="135636" y="0"/>
                </a:lnTo>
                <a:close/>
              </a:path>
              <a:path w="195579" h="60960">
                <a:moveTo>
                  <a:pt x="195072" y="38100"/>
                </a:moveTo>
                <a:lnTo>
                  <a:pt x="192024" y="32004"/>
                </a:lnTo>
                <a:lnTo>
                  <a:pt x="190500" y="30480"/>
                </a:lnTo>
                <a:lnTo>
                  <a:pt x="188976" y="28956"/>
                </a:lnTo>
                <a:lnTo>
                  <a:pt x="188976" y="38100"/>
                </a:lnTo>
                <a:lnTo>
                  <a:pt x="188976" y="45720"/>
                </a:lnTo>
                <a:lnTo>
                  <a:pt x="187452" y="47244"/>
                </a:lnTo>
                <a:lnTo>
                  <a:pt x="187452" y="48768"/>
                </a:lnTo>
                <a:lnTo>
                  <a:pt x="182880" y="53340"/>
                </a:lnTo>
                <a:lnTo>
                  <a:pt x="178308" y="53340"/>
                </a:lnTo>
                <a:lnTo>
                  <a:pt x="175260" y="54864"/>
                </a:lnTo>
                <a:lnTo>
                  <a:pt x="153924" y="54864"/>
                </a:lnTo>
                <a:lnTo>
                  <a:pt x="153924" y="30480"/>
                </a:lnTo>
                <a:lnTo>
                  <a:pt x="178308" y="30480"/>
                </a:lnTo>
                <a:lnTo>
                  <a:pt x="182880" y="32004"/>
                </a:lnTo>
                <a:lnTo>
                  <a:pt x="185928" y="33528"/>
                </a:lnTo>
                <a:lnTo>
                  <a:pt x="187452" y="35052"/>
                </a:lnTo>
                <a:lnTo>
                  <a:pt x="188976" y="38100"/>
                </a:lnTo>
                <a:lnTo>
                  <a:pt x="188976" y="28956"/>
                </a:lnTo>
                <a:lnTo>
                  <a:pt x="185928" y="27432"/>
                </a:lnTo>
                <a:lnTo>
                  <a:pt x="184404" y="27432"/>
                </a:lnTo>
                <a:lnTo>
                  <a:pt x="185915" y="25908"/>
                </a:lnTo>
                <a:lnTo>
                  <a:pt x="187452" y="24384"/>
                </a:lnTo>
                <a:lnTo>
                  <a:pt x="188976" y="24384"/>
                </a:lnTo>
                <a:lnTo>
                  <a:pt x="190500" y="22860"/>
                </a:lnTo>
                <a:lnTo>
                  <a:pt x="190500" y="21336"/>
                </a:lnTo>
                <a:lnTo>
                  <a:pt x="192024" y="19812"/>
                </a:lnTo>
                <a:lnTo>
                  <a:pt x="192024" y="16764"/>
                </a:lnTo>
                <a:lnTo>
                  <a:pt x="193548" y="15240"/>
                </a:lnTo>
                <a:lnTo>
                  <a:pt x="193548" y="10668"/>
                </a:lnTo>
                <a:lnTo>
                  <a:pt x="190500" y="7620"/>
                </a:lnTo>
                <a:lnTo>
                  <a:pt x="190500" y="4572"/>
                </a:lnTo>
                <a:lnTo>
                  <a:pt x="188976" y="3048"/>
                </a:lnTo>
                <a:lnTo>
                  <a:pt x="187452" y="3048"/>
                </a:lnTo>
                <a:lnTo>
                  <a:pt x="187452" y="7620"/>
                </a:lnTo>
                <a:lnTo>
                  <a:pt x="187452" y="18288"/>
                </a:lnTo>
                <a:lnTo>
                  <a:pt x="185928" y="19812"/>
                </a:lnTo>
                <a:lnTo>
                  <a:pt x="185928" y="21336"/>
                </a:lnTo>
                <a:lnTo>
                  <a:pt x="184404" y="21336"/>
                </a:lnTo>
                <a:lnTo>
                  <a:pt x="184404" y="22860"/>
                </a:lnTo>
                <a:lnTo>
                  <a:pt x="182880" y="22860"/>
                </a:lnTo>
                <a:lnTo>
                  <a:pt x="181356" y="24384"/>
                </a:lnTo>
                <a:lnTo>
                  <a:pt x="179832" y="24384"/>
                </a:lnTo>
                <a:lnTo>
                  <a:pt x="178308" y="25908"/>
                </a:lnTo>
                <a:lnTo>
                  <a:pt x="153924" y="25908"/>
                </a:lnTo>
                <a:lnTo>
                  <a:pt x="153924" y="4572"/>
                </a:lnTo>
                <a:lnTo>
                  <a:pt x="182880" y="4572"/>
                </a:lnTo>
                <a:lnTo>
                  <a:pt x="187452" y="7620"/>
                </a:lnTo>
                <a:lnTo>
                  <a:pt x="187452" y="3048"/>
                </a:lnTo>
                <a:lnTo>
                  <a:pt x="185928" y="1524"/>
                </a:lnTo>
                <a:lnTo>
                  <a:pt x="182880" y="0"/>
                </a:lnTo>
                <a:lnTo>
                  <a:pt x="149352" y="0"/>
                </a:lnTo>
                <a:lnTo>
                  <a:pt x="149352" y="59436"/>
                </a:lnTo>
                <a:lnTo>
                  <a:pt x="178308" y="59436"/>
                </a:lnTo>
                <a:lnTo>
                  <a:pt x="182880" y="57912"/>
                </a:lnTo>
                <a:lnTo>
                  <a:pt x="185928" y="57912"/>
                </a:lnTo>
                <a:lnTo>
                  <a:pt x="187452" y="56388"/>
                </a:lnTo>
                <a:lnTo>
                  <a:pt x="190500" y="54864"/>
                </a:lnTo>
                <a:lnTo>
                  <a:pt x="192024" y="53340"/>
                </a:lnTo>
                <a:lnTo>
                  <a:pt x="193548" y="50292"/>
                </a:lnTo>
                <a:lnTo>
                  <a:pt x="193548" y="48768"/>
                </a:lnTo>
                <a:lnTo>
                  <a:pt x="195072" y="47244"/>
                </a:lnTo>
                <a:lnTo>
                  <a:pt x="195072" y="3810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30211" y="3595115"/>
            <a:ext cx="397764" cy="957072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030806"/>
                </a:solidFill>
                <a:latin typeface="Arial"/>
                <a:cs typeface="Arial"/>
              </a:rPr>
              <a:t>69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31764" y="301751"/>
            <a:ext cx="1181100" cy="183515"/>
          </a:xfrm>
          <a:custGeom>
            <a:avLst/>
            <a:gdLst/>
            <a:ahLst/>
            <a:cxnLst/>
            <a:rect l="l" t="t" r="r" b="b"/>
            <a:pathLst>
              <a:path w="1181100" h="183515">
                <a:moveTo>
                  <a:pt x="195072" y="508"/>
                </a:moveTo>
                <a:lnTo>
                  <a:pt x="149352" y="508"/>
                </a:lnTo>
                <a:lnTo>
                  <a:pt x="149352" y="70358"/>
                </a:lnTo>
                <a:lnTo>
                  <a:pt x="45720" y="70358"/>
                </a:lnTo>
                <a:lnTo>
                  <a:pt x="45720" y="508"/>
                </a:lnTo>
                <a:lnTo>
                  <a:pt x="0" y="508"/>
                </a:lnTo>
                <a:lnTo>
                  <a:pt x="0" y="70358"/>
                </a:lnTo>
                <a:lnTo>
                  <a:pt x="0" y="110998"/>
                </a:lnTo>
                <a:lnTo>
                  <a:pt x="0" y="183388"/>
                </a:lnTo>
                <a:lnTo>
                  <a:pt x="45720" y="183388"/>
                </a:lnTo>
                <a:lnTo>
                  <a:pt x="45720" y="110998"/>
                </a:lnTo>
                <a:lnTo>
                  <a:pt x="149352" y="110998"/>
                </a:lnTo>
                <a:lnTo>
                  <a:pt x="149352" y="183388"/>
                </a:lnTo>
                <a:lnTo>
                  <a:pt x="195072" y="183388"/>
                </a:lnTo>
                <a:lnTo>
                  <a:pt x="195072" y="110998"/>
                </a:lnTo>
                <a:lnTo>
                  <a:pt x="195072" y="70358"/>
                </a:lnTo>
                <a:lnTo>
                  <a:pt x="195072" y="508"/>
                </a:lnTo>
                <a:close/>
              </a:path>
              <a:path w="1181100" h="183515">
                <a:moveTo>
                  <a:pt x="277368" y="0"/>
                </a:moveTo>
                <a:lnTo>
                  <a:pt x="233172" y="0"/>
                </a:lnTo>
                <a:lnTo>
                  <a:pt x="233172" y="42672"/>
                </a:lnTo>
                <a:lnTo>
                  <a:pt x="277368" y="42672"/>
                </a:lnTo>
                <a:lnTo>
                  <a:pt x="277368" y="0"/>
                </a:lnTo>
                <a:close/>
              </a:path>
              <a:path w="1181100" h="183515">
                <a:moveTo>
                  <a:pt x="435864" y="0"/>
                </a:moveTo>
                <a:lnTo>
                  <a:pt x="391668" y="0"/>
                </a:lnTo>
                <a:lnTo>
                  <a:pt x="391668" y="42672"/>
                </a:lnTo>
                <a:lnTo>
                  <a:pt x="435864" y="42672"/>
                </a:lnTo>
                <a:lnTo>
                  <a:pt x="435864" y="0"/>
                </a:lnTo>
                <a:close/>
              </a:path>
              <a:path w="1181100" h="183515">
                <a:moveTo>
                  <a:pt x="457200" y="182880"/>
                </a:moveTo>
                <a:lnTo>
                  <a:pt x="434086" y="143256"/>
                </a:lnTo>
                <a:lnTo>
                  <a:pt x="413639" y="108204"/>
                </a:lnTo>
                <a:lnTo>
                  <a:pt x="378079" y="47244"/>
                </a:lnTo>
                <a:lnTo>
                  <a:pt x="368808" y="31356"/>
                </a:lnTo>
                <a:lnTo>
                  <a:pt x="368808" y="108204"/>
                </a:lnTo>
                <a:lnTo>
                  <a:pt x="298704" y="108204"/>
                </a:lnTo>
                <a:lnTo>
                  <a:pt x="335280" y="47244"/>
                </a:lnTo>
                <a:lnTo>
                  <a:pt x="368808" y="108204"/>
                </a:lnTo>
                <a:lnTo>
                  <a:pt x="368808" y="31356"/>
                </a:lnTo>
                <a:lnTo>
                  <a:pt x="350520" y="0"/>
                </a:lnTo>
                <a:lnTo>
                  <a:pt x="318516" y="0"/>
                </a:lnTo>
                <a:lnTo>
                  <a:pt x="210312" y="182880"/>
                </a:lnTo>
                <a:lnTo>
                  <a:pt x="262128" y="182880"/>
                </a:lnTo>
                <a:lnTo>
                  <a:pt x="284988" y="143256"/>
                </a:lnTo>
                <a:lnTo>
                  <a:pt x="384048" y="143256"/>
                </a:lnTo>
                <a:lnTo>
                  <a:pt x="406908" y="182880"/>
                </a:lnTo>
                <a:lnTo>
                  <a:pt x="457200" y="182880"/>
                </a:lnTo>
                <a:close/>
              </a:path>
              <a:path w="1181100" h="183515">
                <a:moveTo>
                  <a:pt x="640080" y="508"/>
                </a:moveTo>
                <a:lnTo>
                  <a:pt x="472440" y="508"/>
                </a:lnTo>
                <a:lnTo>
                  <a:pt x="472440" y="36068"/>
                </a:lnTo>
                <a:lnTo>
                  <a:pt x="472440" y="72898"/>
                </a:lnTo>
                <a:lnTo>
                  <a:pt x="472440" y="109728"/>
                </a:lnTo>
                <a:lnTo>
                  <a:pt x="472440" y="180848"/>
                </a:lnTo>
                <a:lnTo>
                  <a:pt x="516636" y="180848"/>
                </a:lnTo>
                <a:lnTo>
                  <a:pt x="516636" y="109728"/>
                </a:lnTo>
                <a:lnTo>
                  <a:pt x="621792" y="109728"/>
                </a:lnTo>
                <a:lnTo>
                  <a:pt x="621792" y="72898"/>
                </a:lnTo>
                <a:lnTo>
                  <a:pt x="516636" y="72898"/>
                </a:lnTo>
                <a:lnTo>
                  <a:pt x="516636" y="36068"/>
                </a:lnTo>
                <a:lnTo>
                  <a:pt x="640080" y="36068"/>
                </a:lnTo>
                <a:lnTo>
                  <a:pt x="640080" y="508"/>
                </a:lnTo>
                <a:close/>
              </a:path>
              <a:path w="1181100" h="183515">
                <a:moveTo>
                  <a:pt x="824484" y="508"/>
                </a:moveTo>
                <a:lnTo>
                  <a:pt x="659892" y="508"/>
                </a:lnTo>
                <a:lnTo>
                  <a:pt x="659892" y="36068"/>
                </a:lnTo>
                <a:lnTo>
                  <a:pt x="659892" y="72898"/>
                </a:lnTo>
                <a:lnTo>
                  <a:pt x="659892" y="109728"/>
                </a:lnTo>
                <a:lnTo>
                  <a:pt x="659892" y="142748"/>
                </a:lnTo>
                <a:lnTo>
                  <a:pt x="659892" y="180848"/>
                </a:lnTo>
                <a:lnTo>
                  <a:pt x="824484" y="180848"/>
                </a:lnTo>
                <a:lnTo>
                  <a:pt x="824484" y="142748"/>
                </a:lnTo>
                <a:lnTo>
                  <a:pt x="702564" y="142748"/>
                </a:lnTo>
                <a:lnTo>
                  <a:pt x="702564" y="109728"/>
                </a:lnTo>
                <a:lnTo>
                  <a:pt x="806183" y="109728"/>
                </a:lnTo>
                <a:lnTo>
                  <a:pt x="806183" y="72898"/>
                </a:lnTo>
                <a:lnTo>
                  <a:pt x="702564" y="72898"/>
                </a:lnTo>
                <a:lnTo>
                  <a:pt x="702564" y="36068"/>
                </a:lnTo>
                <a:lnTo>
                  <a:pt x="824484" y="36068"/>
                </a:lnTo>
                <a:lnTo>
                  <a:pt x="824484" y="508"/>
                </a:lnTo>
                <a:close/>
              </a:path>
              <a:path w="1181100" h="183515">
                <a:moveTo>
                  <a:pt x="998220" y="142748"/>
                </a:moveTo>
                <a:lnTo>
                  <a:pt x="886955" y="142748"/>
                </a:lnTo>
                <a:lnTo>
                  <a:pt x="886955" y="508"/>
                </a:lnTo>
                <a:lnTo>
                  <a:pt x="842759" y="508"/>
                </a:lnTo>
                <a:lnTo>
                  <a:pt x="842759" y="142748"/>
                </a:lnTo>
                <a:lnTo>
                  <a:pt x="842759" y="180848"/>
                </a:lnTo>
                <a:lnTo>
                  <a:pt x="998220" y="180848"/>
                </a:lnTo>
                <a:lnTo>
                  <a:pt x="998220" y="142748"/>
                </a:lnTo>
                <a:close/>
              </a:path>
              <a:path w="1181100" h="183515">
                <a:moveTo>
                  <a:pt x="1181100" y="508"/>
                </a:moveTo>
                <a:lnTo>
                  <a:pt x="1016508" y="508"/>
                </a:lnTo>
                <a:lnTo>
                  <a:pt x="1016508" y="36068"/>
                </a:lnTo>
                <a:lnTo>
                  <a:pt x="1016508" y="72898"/>
                </a:lnTo>
                <a:lnTo>
                  <a:pt x="1016508" y="109728"/>
                </a:lnTo>
                <a:lnTo>
                  <a:pt x="1016508" y="142748"/>
                </a:lnTo>
                <a:lnTo>
                  <a:pt x="1016508" y="180848"/>
                </a:lnTo>
                <a:lnTo>
                  <a:pt x="1181100" y="180848"/>
                </a:lnTo>
                <a:lnTo>
                  <a:pt x="1181100" y="142748"/>
                </a:lnTo>
                <a:lnTo>
                  <a:pt x="1060704" y="142748"/>
                </a:lnTo>
                <a:lnTo>
                  <a:pt x="1060704" y="109728"/>
                </a:lnTo>
                <a:lnTo>
                  <a:pt x="1162812" y="109728"/>
                </a:lnTo>
                <a:lnTo>
                  <a:pt x="1162812" y="72898"/>
                </a:lnTo>
                <a:lnTo>
                  <a:pt x="1060704" y="72898"/>
                </a:lnTo>
                <a:lnTo>
                  <a:pt x="1060704" y="36068"/>
                </a:lnTo>
                <a:lnTo>
                  <a:pt x="1181100" y="36068"/>
                </a:lnTo>
                <a:lnTo>
                  <a:pt x="1181100" y="50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88192" y="4803851"/>
            <a:ext cx="631825" cy="203835"/>
          </a:xfrm>
          <a:custGeom>
            <a:avLst/>
            <a:gdLst/>
            <a:ahLst/>
            <a:cxnLst/>
            <a:rect l="l" t="t" r="r" b="b"/>
            <a:pathLst>
              <a:path w="631825" h="203835">
                <a:moveTo>
                  <a:pt x="631342" y="0"/>
                </a:moveTo>
                <a:lnTo>
                  <a:pt x="0" y="0"/>
                </a:lnTo>
                <a:lnTo>
                  <a:pt x="0" y="203606"/>
                </a:lnTo>
                <a:lnTo>
                  <a:pt x="631342" y="203606"/>
                </a:lnTo>
                <a:lnTo>
                  <a:pt x="63134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688192" y="4803851"/>
            <a:ext cx="631825" cy="203835"/>
          </a:xfrm>
          <a:custGeom>
            <a:avLst/>
            <a:gdLst/>
            <a:ahLst/>
            <a:cxnLst/>
            <a:rect l="l" t="t" r="r" b="b"/>
            <a:pathLst>
              <a:path w="631825" h="203835">
                <a:moveTo>
                  <a:pt x="0" y="203606"/>
                </a:moveTo>
                <a:lnTo>
                  <a:pt x="631342" y="203606"/>
                </a:lnTo>
                <a:lnTo>
                  <a:pt x="631342" y="0"/>
                </a:lnTo>
                <a:lnTo>
                  <a:pt x="0" y="0"/>
                </a:lnTo>
                <a:lnTo>
                  <a:pt x="0" y="203606"/>
                </a:lnTo>
                <a:close/>
              </a:path>
            </a:pathLst>
          </a:custGeom>
          <a:ln w="25400">
            <a:solidFill>
              <a:srgbClr val="D5D3C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8" name="object 58"/>
          <p:cNvGrpSpPr/>
          <p:nvPr/>
        </p:nvGrpSpPr>
        <p:grpSpPr>
          <a:xfrm>
            <a:off x="5970892" y="4791151"/>
            <a:ext cx="621030" cy="132715"/>
            <a:chOff x="5970892" y="4791151"/>
            <a:chExt cx="621030" cy="132715"/>
          </a:xfrm>
        </p:grpSpPr>
        <p:sp>
          <p:nvSpPr>
            <p:cNvPr id="59" name="object 59"/>
            <p:cNvSpPr/>
            <p:nvPr/>
          </p:nvSpPr>
          <p:spPr>
            <a:xfrm>
              <a:off x="5983592" y="4803851"/>
              <a:ext cx="595630" cy="107314"/>
            </a:xfrm>
            <a:custGeom>
              <a:avLst/>
              <a:gdLst/>
              <a:ahLst/>
              <a:cxnLst/>
              <a:rect l="l" t="t" r="r" b="b"/>
              <a:pathLst>
                <a:path w="595629" h="107314">
                  <a:moveTo>
                    <a:pt x="595185" y="0"/>
                  </a:moveTo>
                  <a:lnTo>
                    <a:pt x="0" y="0"/>
                  </a:lnTo>
                  <a:lnTo>
                    <a:pt x="0" y="107187"/>
                  </a:lnTo>
                  <a:lnTo>
                    <a:pt x="595185" y="107187"/>
                  </a:lnTo>
                  <a:lnTo>
                    <a:pt x="595185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983592" y="4803851"/>
              <a:ext cx="595630" cy="107314"/>
            </a:xfrm>
            <a:custGeom>
              <a:avLst/>
              <a:gdLst/>
              <a:ahLst/>
              <a:cxnLst/>
              <a:rect l="l" t="t" r="r" b="b"/>
              <a:pathLst>
                <a:path w="595629" h="107314">
                  <a:moveTo>
                    <a:pt x="0" y="107187"/>
                  </a:moveTo>
                  <a:lnTo>
                    <a:pt x="595185" y="107187"/>
                  </a:lnTo>
                  <a:lnTo>
                    <a:pt x="595185" y="0"/>
                  </a:lnTo>
                  <a:lnTo>
                    <a:pt x="0" y="0"/>
                  </a:lnTo>
                  <a:lnTo>
                    <a:pt x="0" y="107187"/>
                  </a:lnTo>
                  <a:close/>
                </a:path>
              </a:pathLst>
            </a:custGeom>
            <a:ln w="25400">
              <a:solidFill>
                <a:srgbClr val="D5D3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/>
          <p:cNvGrpSpPr/>
          <p:nvPr/>
        </p:nvGrpSpPr>
        <p:grpSpPr>
          <a:xfrm>
            <a:off x="457911" y="4773066"/>
            <a:ext cx="1000125" cy="379095"/>
            <a:chOff x="457911" y="4773066"/>
            <a:chExt cx="1000125" cy="379095"/>
          </a:xfrm>
        </p:grpSpPr>
        <p:sp>
          <p:nvSpPr>
            <p:cNvPr id="62" name="object 62"/>
            <p:cNvSpPr/>
            <p:nvPr/>
          </p:nvSpPr>
          <p:spPr>
            <a:xfrm>
              <a:off x="512787" y="4791798"/>
              <a:ext cx="878840" cy="270510"/>
            </a:xfrm>
            <a:custGeom>
              <a:avLst/>
              <a:gdLst/>
              <a:ahLst/>
              <a:cxnLst/>
              <a:rect l="l" t="t" r="r" b="b"/>
              <a:pathLst>
                <a:path w="878840" h="270510">
                  <a:moveTo>
                    <a:pt x="0" y="269900"/>
                  </a:moveTo>
                  <a:lnTo>
                    <a:pt x="878370" y="269900"/>
                  </a:lnTo>
                  <a:lnTo>
                    <a:pt x="878370" y="0"/>
                  </a:lnTo>
                  <a:lnTo>
                    <a:pt x="0" y="0"/>
                  </a:lnTo>
                  <a:lnTo>
                    <a:pt x="0" y="269900"/>
                  </a:lnTo>
                  <a:close/>
                </a:path>
              </a:pathLst>
            </a:custGeom>
            <a:ln w="25400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70611" y="4785766"/>
              <a:ext cx="969010" cy="330200"/>
            </a:xfrm>
            <a:custGeom>
              <a:avLst/>
              <a:gdLst/>
              <a:ahLst/>
              <a:cxnLst/>
              <a:rect l="l" t="t" r="r" b="b"/>
              <a:pathLst>
                <a:path w="969010" h="330200">
                  <a:moveTo>
                    <a:pt x="0" y="330174"/>
                  </a:moveTo>
                  <a:lnTo>
                    <a:pt x="968743" y="330174"/>
                  </a:lnTo>
                  <a:lnTo>
                    <a:pt x="968743" y="0"/>
                  </a:lnTo>
                  <a:lnTo>
                    <a:pt x="0" y="0"/>
                  </a:lnTo>
                  <a:lnTo>
                    <a:pt x="0" y="330174"/>
                  </a:lnTo>
                  <a:close/>
                </a:path>
              </a:pathLst>
            </a:custGeom>
            <a:ln w="25400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70611" y="4785766"/>
              <a:ext cx="987425" cy="366395"/>
            </a:xfrm>
            <a:custGeom>
              <a:avLst/>
              <a:gdLst/>
              <a:ahLst/>
              <a:cxnLst/>
              <a:rect l="l" t="t" r="r" b="b"/>
              <a:pathLst>
                <a:path w="987425" h="366395">
                  <a:moveTo>
                    <a:pt x="986815" y="0"/>
                  </a:moveTo>
                  <a:lnTo>
                    <a:pt x="0" y="0"/>
                  </a:lnTo>
                  <a:lnTo>
                    <a:pt x="0" y="366331"/>
                  </a:lnTo>
                  <a:lnTo>
                    <a:pt x="986815" y="366331"/>
                  </a:lnTo>
                  <a:lnTo>
                    <a:pt x="98681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/>
          <p:nvPr/>
        </p:nvSpPr>
        <p:spPr>
          <a:xfrm>
            <a:off x="1868436" y="4797831"/>
            <a:ext cx="915035" cy="227965"/>
          </a:xfrm>
          <a:custGeom>
            <a:avLst/>
            <a:gdLst/>
            <a:ahLst/>
            <a:cxnLst/>
            <a:rect l="l" t="t" r="r" b="b"/>
            <a:pathLst>
              <a:path w="915035" h="227964">
                <a:moveTo>
                  <a:pt x="914514" y="0"/>
                </a:moveTo>
                <a:lnTo>
                  <a:pt x="0" y="0"/>
                </a:lnTo>
                <a:lnTo>
                  <a:pt x="0" y="227711"/>
                </a:lnTo>
                <a:lnTo>
                  <a:pt x="914514" y="227711"/>
                </a:lnTo>
                <a:lnTo>
                  <a:pt x="9145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199980" y="4773726"/>
            <a:ext cx="915035" cy="306070"/>
          </a:xfrm>
          <a:custGeom>
            <a:avLst/>
            <a:gdLst/>
            <a:ahLst/>
            <a:cxnLst/>
            <a:rect l="l" t="t" r="r" b="b"/>
            <a:pathLst>
              <a:path w="915035" h="306070">
                <a:moveTo>
                  <a:pt x="914514" y="0"/>
                </a:moveTo>
                <a:lnTo>
                  <a:pt x="0" y="0"/>
                </a:lnTo>
                <a:lnTo>
                  <a:pt x="0" y="306057"/>
                </a:lnTo>
                <a:lnTo>
                  <a:pt x="914514" y="306057"/>
                </a:lnTo>
                <a:lnTo>
                  <a:pt x="9145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220" y="2461260"/>
            <a:ext cx="1178052" cy="2072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2220" y="3087623"/>
            <a:ext cx="1591056" cy="207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5267" y="3724655"/>
            <a:ext cx="821435" cy="2057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2220" y="4329684"/>
            <a:ext cx="557784" cy="1844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2220" y="4965191"/>
            <a:ext cx="1443228" cy="2057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0695" y="5588508"/>
            <a:ext cx="1210056" cy="1905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22220" y="6208776"/>
            <a:ext cx="481584" cy="18440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86711" y="2467355"/>
            <a:ext cx="515620" cy="520065"/>
            <a:chOff x="1886711" y="2467355"/>
            <a:chExt cx="515620" cy="520065"/>
          </a:xfrm>
        </p:grpSpPr>
        <p:sp>
          <p:nvSpPr>
            <p:cNvPr id="11" name="object 11"/>
            <p:cNvSpPr/>
            <p:nvPr/>
          </p:nvSpPr>
          <p:spPr>
            <a:xfrm>
              <a:off x="1895855" y="2476499"/>
              <a:ext cx="497205" cy="501650"/>
            </a:xfrm>
            <a:custGeom>
              <a:avLst/>
              <a:gdLst/>
              <a:ahLst/>
              <a:cxnLst/>
              <a:rect l="l" t="t" r="r" b="b"/>
              <a:pathLst>
                <a:path w="497205" h="501650">
                  <a:moveTo>
                    <a:pt x="213359" y="0"/>
                  </a:moveTo>
                  <a:lnTo>
                    <a:pt x="464819" y="0"/>
                  </a:lnTo>
                  <a:lnTo>
                    <a:pt x="476892" y="2428"/>
                  </a:lnTo>
                  <a:lnTo>
                    <a:pt x="487108" y="9143"/>
                  </a:lnTo>
                  <a:lnTo>
                    <a:pt x="494180" y="19288"/>
                  </a:lnTo>
                  <a:lnTo>
                    <a:pt x="496823" y="32003"/>
                  </a:lnTo>
                  <a:lnTo>
                    <a:pt x="496823" y="242315"/>
                  </a:lnTo>
                </a:path>
                <a:path w="497205" h="501650">
                  <a:moveTo>
                    <a:pt x="0" y="219455"/>
                  </a:moveTo>
                  <a:lnTo>
                    <a:pt x="0" y="469391"/>
                  </a:lnTo>
                  <a:lnTo>
                    <a:pt x="2405" y="482107"/>
                  </a:lnTo>
                  <a:lnTo>
                    <a:pt x="8953" y="492251"/>
                  </a:lnTo>
                  <a:lnTo>
                    <a:pt x="18645" y="498967"/>
                  </a:lnTo>
                  <a:lnTo>
                    <a:pt x="30479" y="501395"/>
                  </a:lnTo>
                  <a:lnTo>
                    <a:pt x="242315" y="50139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87295" y="2610611"/>
              <a:ext cx="314325" cy="266700"/>
            </a:xfrm>
            <a:custGeom>
              <a:avLst/>
              <a:gdLst/>
              <a:ahLst/>
              <a:cxnLst/>
              <a:rect l="l" t="t" r="r" b="b"/>
              <a:pathLst>
                <a:path w="314325" h="266700">
                  <a:moveTo>
                    <a:pt x="0" y="137159"/>
                  </a:moveTo>
                  <a:lnTo>
                    <a:pt x="10667" y="240791"/>
                  </a:lnTo>
                  <a:lnTo>
                    <a:pt x="27431" y="266699"/>
                  </a:lnTo>
                  <a:lnTo>
                    <a:pt x="286511" y="266699"/>
                  </a:lnTo>
                  <a:lnTo>
                    <a:pt x="303275" y="240791"/>
                  </a:lnTo>
                  <a:lnTo>
                    <a:pt x="313943" y="137159"/>
                  </a:lnTo>
                </a:path>
                <a:path w="314325" h="266700">
                  <a:moveTo>
                    <a:pt x="0" y="0"/>
                  </a:moveTo>
                  <a:lnTo>
                    <a:pt x="4571" y="33527"/>
                  </a:lnTo>
                  <a:lnTo>
                    <a:pt x="21335" y="59435"/>
                  </a:lnTo>
                  <a:lnTo>
                    <a:pt x="292607" y="59435"/>
                  </a:lnTo>
                  <a:lnTo>
                    <a:pt x="309371" y="33527"/>
                  </a:lnTo>
                  <a:lnTo>
                    <a:pt x="313943" y="0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07107" y="2642615"/>
              <a:ext cx="278891" cy="2194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86711" y="3093719"/>
            <a:ext cx="515111" cy="51968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886711" y="3727703"/>
            <a:ext cx="515620" cy="520065"/>
            <a:chOff x="1886711" y="3727703"/>
            <a:chExt cx="515620" cy="520065"/>
          </a:xfrm>
        </p:grpSpPr>
        <p:sp>
          <p:nvSpPr>
            <p:cNvPr id="16" name="object 16"/>
            <p:cNvSpPr/>
            <p:nvPr/>
          </p:nvSpPr>
          <p:spPr>
            <a:xfrm>
              <a:off x="1895855" y="3736847"/>
              <a:ext cx="497205" cy="501650"/>
            </a:xfrm>
            <a:custGeom>
              <a:avLst/>
              <a:gdLst/>
              <a:ahLst/>
              <a:cxnLst/>
              <a:rect l="l" t="t" r="r" b="b"/>
              <a:pathLst>
                <a:path w="497205" h="501650">
                  <a:moveTo>
                    <a:pt x="213359" y="0"/>
                  </a:moveTo>
                  <a:lnTo>
                    <a:pt x="464819" y="0"/>
                  </a:lnTo>
                  <a:lnTo>
                    <a:pt x="476892" y="2428"/>
                  </a:lnTo>
                  <a:lnTo>
                    <a:pt x="487108" y="9143"/>
                  </a:lnTo>
                  <a:lnTo>
                    <a:pt x="494180" y="19288"/>
                  </a:lnTo>
                  <a:lnTo>
                    <a:pt x="496823" y="32003"/>
                  </a:lnTo>
                  <a:lnTo>
                    <a:pt x="496823" y="243839"/>
                  </a:lnTo>
                </a:path>
                <a:path w="497205" h="501650">
                  <a:moveTo>
                    <a:pt x="0" y="219455"/>
                  </a:moveTo>
                  <a:lnTo>
                    <a:pt x="0" y="469391"/>
                  </a:lnTo>
                  <a:lnTo>
                    <a:pt x="2405" y="482107"/>
                  </a:lnTo>
                  <a:lnTo>
                    <a:pt x="8953" y="492251"/>
                  </a:lnTo>
                  <a:lnTo>
                    <a:pt x="18645" y="498967"/>
                  </a:lnTo>
                  <a:lnTo>
                    <a:pt x="30479" y="501395"/>
                  </a:lnTo>
                  <a:lnTo>
                    <a:pt x="242315" y="50139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36064" y="3896867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4" h="116204">
                  <a:moveTo>
                    <a:pt x="54863" y="0"/>
                  </a:moveTo>
                  <a:lnTo>
                    <a:pt x="30480" y="0"/>
                  </a:lnTo>
                  <a:lnTo>
                    <a:pt x="30480" y="3048"/>
                  </a:lnTo>
                  <a:lnTo>
                    <a:pt x="28956" y="6096"/>
                  </a:lnTo>
                  <a:lnTo>
                    <a:pt x="27431" y="7620"/>
                  </a:lnTo>
                  <a:lnTo>
                    <a:pt x="25908" y="10668"/>
                  </a:lnTo>
                  <a:lnTo>
                    <a:pt x="24384" y="12192"/>
                  </a:lnTo>
                  <a:lnTo>
                    <a:pt x="18287" y="15240"/>
                  </a:lnTo>
                  <a:lnTo>
                    <a:pt x="16763" y="16764"/>
                  </a:lnTo>
                  <a:lnTo>
                    <a:pt x="13716" y="16764"/>
                  </a:lnTo>
                  <a:lnTo>
                    <a:pt x="10668" y="18287"/>
                  </a:lnTo>
                  <a:lnTo>
                    <a:pt x="0" y="18287"/>
                  </a:lnTo>
                  <a:lnTo>
                    <a:pt x="0" y="38100"/>
                  </a:lnTo>
                  <a:lnTo>
                    <a:pt x="21336" y="38100"/>
                  </a:lnTo>
                  <a:lnTo>
                    <a:pt x="21336" y="115824"/>
                  </a:lnTo>
                  <a:lnTo>
                    <a:pt x="54863" y="115824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0740" y="3893819"/>
              <a:ext cx="141732" cy="12039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85771" y="3980687"/>
              <a:ext cx="312420" cy="128270"/>
            </a:xfrm>
            <a:custGeom>
              <a:avLst/>
              <a:gdLst/>
              <a:ahLst/>
              <a:cxnLst/>
              <a:rect l="l" t="t" r="r" b="b"/>
              <a:pathLst>
                <a:path w="312419" h="128270">
                  <a:moveTo>
                    <a:pt x="0" y="0"/>
                  </a:moveTo>
                  <a:lnTo>
                    <a:pt x="10667" y="103631"/>
                  </a:lnTo>
                  <a:lnTo>
                    <a:pt x="27431" y="128015"/>
                  </a:lnTo>
                  <a:lnTo>
                    <a:pt x="284987" y="128015"/>
                  </a:lnTo>
                  <a:lnTo>
                    <a:pt x="301751" y="103631"/>
                  </a:lnTo>
                  <a:lnTo>
                    <a:pt x="312419" y="0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2023872" y="4340351"/>
            <a:ext cx="367665" cy="317500"/>
          </a:xfrm>
          <a:custGeom>
            <a:avLst/>
            <a:gdLst/>
            <a:ahLst/>
            <a:cxnLst/>
            <a:rect l="l" t="t" r="r" b="b"/>
            <a:pathLst>
              <a:path w="367664" h="317500">
                <a:moveTo>
                  <a:pt x="0" y="0"/>
                </a:moveTo>
                <a:lnTo>
                  <a:pt x="326135" y="0"/>
                </a:lnTo>
                <a:lnTo>
                  <a:pt x="342209" y="3214"/>
                </a:lnTo>
                <a:lnTo>
                  <a:pt x="355282" y="12001"/>
                </a:lnTo>
                <a:lnTo>
                  <a:pt x="364069" y="25074"/>
                </a:lnTo>
                <a:lnTo>
                  <a:pt x="367283" y="41147"/>
                </a:lnTo>
                <a:lnTo>
                  <a:pt x="367283" y="316991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95855" y="4564379"/>
            <a:ext cx="17145" cy="287020"/>
          </a:xfrm>
          <a:custGeom>
            <a:avLst/>
            <a:gdLst/>
            <a:ahLst/>
            <a:cxnLst/>
            <a:rect l="l" t="t" r="r" b="b"/>
            <a:pathLst>
              <a:path w="17144" h="287020">
                <a:moveTo>
                  <a:pt x="0" y="0"/>
                </a:moveTo>
                <a:lnTo>
                  <a:pt x="0" y="257555"/>
                </a:lnTo>
                <a:lnTo>
                  <a:pt x="2428" y="270509"/>
                </a:lnTo>
                <a:lnTo>
                  <a:pt x="9143" y="281177"/>
                </a:lnTo>
                <a:lnTo>
                  <a:pt x="16619" y="286512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1999488" y="4463795"/>
            <a:ext cx="276225" cy="276225"/>
            <a:chOff x="1999488" y="4463795"/>
            <a:chExt cx="276225" cy="276225"/>
          </a:xfrm>
        </p:grpSpPr>
        <p:sp>
          <p:nvSpPr>
            <p:cNvPr id="23" name="object 23"/>
            <p:cNvSpPr/>
            <p:nvPr/>
          </p:nvSpPr>
          <p:spPr>
            <a:xfrm>
              <a:off x="2007108" y="4471415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260603" y="131063"/>
                  </a:moveTo>
                  <a:lnTo>
                    <a:pt x="250197" y="181522"/>
                  </a:lnTo>
                  <a:lnTo>
                    <a:pt x="221932" y="222694"/>
                  </a:lnTo>
                  <a:lnTo>
                    <a:pt x="180236" y="250436"/>
                  </a:lnTo>
                  <a:lnTo>
                    <a:pt x="129539" y="260603"/>
                  </a:lnTo>
                  <a:lnTo>
                    <a:pt x="79081" y="250436"/>
                  </a:lnTo>
                  <a:lnTo>
                    <a:pt x="37909" y="222694"/>
                  </a:lnTo>
                  <a:lnTo>
                    <a:pt x="10167" y="181522"/>
                  </a:lnTo>
                  <a:lnTo>
                    <a:pt x="0" y="131063"/>
                  </a:lnTo>
                  <a:lnTo>
                    <a:pt x="10167" y="79724"/>
                  </a:lnTo>
                  <a:lnTo>
                    <a:pt x="37909" y="38099"/>
                  </a:lnTo>
                  <a:lnTo>
                    <a:pt x="79081" y="10191"/>
                  </a:lnTo>
                  <a:lnTo>
                    <a:pt x="129539" y="0"/>
                  </a:lnTo>
                  <a:lnTo>
                    <a:pt x="180236" y="10191"/>
                  </a:lnTo>
                  <a:lnTo>
                    <a:pt x="221932" y="38099"/>
                  </a:lnTo>
                  <a:lnTo>
                    <a:pt x="250197" y="79724"/>
                  </a:lnTo>
                  <a:lnTo>
                    <a:pt x="260603" y="131063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01596" y="4472939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39" h="48895">
                  <a:moveTo>
                    <a:pt x="41148" y="0"/>
                  </a:moveTo>
                  <a:lnTo>
                    <a:pt x="33528" y="0"/>
                  </a:lnTo>
                  <a:lnTo>
                    <a:pt x="20574" y="1881"/>
                  </a:lnTo>
                  <a:lnTo>
                    <a:pt x="9906" y="7048"/>
                  </a:lnTo>
                  <a:lnTo>
                    <a:pt x="2667" y="14787"/>
                  </a:lnTo>
                  <a:lnTo>
                    <a:pt x="0" y="24384"/>
                  </a:lnTo>
                  <a:lnTo>
                    <a:pt x="2667" y="33980"/>
                  </a:lnTo>
                  <a:lnTo>
                    <a:pt x="9906" y="41719"/>
                  </a:lnTo>
                  <a:lnTo>
                    <a:pt x="20574" y="46886"/>
                  </a:lnTo>
                  <a:lnTo>
                    <a:pt x="33528" y="48768"/>
                  </a:lnTo>
                  <a:lnTo>
                    <a:pt x="41148" y="48768"/>
                  </a:lnTo>
                  <a:lnTo>
                    <a:pt x="47243" y="47244"/>
                  </a:lnTo>
                  <a:lnTo>
                    <a:pt x="53340" y="42672"/>
                  </a:lnTo>
                  <a:lnTo>
                    <a:pt x="50292" y="44196"/>
                  </a:lnTo>
                  <a:lnTo>
                    <a:pt x="45720" y="44196"/>
                  </a:lnTo>
                  <a:lnTo>
                    <a:pt x="37004" y="42338"/>
                  </a:lnTo>
                  <a:lnTo>
                    <a:pt x="29718" y="37337"/>
                  </a:lnTo>
                  <a:lnTo>
                    <a:pt x="24717" y="30051"/>
                  </a:lnTo>
                  <a:lnTo>
                    <a:pt x="22860" y="21336"/>
                  </a:lnTo>
                  <a:lnTo>
                    <a:pt x="24217" y="13930"/>
                  </a:lnTo>
                  <a:lnTo>
                    <a:pt x="28003" y="7810"/>
                  </a:lnTo>
                  <a:lnTo>
                    <a:pt x="33789" y="3119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061972" y="4588763"/>
              <a:ext cx="152400" cy="11430"/>
            </a:xfrm>
            <a:custGeom>
              <a:avLst/>
              <a:gdLst/>
              <a:ahLst/>
              <a:cxnLst/>
              <a:rect l="l" t="t" r="r" b="b"/>
              <a:pathLst>
                <a:path w="152400" h="11429">
                  <a:moveTo>
                    <a:pt x="96011" y="0"/>
                  </a:moveTo>
                  <a:lnTo>
                    <a:pt x="100964" y="3643"/>
                  </a:lnTo>
                  <a:lnTo>
                    <a:pt x="113918" y="9715"/>
                  </a:lnTo>
                  <a:lnTo>
                    <a:pt x="132016" y="10929"/>
                  </a:lnTo>
                  <a:lnTo>
                    <a:pt x="152399" y="0"/>
                  </a:lnTo>
                </a:path>
                <a:path w="152400" h="11429">
                  <a:moveTo>
                    <a:pt x="0" y="0"/>
                  </a:moveTo>
                  <a:lnTo>
                    <a:pt x="4952" y="3643"/>
                  </a:lnTo>
                  <a:lnTo>
                    <a:pt x="17906" y="9715"/>
                  </a:lnTo>
                  <a:lnTo>
                    <a:pt x="36004" y="10929"/>
                  </a:lnTo>
                  <a:lnTo>
                    <a:pt x="56387" y="0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95500" y="4634483"/>
              <a:ext cx="83819" cy="899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886711" y="4968239"/>
            <a:ext cx="515620" cy="520065"/>
            <a:chOff x="1886711" y="4968239"/>
            <a:chExt cx="515620" cy="520065"/>
          </a:xfrm>
        </p:grpSpPr>
        <p:sp>
          <p:nvSpPr>
            <p:cNvPr id="28" name="object 28"/>
            <p:cNvSpPr/>
            <p:nvPr/>
          </p:nvSpPr>
          <p:spPr>
            <a:xfrm>
              <a:off x="1895855" y="4977383"/>
              <a:ext cx="497205" cy="501650"/>
            </a:xfrm>
            <a:custGeom>
              <a:avLst/>
              <a:gdLst/>
              <a:ahLst/>
              <a:cxnLst/>
              <a:rect l="l" t="t" r="r" b="b"/>
              <a:pathLst>
                <a:path w="497205" h="501650">
                  <a:moveTo>
                    <a:pt x="213359" y="0"/>
                  </a:moveTo>
                  <a:lnTo>
                    <a:pt x="464819" y="0"/>
                  </a:lnTo>
                  <a:lnTo>
                    <a:pt x="476892" y="2643"/>
                  </a:lnTo>
                  <a:lnTo>
                    <a:pt x="487108" y="9715"/>
                  </a:lnTo>
                  <a:lnTo>
                    <a:pt x="494180" y="19931"/>
                  </a:lnTo>
                  <a:lnTo>
                    <a:pt x="496823" y="32003"/>
                  </a:lnTo>
                  <a:lnTo>
                    <a:pt x="496823" y="243839"/>
                  </a:lnTo>
                </a:path>
                <a:path w="497205" h="501650">
                  <a:moveTo>
                    <a:pt x="0" y="219455"/>
                  </a:moveTo>
                  <a:lnTo>
                    <a:pt x="0" y="470915"/>
                  </a:lnTo>
                  <a:lnTo>
                    <a:pt x="2405" y="482750"/>
                  </a:lnTo>
                  <a:lnTo>
                    <a:pt x="8953" y="492442"/>
                  </a:lnTo>
                  <a:lnTo>
                    <a:pt x="18645" y="498990"/>
                  </a:lnTo>
                  <a:lnTo>
                    <a:pt x="30479" y="501395"/>
                  </a:lnTo>
                  <a:lnTo>
                    <a:pt x="242315" y="50139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4435" y="5100827"/>
              <a:ext cx="355092" cy="26060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886711" y="5594603"/>
            <a:ext cx="515620" cy="520065"/>
            <a:chOff x="1886711" y="5594603"/>
            <a:chExt cx="515620" cy="520065"/>
          </a:xfrm>
        </p:grpSpPr>
        <p:sp>
          <p:nvSpPr>
            <p:cNvPr id="31" name="object 31"/>
            <p:cNvSpPr/>
            <p:nvPr/>
          </p:nvSpPr>
          <p:spPr>
            <a:xfrm>
              <a:off x="1895855" y="5603747"/>
              <a:ext cx="497205" cy="501650"/>
            </a:xfrm>
            <a:custGeom>
              <a:avLst/>
              <a:gdLst/>
              <a:ahLst/>
              <a:cxnLst/>
              <a:rect l="l" t="t" r="r" b="b"/>
              <a:pathLst>
                <a:path w="497205" h="501650">
                  <a:moveTo>
                    <a:pt x="213359" y="0"/>
                  </a:moveTo>
                  <a:lnTo>
                    <a:pt x="464819" y="0"/>
                  </a:lnTo>
                  <a:lnTo>
                    <a:pt x="476892" y="2643"/>
                  </a:lnTo>
                  <a:lnTo>
                    <a:pt x="487108" y="9715"/>
                  </a:lnTo>
                  <a:lnTo>
                    <a:pt x="494180" y="19931"/>
                  </a:lnTo>
                  <a:lnTo>
                    <a:pt x="496823" y="32003"/>
                  </a:lnTo>
                  <a:lnTo>
                    <a:pt x="496823" y="243839"/>
                  </a:lnTo>
                </a:path>
                <a:path w="497205" h="501650">
                  <a:moveTo>
                    <a:pt x="0" y="219455"/>
                  </a:moveTo>
                  <a:lnTo>
                    <a:pt x="0" y="470915"/>
                  </a:lnTo>
                  <a:lnTo>
                    <a:pt x="2405" y="482750"/>
                  </a:lnTo>
                  <a:lnTo>
                    <a:pt x="8953" y="492442"/>
                  </a:lnTo>
                  <a:lnTo>
                    <a:pt x="18645" y="498990"/>
                  </a:lnTo>
                  <a:lnTo>
                    <a:pt x="30479" y="501395"/>
                  </a:lnTo>
                  <a:lnTo>
                    <a:pt x="242315" y="50139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6440" y="5724143"/>
              <a:ext cx="263652" cy="263651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2023872" y="6219444"/>
            <a:ext cx="367665" cy="317500"/>
          </a:xfrm>
          <a:custGeom>
            <a:avLst/>
            <a:gdLst/>
            <a:ahLst/>
            <a:cxnLst/>
            <a:rect l="l" t="t" r="r" b="b"/>
            <a:pathLst>
              <a:path w="367664" h="317500">
                <a:moveTo>
                  <a:pt x="0" y="0"/>
                </a:moveTo>
                <a:lnTo>
                  <a:pt x="326135" y="0"/>
                </a:lnTo>
                <a:lnTo>
                  <a:pt x="342209" y="3214"/>
                </a:lnTo>
                <a:lnTo>
                  <a:pt x="355282" y="12001"/>
                </a:lnTo>
                <a:lnTo>
                  <a:pt x="364069" y="25074"/>
                </a:lnTo>
                <a:lnTo>
                  <a:pt x="367283" y="41147"/>
                </a:lnTo>
                <a:lnTo>
                  <a:pt x="367283" y="316991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95855" y="6443471"/>
            <a:ext cx="17145" cy="287020"/>
          </a:xfrm>
          <a:custGeom>
            <a:avLst/>
            <a:gdLst/>
            <a:ahLst/>
            <a:cxnLst/>
            <a:rect l="l" t="t" r="r" b="b"/>
            <a:pathLst>
              <a:path w="17144" h="287020">
                <a:moveTo>
                  <a:pt x="0" y="0"/>
                </a:moveTo>
                <a:lnTo>
                  <a:pt x="0" y="257555"/>
                </a:lnTo>
                <a:lnTo>
                  <a:pt x="2428" y="270509"/>
                </a:lnTo>
                <a:lnTo>
                  <a:pt x="9143" y="281177"/>
                </a:lnTo>
                <a:lnTo>
                  <a:pt x="16619" y="286512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75103" y="6362700"/>
            <a:ext cx="338327" cy="22250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19172" y="6841235"/>
            <a:ext cx="751331" cy="1905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22220" y="7461504"/>
            <a:ext cx="483107" cy="18440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22220" y="8098535"/>
            <a:ext cx="617219" cy="204215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886648" y="6847268"/>
            <a:ext cx="515620" cy="520065"/>
            <a:chOff x="1886648" y="6847268"/>
            <a:chExt cx="515620" cy="520065"/>
          </a:xfrm>
        </p:grpSpPr>
        <p:sp>
          <p:nvSpPr>
            <p:cNvPr id="40" name="object 40"/>
            <p:cNvSpPr/>
            <p:nvPr/>
          </p:nvSpPr>
          <p:spPr>
            <a:xfrm>
              <a:off x="1895855" y="6856475"/>
              <a:ext cx="497205" cy="501650"/>
            </a:xfrm>
            <a:custGeom>
              <a:avLst/>
              <a:gdLst/>
              <a:ahLst/>
              <a:cxnLst/>
              <a:rect l="l" t="t" r="r" b="b"/>
              <a:pathLst>
                <a:path w="497205" h="501650">
                  <a:moveTo>
                    <a:pt x="213359" y="0"/>
                  </a:moveTo>
                  <a:lnTo>
                    <a:pt x="464819" y="0"/>
                  </a:lnTo>
                  <a:lnTo>
                    <a:pt x="476892" y="2643"/>
                  </a:lnTo>
                  <a:lnTo>
                    <a:pt x="487108" y="9715"/>
                  </a:lnTo>
                  <a:lnTo>
                    <a:pt x="494180" y="19931"/>
                  </a:lnTo>
                  <a:lnTo>
                    <a:pt x="496823" y="32003"/>
                  </a:lnTo>
                  <a:lnTo>
                    <a:pt x="496823" y="243839"/>
                  </a:lnTo>
                </a:path>
                <a:path w="497205" h="501650">
                  <a:moveTo>
                    <a:pt x="0" y="219455"/>
                  </a:moveTo>
                  <a:lnTo>
                    <a:pt x="0" y="470915"/>
                  </a:lnTo>
                  <a:lnTo>
                    <a:pt x="2405" y="482750"/>
                  </a:lnTo>
                  <a:lnTo>
                    <a:pt x="8953" y="492442"/>
                  </a:lnTo>
                  <a:lnTo>
                    <a:pt x="18645" y="498990"/>
                  </a:lnTo>
                  <a:lnTo>
                    <a:pt x="30479" y="501395"/>
                  </a:lnTo>
                  <a:lnTo>
                    <a:pt x="242315" y="50139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237231" y="6970775"/>
              <a:ext cx="24765" cy="273050"/>
            </a:xfrm>
            <a:custGeom>
              <a:avLst/>
              <a:gdLst/>
              <a:ahLst/>
              <a:cxnLst/>
              <a:rect l="l" t="t" r="r" b="b"/>
              <a:pathLst>
                <a:path w="24764" h="273050">
                  <a:moveTo>
                    <a:pt x="0" y="0"/>
                  </a:moveTo>
                  <a:lnTo>
                    <a:pt x="3809" y="8620"/>
                  </a:lnTo>
                  <a:lnTo>
                    <a:pt x="12191" y="34670"/>
                  </a:lnTo>
                  <a:lnTo>
                    <a:pt x="20573" y="78438"/>
                  </a:lnTo>
                  <a:lnTo>
                    <a:pt x="24383" y="140207"/>
                  </a:lnTo>
                  <a:lnTo>
                    <a:pt x="20573" y="200786"/>
                  </a:lnTo>
                  <a:lnTo>
                    <a:pt x="12191" y="241934"/>
                  </a:lnTo>
                  <a:lnTo>
                    <a:pt x="3809" y="265366"/>
                  </a:lnTo>
                  <a:lnTo>
                    <a:pt x="0" y="272795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017775" y="6961631"/>
              <a:ext cx="219710" cy="292735"/>
            </a:xfrm>
            <a:custGeom>
              <a:avLst/>
              <a:gdLst/>
              <a:ahLst/>
              <a:cxnLst/>
              <a:rect l="l" t="t" r="r" b="b"/>
              <a:pathLst>
                <a:path w="219710" h="292734">
                  <a:moveTo>
                    <a:pt x="219456" y="0"/>
                  </a:moveTo>
                  <a:lnTo>
                    <a:pt x="86868" y="89916"/>
                  </a:lnTo>
                  <a:lnTo>
                    <a:pt x="0" y="89916"/>
                  </a:lnTo>
                  <a:lnTo>
                    <a:pt x="0" y="208788"/>
                  </a:lnTo>
                  <a:lnTo>
                    <a:pt x="86868" y="208788"/>
                  </a:lnTo>
                  <a:lnTo>
                    <a:pt x="219456" y="292608"/>
                  </a:lnTo>
                  <a:lnTo>
                    <a:pt x="216836" y="285226"/>
                  </a:lnTo>
                  <a:lnTo>
                    <a:pt x="211074" y="260985"/>
                  </a:lnTo>
                  <a:lnTo>
                    <a:pt x="205311" y="216741"/>
                  </a:lnTo>
                  <a:lnTo>
                    <a:pt x="202692" y="149352"/>
                  </a:lnTo>
                  <a:lnTo>
                    <a:pt x="205311" y="81010"/>
                  </a:lnTo>
                  <a:lnTo>
                    <a:pt x="211074" y="34671"/>
                  </a:lnTo>
                  <a:lnTo>
                    <a:pt x="216836" y="833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018829" y="7044599"/>
            <a:ext cx="193040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40">
                <a:solidFill>
                  <a:srgbClr val="010202"/>
                </a:solidFill>
                <a:latin typeface="Tahoma"/>
                <a:cs typeface="Tahoma"/>
              </a:rPr>
              <a:t>4</a:t>
            </a:r>
            <a:r>
              <a:rPr dirty="0" sz="650" spc="-55">
                <a:solidFill>
                  <a:srgbClr val="010202"/>
                </a:solidFill>
                <a:latin typeface="Tahoma"/>
                <a:cs typeface="Tahoma"/>
              </a:rPr>
              <a:t>4</a:t>
            </a:r>
            <a:r>
              <a:rPr dirty="0" sz="650" spc="-40">
                <a:solidFill>
                  <a:srgbClr val="010202"/>
                </a:solidFill>
                <a:latin typeface="Tahoma"/>
                <a:cs typeface="Tahoma"/>
              </a:rPr>
              <a:t>d</a:t>
            </a:r>
            <a:r>
              <a:rPr dirty="0" sz="650" spc="-15">
                <a:solidFill>
                  <a:srgbClr val="010202"/>
                </a:solidFill>
                <a:latin typeface="Tahoma"/>
                <a:cs typeface="Tahoma"/>
              </a:rPr>
              <a:t>B</a:t>
            </a:r>
            <a:endParaRPr sz="65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34279" y="7057643"/>
            <a:ext cx="15240" cy="100965"/>
          </a:xfrm>
          <a:custGeom>
            <a:avLst/>
            <a:gdLst/>
            <a:ahLst/>
            <a:cxnLst/>
            <a:rect l="l" t="t" r="r" b="b"/>
            <a:pathLst>
              <a:path w="15239" h="100965">
                <a:moveTo>
                  <a:pt x="6000" y="0"/>
                </a:moveTo>
                <a:lnTo>
                  <a:pt x="2476" y="4000"/>
                </a:lnTo>
                <a:lnTo>
                  <a:pt x="666" y="14858"/>
                </a:lnTo>
                <a:lnTo>
                  <a:pt x="0" y="30860"/>
                </a:lnTo>
                <a:lnTo>
                  <a:pt x="0" y="69722"/>
                </a:lnTo>
                <a:lnTo>
                  <a:pt x="666" y="85724"/>
                </a:lnTo>
                <a:lnTo>
                  <a:pt x="2476" y="96583"/>
                </a:lnTo>
                <a:lnTo>
                  <a:pt x="6000" y="100583"/>
                </a:lnTo>
                <a:lnTo>
                  <a:pt x="10644" y="96583"/>
                </a:lnTo>
                <a:lnTo>
                  <a:pt x="13430" y="85724"/>
                </a:lnTo>
                <a:lnTo>
                  <a:pt x="14787" y="69722"/>
                </a:lnTo>
                <a:lnTo>
                  <a:pt x="15144" y="50291"/>
                </a:lnTo>
                <a:lnTo>
                  <a:pt x="14787" y="30860"/>
                </a:lnTo>
                <a:lnTo>
                  <a:pt x="13430" y="14858"/>
                </a:lnTo>
                <a:lnTo>
                  <a:pt x="10644" y="4000"/>
                </a:lnTo>
                <a:lnTo>
                  <a:pt x="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/>
          <p:cNvGrpSpPr/>
          <p:nvPr/>
        </p:nvGrpSpPr>
        <p:grpSpPr>
          <a:xfrm>
            <a:off x="1886711" y="7463028"/>
            <a:ext cx="513715" cy="528955"/>
            <a:chOff x="1886711" y="7463028"/>
            <a:chExt cx="513715" cy="528955"/>
          </a:xfrm>
        </p:grpSpPr>
        <p:sp>
          <p:nvSpPr>
            <p:cNvPr id="46" name="object 46"/>
            <p:cNvSpPr/>
            <p:nvPr/>
          </p:nvSpPr>
          <p:spPr>
            <a:xfrm>
              <a:off x="1895855" y="7472172"/>
              <a:ext cx="495300" cy="510540"/>
            </a:xfrm>
            <a:custGeom>
              <a:avLst/>
              <a:gdLst/>
              <a:ahLst/>
              <a:cxnLst/>
              <a:rect l="l" t="t" r="r" b="b"/>
              <a:pathLst>
                <a:path w="495300" h="510540">
                  <a:moveTo>
                    <a:pt x="128015" y="0"/>
                  </a:moveTo>
                  <a:lnTo>
                    <a:pt x="454151" y="0"/>
                  </a:lnTo>
                  <a:lnTo>
                    <a:pt x="470225" y="3214"/>
                  </a:lnTo>
                  <a:lnTo>
                    <a:pt x="483298" y="12001"/>
                  </a:lnTo>
                  <a:lnTo>
                    <a:pt x="492085" y="25074"/>
                  </a:lnTo>
                  <a:lnTo>
                    <a:pt x="495299" y="41147"/>
                  </a:lnTo>
                  <a:lnTo>
                    <a:pt x="495299" y="316991"/>
                  </a:lnTo>
                </a:path>
                <a:path w="495300" h="510540">
                  <a:moveTo>
                    <a:pt x="0" y="224027"/>
                  </a:moveTo>
                  <a:lnTo>
                    <a:pt x="0" y="481583"/>
                  </a:lnTo>
                  <a:lnTo>
                    <a:pt x="2428" y="494537"/>
                  </a:lnTo>
                  <a:lnTo>
                    <a:pt x="9143" y="505205"/>
                  </a:lnTo>
                  <a:lnTo>
                    <a:pt x="16619" y="510540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965959" y="7586472"/>
              <a:ext cx="349250" cy="294640"/>
            </a:xfrm>
            <a:custGeom>
              <a:avLst/>
              <a:gdLst/>
              <a:ahLst/>
              <a:cxnLst/>
              <a:rect l="l" t="t" r="r" b="b"/>
              <a:pathLst>
                <a:path w="349250" h="294640">
                  <a:moveTo>
                    <a:pt x="0" y="155447"/>
                  </a:moveTo>
                  <a:lnTo>
                    <a:pt x="256031" y="195071"/>
                  </a:lnTo>
                </a:path>
                <a:path w="349250" h="294640">
                  <a:moveTo>
                    <a:pt x="149351" y="44195"/>
                  </a:moveTo>
                  <a:lnTo>
                    <a:pt x="106679" y="294131"/>
                  </a:lnTo>
                </a:path>
                <a:path w="349250" h="294640">
                  <a:moveTo>
                    <a:pt x="92963" y="126491"/>
                  </a:moveTo>
                  <a:lnTo>
                    <a:pt x="166115" y="220979"/>
                  </a:lnTo>
                </a:path>
                <a:path w="349250" h="294640">
                  <a:moveTo>
                    <a:pt x="176783" y="131063"/>
                  </a:moveTo>
                  <a:lnTo>
                    <a:pt x="85343" y="205739"/>
                  </a:lnTo>
                </a:path>
                <a:path w="349250" h="294640">
                  <a:moveTo>
                    <a:pt x="193547" y="67055"/>
                  </a:moveTo>
                  <a:lnTo>
                    <a:pt x="348995" y="91439"/>
                  </a:lnTo>
                </a:path>
                <a:path w="349250" h="294640">
                  <a:moveTo>
                    <a:pt x="284987" y="0"/>
                  </a:moveTo>
                  <a:lnTo>
                    <a:pt x="259079" y="152399"/>
                  </a:lnTo>
                </a:path>
                <a:path w="349250" h="294640">
                  <a:moveTo>
                    <a:pt x="249935" y="50291"/>
                  </a:moveTo>
                  <a:lnTo>
                    <a:pt x="294131" y="106679"/>
                  </a:lnTo>
                </a:path>
                <a:path w="349250" h="294640">
                  <a:moveTo>
                    <a:pt x="301751" y="53339"/>
                  </a:moveTo>
                  <a:lnTo>
                    <a:pt x="245363" y="97535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/>
          <p:nvPr/>
        </p:nvSpPr>
        <p:spPr>
          <a:xfrm>
            <a:off x="1895855" y="8334755"/>
            <a:ext cx="17145" cy="287020"/>
          </a:xfrm>
          <a:custGeom>
            <a:avLst/>
            <a:gdLst/>
            <a:ahLst/>
            <a:cxnLst/>
            <a:rect l="l" t="t" r="r" b="b"/>
            <a:pathLst>
              <a:path w="17144" h="287020">
                <a:moveTo>
                  <a:pt x="0" y="0"/>
                </a:moveTo>
                <a:lnTo>
                  <a:pt x="0" y="257555"/>
                </a:lnTo>
                <a:lnTo>
                  <a:pt x="2428" y="270509"/>
                </a:lnTo>
                <a:lnTo>
                  <a:pt x="9143" y="281177"/>
                </a:lnTo>
                <a:lnTo>
                  <a:pt x="16619" y="286512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/>
          <p:cNvGrpSpPr/>
          <p:nvPr/>
        </p:nvGrpSpPr>
        <p:grpSpPr>
          <a:xfrm>
            <a:off x="2006488" y="8100059"/>
            <a:ext cx="394335" cy="399415"/>
            <a:chOff x="2006488" y="8100059"/>
            <a:chExt cx="394335" cy="399415"/>
          </a:xfrm>
        </p:grpSpPr>
        <p:sp>
          <p:nvSpPr>
            <p:cNvPr id="50" name="object 50"/>
            <p:cNvSpPr/>
            <p:nvPr/>
          </p:nvSpPr>
          <p:spPr>
            <a:xfrm>
              <a:off x="2023871" y="8109203"/>
              <a:ext cx="367665" cy="318770"/>
            </a:xfrm>
            <a:custGeom>
              <a:avLst/>
              <a:gdLst/>
              <a:ahLst/>
              <a:cxnLst/>
              <a:rect l="l" t="t" r="r" b="b"/>
              <a:pathLst>
                <a:path w="367664" h="318770">
                  <a:moveTo>
                    <a:pt x="0" y="0"/>
                  </a:moveTo>
                  <a:lnTo>
                    <a:pt x="326135" y="0"/>
                  </a:lnTo>
                  <a:lnTo>
                    <a:pt x="342209" y="3452"/>
                  </a:lnTo>
                  <a:lnTo>
                    <a:pt x="355282" y="12763"/>
                  </a:lnTo>
                  <a:lnTo>
                    <a:pt x="364069" y="26360"/>
                  </a:lnTo>
                  <a:lnTo>
                    <a:pt x="367283" y="42671"/>
                  </a:lnTo>
                  <a:lnTo>
                    <a:pt x="367283" y="318515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06488" y="8235696"/>
              <a:ext cx="296275" cy="263651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85188" y="719327"/>
            <a:ext cx="4443984" cy="66598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86711" y="1581911"/>
            <a:ext cx="4309872" cy="53187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30211" y="3595115"/>
            <a:ext cx="397764" cy="957072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31764" y="301751"/>
            <a:ext cx="1181100" cy="183515"/>
          </a:xfrm>
          <a:custGeom>
            <a:avLst/>
            <a:gdLst/>
            <a:ahLst/>
            <a:cxnLst/>
            <a:rect l="l" t="t" r="r" b="b"/>
            <a:pathLst>
              <a:path w="1181100" h="183515">
                <a:moveTo>
                  <a:pt x="195072" y="508"/>
                </a:moveTo>
                <a:lnTo>
                  <a:pt x="149352" y="508"/>
                </a:lnTo>
                <a:lnTo>
                  <a:pt x="149352" y="70358"/>
                </a:lnTo>
                <a:lnTo>
                  <a:pt x="45720" y="70358"/>
                </a:lnTo>
                <a:lnTo>
                  <a:pt x="45720" y="508"/>
                </a:lnTo>
                <a:lnTo>
                  <a:pt x="0" y="508"/>
                </a:lnTo>
                <a:lnTo>
                  <a:pt x="0" y="70358"/>
                </a:lnTo>
                <a:lnTo>
                  <a:pt x="0" y="110998"/>
                </a:lnTo>
                <a:lnTo>
                  <a:pt x="0" y="183388"/>
                </a:lnTo>
                <a:lnTo>
                  <a:pt x="45720" y="183388"/>
                </a:lnTo>
                <a:lnTo>
                  <a:pt x="45720" y="110998"/>
                </a:lnTo>
                <a:lnTo>
                  <a:pt x="149352" y="110998"/>
                </a:lnTo>
                <a:lnTo>
                  <a:pt x="149352" y="183388"/>
                </a:lnTo>
                <a:lnTo>
                  <a:pt x="195072" y="183388"/>
                </a:lnTo>
                <a:lnTo>
                  <a:pt x="195072" y="110998"/>
                </a:lnTo>
                <a:lnTo>
                  <a:pt x="195072" y="70358"/>
                </a:lnTo>
                <a:lnTo>
                  <a:pt x="195072" y="508"/>
                </a:lnTo>
                <a:close/>
              </a:path>
              <a:path w="1181100" h="183515">
                <a:moveTo>
                  <a:pt x="277368" y="0"/>
                </a:moveTo>
                <a:lnTo>
                  <a:pt x="233172" y="0"/>
                </a:lnTo>
                <a:lnTo>
                  <a:pt x="233172" y="42672"/>
                </a:lnTo>
                <a:lnTo>
                  <a:pt x="277368" y="42672"/>
                </a:lnTo>
                <a:lnTo>
                  <a:pt x="277368" y="0"/>
                </a:lnTo>
                <a:close/>
              </a:path>
              <a:path w="1181100" h="183515">
                <a:moveTo>
                  <a:pt x="435864" y="0"/>
                </a:moveTo>
                <a:lnTo>
                  <a:pt x="391668" y="0"/>
                </a:lnTo>
                <a:lnTo>
                  <a:pt x="391668" y="42672"/>
                </a:lnTo>
                <a:lnTo>
                  <a:pt x="435864" y="42672"/>
                </a:lnTo>
                <a:lnTo>
                  <a:pt x="435864" y="0"/>
                </a:lnTo>
                <a:close/>
              </a:path>
              <a:path w="1181100" h="183515">
                <a:moveTo>
                  <a:pt x="457200" y="182880"/>
                </a:moveTo>
                <a:lnTo>
                  <a:pt x="434086" y="143256"/>
                </a:lnTo>
                <a:lnTo>
                  <a:pt x="413639" y="108204"/>
                </a:lnTo>
                <a:lnTo>
                  <a:pt x="378079" y="47244"/>
                </a:lnTo>
                <a:lnTo>
                  <a:pt x="368808" y="31356"/>
                </a:lnTo>
                <a:lnTo>
                  <a:pt x="368808" y="108204"/>
                </a:lnTo>
                <a:lnTo>
                  <a:pt x="298704" y="108204"/>
                </a:lnTo>
                <a:lnTo>
                  <a:pt x="335280" y="47244"/>
                </a:lnTo>
                <a:lnTo>
                  <a:pt x="368808" y="108204"/>
                </a:lnTo>
                <a:lnTo>
                  <a:pt x="368808" y="31356"/>
                </a:lnTo>
                <a:lnTo>
                  <a:pt x="350520" y="0"/>
                </a:lnTo>
                <a:lnTo>
                  <a:pt x="318516" y="0"/>
                </a:lnTo>
                <a:lnTo>
                  <a:pt x="210312" y="182880"/>
                </a:lnTo>
                <a:lnTo>
                  <a:pt x="262128" y="182880"/>
                </a:lnTo>
                <a:lnTo>
                  <a:pt x="284988" y="143256"/>
                </a:lnTo>
                <a:lnTo>
                  <a:pt x="384048" y="143256"/>
                </a:lnTo>
                <a:lnTo>
                  <a:pt x="406908" y="182880"/>
                </a:lnTo>
                <a:lnTo>
                  <a:pt x="457200" y="182880"/>
                </a:lnTo>
                <a:close/>
              </a:path>
              <a:path w="1181100" h="183515">
                <a:moveTo>
                  <a:pt x="640080" y="508"/>
                </a:moveTo>
                <a:lnTo>
                  <a:pt x="472440" y="508"/>
                </a:lnTo>
                <a:lnTo>
                  <a:pt x="472440" y="36068"/>
                </a:lnTo>
                <a:lnTo>
                  <a:pt x="472440" y="72898"/>
                </a:lnTo>
                <a:lnTo>
                  <a:pt x="472440" y="109728"/>
                </a:lnTo>
                <a:lnTo>
                  <a:pt x="472440" y="180848"/>
                </a:lnTo>
                <a:lnTo>
                  <a:pt x="516636" y="180848"/>
                </a:lnTo>
                <a:lnTo>
                  <a:pt x="516636" y="109728"/>
                </a:lnTo>
                <a:lnTo>
                  <a:pt x="621792" y="109728"/>
                </a:lnTo>
                <a:lnTo>
                  <a:pt x="621792" y="72898"/>
                </a:lnTo>
                <a:lnTo>
                  <a:pt x="516636" y="72898"/>
                </a:lnTo>
                <a:lnTo>
                  <a:pt x="516636" y="36068"/>
                </a:lnTo>
                <a:lnTo>
                  <a:pt x="640080" y="36068"/>
                </a:lnTo>
                <a:lnTo>
                  <a:pt x="640080" y="508"/>
                </a:lnTo>
                <a:close/>
              </a:path>
              <a:path w="1181100" h="183515">
                <a:moveTo>
                  <a:pt x="824484" y="508"/>
                </a:moveTo>
                <a:lnTo>
                  <a:pt x="659892" y="508"/>
                </a:lnTo>
                <a:lnTo>
                  <a:pt x="659892" y="36068"/>
                </a:lnTo>
                <a:lnTo>
                  <a:pt x="659892" y="72898"/>
                </a:lnTo>
                <a:lnTo>
                  <a:pt x="659892" y="109728"/>
                </a:lnTo>
                <a:lnTo>
                  <a:pt x="659892" y="142748"/>
                </a:lnTo>
                <a:lnTo>
                  <a:pt x="659892" y="180848"/>
                </a:lnTo>
                <a:lnTo>
                  <a:pt x="824484" y="180848"/>
                </a:lnTo>
                <a:lnTo>
                  <a:pt x="824484" y="142748"/>
                </a:lnTo>
                <a:lnTo>
                  <a:pt x="702564" y="142748"/>
                </a:lnTo>
                <a:lnTo>
                  <a:pt x="702564" y="109728"/>
                </a:lnTo>
                <a:lnTo>
                  <a:pt x="806183" y="109728"/>
                </a:lnTo>
                <a:lnTo>
                  <a:pt x="806183" y="72898"/>
                </a:lnTo>
                <a:lnTo>
                  <a:pt x="702564" y="72898"/>
                </a:lnTo>
                <a:lnTo>
                  <a:pt x="702564" y="36068"/>
                </a:lnTo>
                <a:lnTo>
                  <a:pt x="824484" y="36068"/>
                </a:lnTo>
                <a:lnTo>
                  <a:pt x="824484" y="508"/>
                </a:lnTo>
                <a:close/>
              </a:path>
              <a:path w="1181100" h="183515">
                <a:moveTo>
                  <a:pt x="998220" y="142748"/>
                </a:moveTo>
                <a:lnTo>
                  <a:pt x="886955" y="142748"/>
                </a:lnTo>
                <a:lnTo>
                  <a:pt x="886955" y="508"/>
                </a:lnTo>
                <a:lnTo>
                  <a:pt x="842759" y="508"/>
                </a:lnTo>
                <a:lnTo>
                  <a:pt x="842759" y="142748"/>
                </a:lnTo>
                <a:lnTo>
                  <a:pt x="842759" y="180848"/>
                </a:lnTo>
                <a:lnTo>
                  <a:pt x="998220" y="180848"/>
                </a:lnTo>
                <a:lnTo>
                  <a:pt x="998220" y="142748"/>
                </a:lnTo>
                <a:close/>
              </a:path>
              <a:path w="1181100" h="183515">
                <a:moveTo>
                  <a:pt x="1181100" y="508"/>
                </a:moveTo>
                <a:lnTo>
                  <a:pt x="1016508" y="508"/>
                </a:lnTo>
                <a:lnTo>
                  <a:pt x="1016508" y="36068"/>
                </a:lnTo>
                <a:lnTo>
                  <a:pt x="1016508" y="72898"/>
                </a:lnTo>
                <a:lnTo>
                  <a:pt x="1016508" y="109728"/>
                </a:lnTo>
                <a:lnTo>
                  <a:pt x="1016508" y="142748"/>
                </a:lnTo>
                <a:lnTo>
                  <a:pt x="1016508" y="180848"/>
                </a:lnTo>
                <a:lnTo>
                  <a:pt x="1181100" y="180848"/>
                </a:lnTo>
                <a:lnTo>
                  <a:pt x="1181100" y="142748"/>
                </a:lnTo>
                <a:lnTo>
                  <a:pt x="1060704" y="142748"/>
                </a:lnTo>
                <a:lnTo>
                  <a:pt x="1060704" y="109728"/>
                </a:lnTo>
                <a:lnTo>
                  <a:pt x="1162812" y="109728"/>
                </a:lnTo>
                <a:lnTo>
                  <a:pt x="1162812" y="72898"/>
                </a:lnTo>
                <a:lnTo>
                  <a:pt x="1060704" y="72898"/>
                </a:lnTo>
                <a:lnTo>
                  <a:pt x="1060704" y="36068"/>
                </a:lnTo>
                <a:lnTo>
                  <a:pt x="1181100" y="36068"/>
                </a:lnTo>
                <a:lnTo>
                  <a:pt x="1181100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4424" y="18288"/>
            <a:ext cx="7084059" cy="10022205"/>
            <a:chOff x="344424" y="18288"/>
            <a:chExt cx="7084059" cy="10022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8288"/>
              <a:ext cx="7083552" cy="10021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0600" y="640079"/>
              <a:ext cx="5782310" cy="405765"/>
            </a:xfrm>
            <a:custGeom>
              <a:avLst/>
              <a:gdLst/>
              <a:ahLst/>
              <a:cxnLst/>
              <a:rect l="l" t="t" r="r" b="b"/>
              <a:pathLst>
                <a:path w="5782309" h="405765">
                  <a:moveTo>
                    <a:pt x="225552" y="239268"/>
                  </a:moveTo>
                  <a:lnTo>
                    <a:pt x="201168" y="239268"/>
                  </a:lnTo>
                  <a:lnTo>
                    <a:pt x="199974" y="247256"/>
                  </a:lnTo>
                  <a:lnTo>
                    <a:pt x="198501" y="255079"/>
                  </a:lnTo>
                  <a:lnTo>
                    <a:pt x="181330" y="291185"/>
                  </a:lnTo>
                  <a:lnTo>
                    <a:pt x="143725" y="316826"/>
                  </a:lnTo>
                  <a:lnTo>
                    <a:pt x="118872" y="320040"/>
                  </a:lnTo>
                  <a:lnTo>
                    <a:pt x="106845" y="319481"/>
                  </a:lnTo>
                  <a:lnTo>
                    <a:pt x="67360" y="305777"/>
                  </a:lnTo>
                  <a:lnTo>
                    <a:pt x="40525" y="276733"/>
                  </a:lnTo>
                  <a:lnTo>
                    <a:pt x="26708" y="239649"/>
                  </a:lnTo>
                  <a:lnTo>
                    <a:pt x="22860" y="208788"/>
                  </a:lnTo>
                  <a:lnTo>
                    <a:pt x="23380" y="198501"/>
                  </a:lnTo>
                  <a:lnTo>
                    <a:pt x="32423" y="157645"/>
                  </a:lnTo>
                  <a:lnTo>
                    <a:pt x="51981" y="123596"/>
                  </a:lnTo>
                  <a:lnTo>
                    <a:pt x="85648" y="101155"/>
                  </a:lnTo>
                  <a:lnTo>
                    <a:pt x="118872" y="96012"/>
                  </a:lnTo>
                  <a:lnTo>
                    <a:pt x="126365" y="96304"/>
                  </a:lnTo>
                  <a:lnTo>
                    <a:pt x="163449" y="108737"/>
                  </a:lnTo>
                  <a:lnTo>
                    <a:pt x="190614" y="137071"/>
                  </a:lnTo>
                  <a:lnTo>
                    <a:pt x="198120" y="158496"/>
                  </a:lnTo>
                  <a:lnTo>
                    <a:pt x="222504" y="158496"/>
                  </a:lnTo>
                  <a:lnTo>
                    <a:pt x="210312" y="121920"/>
                  </a:lnTo>
                  <a:lnTo>
                    <a:pt x="178803" y="91490"/>
                  </a:lnTo>
                  <a:lnTo>
                    <a:pt x="137160" y="77343"/>
                  </a:lnTo>
                  <a:lnTo>
                    <a:pt x="118872" y="76200"/>
                  </a:lnTo>
                  <a:lnTo>
                    <a:pt x="104559" y="76796"/>
                  </a:lnTo>
                  <a:lnTo>
                    <a:pt x="67056" y="86868"/>
                  </a:lnTo>
                  <a:lnTo>
                    <a:pt x="28956" y="115824"/>
                  </a:lnTo>
                  <a:lnTo>
                    <a:pt x="6096" y="158496"/>
                  </a:lnTo>
                  <a:lnTo>
                    <a:pt x="0" y="208788"/>
                  </a:lnTo>
                  <a:lnTo>
                    <a:pt x="304" y="221348"/>
                  </a:lnTo>
                  <a:lnTo>
                    <a:pt x="10947" y="269582"/>
                  </a:lnTo>
                  <a:lnTo>
                    <a:pt x="37261" y="309067"/>
                  </a:lnTo>
                  <a:lnTo>
                    <a:pt x="78790" y="334949"/>
                  </a:lnTo>
                  <a:lnTo>
                    <a:pt x="118872" y="341376"/>
                  </a:lnTo>
                  <a:lnTo>
                    <a:pt x="130009" y="340829"/>
                  </a:lnTo>
                  <a:lnTo>
                    <a:pt x="168871" y="329806"/>
                  </a:lnTo>
                  <a:lnTo>
                    <a:pt x="198589" y="305930"/>
                  </a:lnTo>
                  <a:lnTo>
                    <a:pt x="218897" y="270992"/>
                  </a:lnTo>
                  <a:lnTo>
                    <a:pt x="224091" y="250418"/>
                  </a:lnTo>
                  <a:lnTo>
                    <a:pt x="225552" y="239268"/>
                  </a:lnTo>
                  <a:close/>
                </a:path>
                <a:path w="5782309" h="405765">
                  <a:moveTo>
                    <a:pt x="454152" y="81280"/>
                  </a:moveTo>
                  <a:lnTo>
                    <a:pt x="429768" y="81280"/>
                  </a:lnTo>
                  <a:lnTo>
                    <a:pt x="429768" y="191770"/>
                  </a:lnTo>
                  <a:lnTo>
                    <a:pt x="277368" y="191770"/>
                  </a:lnTo>
                  <a:lnTo>
                    <a:pt x="277368" y="81280"/>
                  </a:lnTo>
                  <a:lnTo>
                    <a:pt x="254508" y="81280"/>
                  </a:lnTo>
                  <a:lnTo>
                    <a:pt x="254508" y="191770"/>
                  </a:lnTo>
                  <a:lnTo>
                    <a:pt x="254508" y="212090"/>
                  </a:lnTo>
                  <a:lnTo>
                    <a:pt x="254508" y="335280"/>
                  </a:lnTo>
                  <a:lnTo>
                    <a:pt x="277368" y="335280"/>
                  </a:lnTo>
                  <a:lnTo>
                    <a:pt x="277368" y="212090"/>
                  </a:lnTo>
                  <a:lnTo>
                    <a:pt x="429768" y="212090"/>
                  </a:lnTo>
                  <a:lnTo>
                    <a:pt x="429768" y="335280"/>
                  </a:lnTo>
                  <a:lnTo>
                    <a:pt x="454152" y="335280"/>
                  </a:lnTo>
                  <a:lnTo>
                    <a:pt x="454152" y="212090"/>
                  </a:lnTo>
                  <a:lnTo>
                    <a:pt x="454152" y="191770"/>
                  </a:lnTo>
                  <a:lnTo>
                    <a:pt x="454152" y="81280"/>
                  </a:lnTo>
                  <a:close/>
                </a:path>
                <a:path w="5782309" h="405765">
                  <a:moveTo>
                    <a:pt x="592836" y="376428"/>
                  </a:moveTo>
                  <a:lnTo>
                    <a:pt x="574548" y="376428"/>
                  </a:lnTo>
                  <a:lnTo>
                    <a:pt x="574548" y="405384"/>
                  </a:lnTo>
                  <a:lnTo>
                    <a:pt x="592836" y="405384"/>
                  </a:lnTo>
                  <a:lnTo>
                    <a:pt x="592836" y="376428"/>
                  </a:lnTo>
                  <a:close/>
                </a:path>
                <a:path w="5782309" h="405765">
                  <a:moveTo>
                    <a:pt x="627888" y="64008"/>
                  </a:moveTo>
                  <a:lnTo>
                    <a:pt x="605358" y="35052"/>
                  </a:lnTo>
                  <a:lnTo>
                    <a:pt x="595884" y="22860"/>
                  </a:lnTo>
                  <a:lnTo>
                    <a:pt x="576072" y="22860"/>
                  </a:lnTo>
                  <a:lnTo>
                    <a:pt x="544068" y="64008"/>
                  </a:lnTo>
                  <a:lnTo>
                    <a:pt x="559308" y="64008"/>
                  </a:lnTo>
                  <a:lnTo>
                    <a:pt x="585216" y="35052"/>
                  </a:lnTo>
                  <a:lnTo>
                    <a:pt x="609600" y="64008"/>
                  </a:lnTo>
                  <a:lnTo>
                    <a:pt x="627888" y="64008"/>
                  </a:lnTo>
                  <a:close/>
                </a:path>
                <a:path w="5782309" h="405765">
                  <a:moveTo>
                    <a:pt x="697992" y="335280"/>
                  </a:moveTo>
                  <a:lnTo>
                    <a:pt x="666661" y="256032"/>
                  </a:lnTo>
                  <a:lnTo>
                    <a:pt x="658837" y="236220"/>
                  </a:lnTo>
                  <a:lnTo>
                    <a:pt x="632460" y="169494"/>
                  </a:lnTo>
                  <a:lnTo>
                    <a:pt x="632460" y="236220"/>
                  </a:lnTo>
                  <a:lnTo>
                    <a:pt x="531876" y="236220"/>
                  </a:lnTo>
                  <a:lnTo>
                    <a:pt x="583692" y="105156"/>
                  </a:lnTo>
                  <a:lnTo>
                    <a:pt x="632460" y="236220"/>
                  </a:lnTo>
                  <a:lnTo>
                    <a:pt x="632460" y="169494"/>
                  </a:lnTo>
                  <a:lnTo>
                    <a:pt x="607034" y="105156"/>
                  </a:lnTo>
                  <a:lnTo>
                    <a:pt x="597408" y="80772"/>
                  </a:lnTo>
                  <a:lnTo>
                    <a:pt x="571500" y="80772"/>
                  </a:lnTo>
                  <a:lnTo>
                    <a:pt x="467868" y="335280"/>
                  </a:lnTo>
                  <a:lnTo>
                    <a:pt x="493776" y="335280"/>
                  </a:lnTo>
                  <a:lnTo>
                    <a:pt x="524256" y="256032"/>
                  </a:lnTo>
                  <a:lnTo>
                    <a:pt x="641604" y="256032"/>
                  </a:lnTo>
                  <a:lnTo>
                    <a:pt x="672071" y="335280"/>
                  </a:lnTo>
                  <a:lnTo>
                    <a:pt x="697992" y="335280"/>
                  </a:lnTo>
                  <a:close/>
                </a:path>
                <a:path w="5782309" h="405765">
                  <a:moveTo>
                    <a:pt x="908304" y="80772"/>
                  </a:moveTo>
                  <a:lnTo>
                    <a:pt x="883920" y="80772"/>
                  </a:lnTo>
                  <a:lnTo>
                    <a:pt x="883920" y="239268"/>
                  </a:lnTo>
                  <a:lnTo>
                    <a:pt x="883602" y="249491"/>
                  </a:lnTo>
                  <a:lnTo>
                    <a:pt x="882586" y="259270"/>
                  </a:lnTo>
                  <a:lnTo>
                    <a:pt x="880694" y="268211"/>
                  </a:lnTo>
                  <a:lnTo>
                    <a:pt x="877824" y="275844"/>
                  </a:lnTo>
                  <a:lnTo>
                    <a:pt x="875245" y="283540"/>
                  </a:lnTo>
                  <a:lnTo>
                    <a:pt x="846531" y="312902"/>
                  </a:lnTo>
                  <a:lnTo>
                    <a:pt x="809244" y="320040"/>
                  </a:lnTo>
                  <a:lnTo>
                    <a:pt x="800379" y="319760"/>
                  </a:lnTo>
                  <a:lnTo>
                    <a:pt x="759231" y="306044"/>
                  </a:lnTo>
                  <a:lnTo>
                    <a:pt x="737133" y="268211"/>
                  </a:lnTo>
                  <a:lnTo>
                    <a:pt x="734568" y="239268"/>
                  </a:lnTo>
                  <a:lnTo>
                    <a:pt x="734568" y="80772"/>
                  </a:lnTo>
                  <a:lnTo>
                    <a:pt x="710184" y="80772"/>
                  </a:lnTo>
                  <a:lnTo>
                    <a:pt x="710184" y="243840"/>
                  </a:lnTo>
                  <a:lnTo>
                    <a:pt x="710463" y="253847"/>
                  </a:lnTo>
                  <a:lnTo>
                    <a:pt x="722757" y="297561"/>
                  </a:lnTo>
                  <a:lnTo>
                    <a:pt x="754684" y="329145"/>
                  </a:lnTo>
                  <a:lnTo>
                    <a:pt x="796099" y="340829"/>
                  </a:lnTo>
                  <a:lnTo>
                    <a:pt x="809244" y="341376"/>
                  </a:lnTo>
                  <a:lnTo>
                    <a:pt x="821499" y="340829"/>
                  </a:lnTo>
                  <a:lnTo>
                    <a:pt x="862939" y="329145"/>
                  </a:lnTo>
                  <a:lnTo>
                    <a:pt x="895540" y="297561"/>
                  </a:lnTo>
                  <a:lnTo>
                    <a:pt x="907986" y="253847"/>
                  </a:lnTo>
                  <a:lnTo>
                    <a:pt x="908304" y="243840"/>
                  </a:lnTo>
                  <a:lnTo>
                    <a:pt x="908304" y="80772"/>
                  </a:lnTo>
                  <a:close/>
                </a:path>
                <a:path w="5782309" h="405765">
                  <a:moveTo>
                    <a:pt x="1239012" y="335280"/>
                  </a:moveTo>
                  <a:lnTo>
                    <a:pt x="1235964" y="332232"/>
                  </a:lnTo>
                  <a:lnTo>
                    <a:pt x="1232916" y="323088"/>
                  </a:lnTo>
                  <a:lnTo>
                    <a:pt x="1229868" y="310896"/>
                  </a:lnTo>
                  <a:lnTo>
                    <a:pt x="1229868" y="304800"/>
                  </a:lnTo>
                  <a:lnTo>
                    <a:pt x="1228344" y="298704"/>
                  </a:lnTo>
                  <a:lnTo>
                    <a:pt x="1228344" y="269748"/>
                  </a:lnTo>
                  <a:lnTo>
                    <a:pt x="1226820" y="263652"/>
                  </a:lnTo>
                  <a:lnTo>
                    <a:pt x="1225296" y="256032"/>
                  </a:lnTo>
                  <a:lnTo>
                    <a:pt x="1223772" y="249936"/>
                  </a:lnTo>
                  <a:lnTo>
                    <a:pt x="1222248" y="242316"/>
                  </a:lnTo>
                  <a:lnTo>
                    <a:pt x="1220724" y="236220"/>
                  </a:lnTo>
                  <a:lnTo>
                    <a:pt x="1216152" y="231648"/>
                  </a:lnTo>
                  <a:lnTo>
                    <a:pt x="1213104" y="227076"/>
                  </a:lnTo>
                  <a:lnTo>
                    <a:pt x="1208532" y="222504"/>
                  </a:lnTo>
                  <a:lnTo>
                    <a:pt x="1203960" y="219456"/>
                  </a:lnTo>
                  <a:lnTo>
                    <a:pt x="1191768" y="213360"/>
                  </a:lnTo>
                  <a:lnTo>
                    <a:pt x="1182624" y="213360"/>
                  </a:lnTo>
                  <a:lnTo>
                    <a:pt x="1182624" y="211836"/>
                  </a:lnTo>
                  <a:lnTo>
                    <a:pt x="1194358" y="208699"/>
                  </a:lnTo>
                  <a:lnTo>
                    <a:pt x="1204531" y="203835"/>
                  </a:lnTo>
                  <a:lnTo>
                    <a:pt x="1208074" y="201168"/>
                  </a:lnTo>
                  <a:lnTo>
                    <a:pt x="1213269" y="197269"/>
                  </a:lnTo>
                  <a:lnTo>
                    <a:pt x="1232077" y="159194"/>
                  </a:lnTo>
                  <a:lnTo>
                    <a:pt x="1232916" y="147828"/>
                  </a:lnTo>
                  <a:lnTo>
                    <a:pt x="1232382" y="139217"/>
                  </a:lnTo>
                  <a:lnTo>
                    <a:pt x="1215161" y="102108"/>
                  </a:lnTo>
                  <a:lnTo>
                    <a:pt x="1208532" y="96418"/>
                  </a:lnTo>
                  <a:lnTo>
                    <a:pt x="1208532" y="152400"/>
                  </a:lnTo>
                  <a:lnTo>
                    <a:pt x="1208532" y="160020"/>
                  </a:lnTo>
                  <a:lnTo>
                    <a:pt x="1207008" y="167640"/>
                  </a:lnTo>
                  <a:lnTo>
                    <a:pt x="1203960" y="172212"/>
                  </a:lnTo>
                  <a:lnTo>
                    <a:pt x="1200912" y="178308"/>
                  </a:lnTo>
                  <a:lnTo>
                    <a:pt x="1196340" y="184404"/>
                  </a:lnTo>
                  <a:lnTo>
                    <a:pt x="1187196" y="193548"/>
                  </a:lnTo>
                  <a:lnTo>
                    <a:pt x="1181100" y="196596"/>
                  </a:lnTo>
                  <a:lnTo>
                    <a:pt x="1175004" y="198120"/>
                  </a:lnTo>
                  <a:lnTo>
                    <a:pt x="1167384" y="201168"/>
                  </a:lnTo>
                  <a:lnTo>
                    <a:pt x="1062228" y="201168"/>
                  </a:lnTo>
                  <a:lnTo>
                    <a:pt x="1062228" y="102108"/>
                  </a:lnTo>
                  <a:lnTo>
                    <a:pt x="1153668" y="102108"/>
                  </a:lnTo>
                  <a:lnTo>
                    <a:pt x="1166520" y="102971"/>
                  </a:lnTo>
                  <a:lnTo>
                    <a:pt x="1200810" y="122618"/>
                  </a:lnTo>
                  <a:lnTo>
                    <a:pt x="1208532" y="152400"/>
                  </a:lnTo>
                  <a:lnTo>
                    <a:pt x="1208532" y="96418"/>
                  </a:lnTo>
                  <a:lnTo>
                    <a:pt x="1204290" y="93281"/>
                  </a:lnTo>
                  <a:lnTo>
                    <a:pt x="1198245" y="89725"/>
                  </a:lnTo>
                  <a:lnTo>
                    <a:pt x="1191615" y="87045"/>
                  </a:lnTo>
                  <a:lnTo>
                    <a:pt x="1184148" y="85344"/>
                  </a:lnTo>
                  <a:lnTo>
                    <a:pt x="1177264" y="83350"/>
                  </a:lnTo>
                  <a:lnTo>
                    <a:pt x="1170241" y="81915"/>
                  </a:lnTo>
                  <a:lnTo>
                    <a:pt x="1162926" y="81064"/>
                  </a:lnTo>
                  <a:lnTo>
                    <a:pt x="1155192" y="80772"/>
                  </a:lnTo>
                  <a:lnTo>
                    <a:pt x="1037844" y="80772"/>
                  </a:lnTo>
                  <a:lnTo>
                    <a:pt x="1037844" y="335280"/>
                  </a:lnTo>
                  <a:lnTo>
                    <a:pt x="1062228" y="335280"/>
                  </a:lnTo>
                  <a:lnTo>
                    <a:pt x="1062228" y="222504"/>
                  </a:lnTo>
                  <a:lnTo>
                    <a:pt x="1155192" y="222504"/>
                  </a:lnTo>
                  <a:lnTo>
                    <a:pt x="1193292" y="239268"/>
                  </a:lnTo>
                  <a:lnTo>
                    <a:pt x="1196340" y="246888"/>
                  </a:lnTo>
                  <a:lnTo>
                    <a:pt x="1199388" y="252984"/>
                  </a:lnTo>
                  <a:lnTo>
                    <a:pt x="1202436" y="260604"/>
                  </a:lnTo>
                  <a:lnTo>
                    <a:pt x="1203960" y="269748"/>
                  </a:lnTo>
                  <a:lnTo>
                    <a:pt x="1204188" y="276377"/>
                  </a:lnTo>
                  <a:lnTo>
                    <a:pt x="1205242" y="289039"/>
                  </a:lnTo>
                  <a:lnTo>
                    <a:pt x="1205484" y="295656"/>
                  </a:lnTo>
                  <a:lnTo>
                    <a:pt x="1205484" y="304800"/>
                  </a:lnTo>
                  <a:lnTo>
                    <a:pt x="1207008" y="309372"/>
                  </a:lnTo>
                  <a:lnTo>
                    <a:pt x="1207008" y="320040"/>
                  </a:lnTo>
                  <a:lnTo>
                    <a:pt x="1208532" y="323088"/>
                  </a:lnTo>
                  <a:lnTo>
                    <a:pt x="1208532" y="327660"/>
                  </a:lnTo>
                  <a:lnTo>
                    <a:pt x="1211580" y="333756"/>
                  </a:lnTo>
                  <a:lnTo>
                    <a:pt x="1213104" y="335280"/>
                  </a:lnTo>
                  <a:lnTo>
                    <a:pt x="1239012" y="335280"/>
                  </a:lnTo>
                  <a:close/>
                </a:path>
                <a:path w="5782309" h="405765">
                  <a:moveTo>
                    <a:pt x="1395984" y="24384"/>
                  </a:moveTo>
                  <a:lnTo>
                    <a:pt x="1394155" y="19812"/>
                  </a:lnTo>
                  <a:lnTo>
                    <a:pt x="1392936" y="16764"/>
                  </a:lnTo>
                  <a:lnTo>
                    <a:pt x="1386840" y="12192"/>
                  </a:lnTo>
                  <a:lnTo>
                    <a:pt x="1374648" y="6096"/>
                  </a:lnTo>
                  <a:lnTo>
                    <a:pt x="1365504" y="6096"/>
                  </a:lnTo>
                  <a:lnTo>
                    <a:pt x="1331976" y="24384"/>
                  </a:lnTo>
                  <a:lnTo>
                    <a:pt x="1331976" y="28956"/>
                  </a:lnTo>
                  <a:lnTo>
                    <a:pt x="1342644" y="35052"/>
                  </a:lnTo>
                  <a:lnTo>
                    <a:pt x="1344168" y="30480"/>
                  </a:lnTo>
                  <a:lnTo>
                    <a:pt x="1345692" y="27432"/>
                  </a:lnTo>
                  <a:lnTo>
                    <a:pt x="1350264" y="24384"/>
                  </a:lnTo>
                  <a:lnTo>
                    <a:pt x="1353312" y="21336"/>
                  </a:lnTo>
                  <a:lnTo>
                    <a:pt x="1357884" y="19812"/>
                  </a:lnTo>
                  <a:lnTo>
                    <a:pt x="1368552" y="19812"/>
                  </a:lnTo>
                  <a:lnTo>
                    <a:pt x="1377696" y="24384"/>
                  </a:lnTo>
                  <a:lnTo>
                    <a:pt x="1380744" y="27432"/>
                  </a:lnTo>
                  <a:lnTo>
                    <a:pt x="1380744" y="35052"/>
                  </a:lnTo>
                  <a:lnTo>
                    <a:pt x="1371600" y="41148"/>
                  </a:lnTo>
                  <a:lnTo>
                    <a:pt x="1365504" y="42672"/>
                  </a:lnTo>
                  <a:lnTo>
                    <a:pt x="1360932" y="45720"/>
                  </a:lnTo>
                  <a:lnTo>
                    <a:pt x="1359408" y="48768"/>
                  </a:lnTo>
                  <a:lnTo>
                    <a:pt x="1356360" y="51816"/>
                  </a:lnTo>
                  <a:lnTo>
                    <a:pt x="1354836" y="57912"/>
                  </a:lnTo>
                  <a:lnTo>
                    <a:pt x="1354836" y="64008"/>
                  </a:lnTo>
                  <a:lnTo>
                    <a:pt x="1368552" y="64008"/>
                  </a:lnTo>
                  <a:lnTo>
                    <a:pt x="1368552" y="59436"/>
                  </a:lnTo>
                  <a:lnTo>
                    <a:pt x="1370076" y="56388"/>
                  </a:lnTo>
                  <a:lnTo>
                    <a:pt x="1374648" y="53340"/>
                  </a:lnTo>
                  <a:lnTo>
                    <a:pt x="1377696" y="51816"/>
                  </a:lnTo>
                  <a:lnTo>
                    <a:pt x="1382268" y="50292"/>
                  </a:lnTo>
                  <a:lnTo>
                    <a:pt x="1386840" y="47244"/>
                  </a:lnTo>
                  <a:lnTo>
                    <a:pt x="1392936" y="42672"/>
                  </a:lnTo>
                  <a:lnTo>
                    <a:pt x="1395984" y="38100"/>
                  </a:lnTo>
                  <a:lnTo>
                    <a:pt x="1395984" y="24384"/>
                  </a:lnTo>
                  <a:close/>
                </a:path>
                <a:path w="5782309" h="405765">
                  <a:moveTo>
                    <a:pt x="1488948" y="70104"/>
                  </a:moveTo>
                  <a:lnTo>
                    <a:pt x="1485900" y="64008"/>
                  </a:lnTo>
                  <a:lnTo>
                    <a:pt x="1484376" y="62484"/>
                  </a:lnTo>
                  <a:lnTo>
                    <a:pt x="1482852" y="59436"/>
                  </a:lnTo>
                  <a:lnTo>
                    <a:pt x="1473708" y="54864"/>
                  </a:lnTo>
                  <a:lnTo>
                    <a:pt x="1469136" y="53340"/>
                  </a:lnTo>
                  <a:lnTo>
                    <a:pt x="1458468" y="53340"/>
                  </a:lnTo>
                  <a:lnTo>
                    <a:pt x="1458468" y="65532"/>
                  </a:lnTo>
                  <a:lnTo>
                    <a:pt x="1464564" y="65532"/>
                  </a:lnTo>
                  <a:lnTo>
                    <a:pt x="1467612" y="67056"/>
                  </a:lnTo>
                  <a:lnTo>
                    <a:pt x="1470660" y="70104"/>
                  </a:lnTo>
                  <a:lnTo>
                    <a:pt x="1473708" y="71628"/>
                  </a:lnTo>
                  <a:lnTo>
                    <a:pt x="1475232" y="74676"/>
                  </a:lnTo>
                  <a:lnTo>
                    <a:pt x="1475232" y="82296"/>
                  </a:lnTo>
                  <a:lnTo>
                    <a:pt x="1473708" y="86868"/>
                  </a:lnTo>
                  <a:lnTo>
                    <a:pt x="1472184" y="89916"/>
                  </a:lnTo>
                  <a:lnTo>
                    <a:pt x="1469136" y="92964"/>
                  </a:lnTo>
                  <a:lnTo>
                    <a:pt x="1463040" y="96012"/>
                  </a:lnTo>
                  <a:lnTo>
                    <a:pt x="1463040" y="80772"/>
                  </a:lnTo>
                  <a:lnTo>
                    <a:pt x="1438656" y="80772"/>
                  </a:lnTo>
                  <a:lnTo>
                    <a:pt x="1438656" y="239268"/>
                  </a:lnTo>
                  <a:lnTo>
                    <a:pt x="1438363" y="249491"/>
                  </a:lnTo>
                  <a:lnTo>
                    <a:pt x="1427607" y="290512"/>
                  </a:lnTo>
                  <a:lnTo>
                    <a:pt x="1395984" y="315468"/>
                  </a:lnTo>
                  <a:lnTo>
                    <a:pt x="1363980" y="320040"/>
                  </a:lnTo>
                  <a:lnTo>
                    <a:pt x="1355115" y="319760"/>
                  </a:lnTo>
                  <a:lnTo>
                    <a:pt x="1313967" y="306044"/>
                  </a:lnTo>
                  <a:lnTo>
                    <a:pt x="1291869" y="268211"/>
                  </a:lnTo>
                  <a:lnTo>
                    <a:pt x="1289304" y="239268"/>
                  </a:lnTo>
                  <a:lnTo>
                    <a:pt x="1289304" y="80772"/>
                  </a:lnTo>
                  <a:lnTo>
                    <a:pt x="1264920" y="80772"/>
                  </a:lnTo>
                  <a:lnTo>
                    <a:pt x="1264920" y="243840"/>
                  </a:lnTo>
                  <a:lnTo>
                    <a:pt x="1265224" y="253847"/>
                  </a:lnTo>
                  <a:lnTo>
                    <a:pt x="1266253" y="263271"/>
                  </a:lnTo>
                  <a:lnTo>
                    <a:pt x="1268133" y="272135"/>
                  </a:lnTo>
                  <a:lnTo>
                    <a:pt x="1271016" y="280416"/>
                  </a:lnTo>
                  <a:lnTo>
                    <a:pt x="1273848" y="289280"/>
                  </a:lnTo>
                  <a:lnTo>
                    <a:pt x="1302067" y="324231"/>
                  </a:lnTo>
                  <a:lnTo>
                    <a:pt x="1340167" y="339280"/>
                  </a:lnTo>
                  <a:lnTo>
                    <a:pt x="1363980" y="341376"/>
                  </a:lnTo>
                  <a:lnTo>
                    <a:pt x="1377111" y="340829"/>
                  </a:lnTo>
                  <a:lnTo>
                    <a:pt x="1418526" y="329145"/>
                  </a:lnTo>
                  <a:lnTo>
                    <a:pt x="1432204" y="320040"/>
                  </a:lnTo>
                  <a:lnTo>
                    <a:pt x="1433906" y="318757"/>
                  </a:lnTo>
                  <a:lnTo>
                    <a:pt x="1458468" y="280416"/>
                  </a:lnTo>
                  <a:lnTo>
                    <a:pt x="1463040" y="243840"/>
                  </a:lnTo>
                  <a:lnTo>
                    <a:pt x="1463040" y="114300"/>
                  </a:lnTo>
                  <a:lnTo>
                    <a:pt x="1467612" y="112776"/>
                  </a:lnTo>
                  <a:lnTo>
                    <a:pt x="1470660" y="109728"/>
                  </a:lnTo>
                  <a:lnTo>
                    <a:pt x="1476756" y="106680"/>
                  </a:lnTo>
                  <a:lnTo>
                    <a:pt x="1478280" y="103632"/>
                  </a:lnTo>
                  <a:lnTo>
                    <a:pt x="1485900" y="96012"/>
                  </a:lnTo>
                  <a:lnTo>
                    <a:pt x="1488948" y="86868"/>
                  </a:lnTo>
                  <a:lnTo>
                    <a:pt x="1488948" y="70104"/>
                  </a:lnTo>
                  <a:close/>
                </a:path>
                <a:path w="5782309" h="405765">
                  <a:moveTo>
                    <a:pt x="1705356" y="335280"/>
                  </a:moveTo>
                  <a:lnTo>
                    <a:pt x="1674025" y="256032"/>
                  </a:lnTo>
                  <a:lnTo>
                    <a:pt x="1666201" y="236220"/>
                  </a:lnTo>
                  <a:lnTo>
                    <a:pt x="1639824" y="169494"/>
                  </a:lnTo>
                  <a:lnTo>
                    <a:pt x="1639824" y="236220"/>
                  </a:lnTo>
                  <a:lnTo>
                    <a:pt x="1539240" y="236220"/>
                  </a:lnTo>
                  <a:lnTo>
                    <a:pt x="1591056" y="105156"/>
                  </a:lnTo>
                  <a:lnTo>
                    <a:pt x="1639824" y="236220"/>
                  </a:lnTo>
                  <a:lnTo>
                    <a:pt x="1639824" y="169494"/>
                  </a:lnTo>
                  <a:lnTo>
                    <a:pt x="1614398" y="105156"/>
                  </a:lnTo>
                  <a:lnTo>
                    <a:pt x="1604772" y="80772"/>
                  </a:lnTo>
                  <a:lnTo>
                    <a:pt x="1577340" y="80772"/>
                  </a:lnTo>
                  <a:lnTo>
                    <a:pt x="1475232" y="335280"/>
                  </a:lnTo>
                  <a:lnTo>
                    <a:pt x="1501140" y="335280"/>
                  </a:lnTo>
                  <a:lnTo>
                    <a:pt x="1531620" y="256032"/>
                  </a:lnTo>
                  <a:lnTo>
                    <a:pt x="1647444" y="256032"/>
                  </a:lnTo>
                  <a:lnTo>
                    <a:pt x="1679448" y="335280"/>
                  </a:lnTo>
                  <a:lnTo>
                    <a:pt x="1705356" y="335280"/>
                  </a:lnTo>
                  <a:close/>
                </a:path>
                <a:path w="5782309" h="405765">
                  <a:moveTo>
                    <a:pt x="2020824" y="335280"/>
                  </a:moveTo>
                  <a:lnTo>
                    <a:pt x="1900428" y="185928"/>
                  </a:lnTo>
                  <a:lnTo>
                    <a:pt x="2014728" y="80772"/>
                  </a:lnTo>
                  <a:lnTo>
                    <a:pt x="1982724" y="80772"/>
                  </a:lnTo>
                  <a:lnTo>
                    <a:pt x="1833372" y="217932"/>
                  </a:lnTo>
                  <a:lnTo>
                    <a:pt x="1833372" y="80772"/>
                  </a:lnTo>
                  <a:lnTo>
                    <a:pt x="1808988" y="80772"/>
                  </a:lnTo>
                  <a:lnTo>
                    <a:pt x="1808988" y="335280"/>
                  </a:lnTo>
                  <a:lnTo>
                    <a:pt x="1833372" y="335280"/>
                  </a:lnTo>
                  <a:lnTo>
                    <a:pt x="1833372" y="248412"/>
                  </a:lnTo>
                  <a:lnTo>
                    <a:pt x="1882140" y="202692"/>
                  </a:lnTo>
                  <a:lnTo>
                    <a:pt x="1988820" y="335280"/>
                  </a:lnTo>
                  <a:lnTo>
                    <a:pt x="2020824" y="335280"/>
                  </a:lnTo>
                  <a:close/>
                </a:path>
                <a:path w="5782309" h="405765">
                  <a:moveTo>
                    <a:pt x="2209800" y="0"/>
                  </a:moveTo>
                  <a:lnTo>
                    <a:pt x="2185416" y="0"/>
                  </a:lnTo>
                  <a:lnTo>
                    <a:pt x="2146071" y="40868"/>
                  </a:lnTo>
                  <a:lnTo>
                    <a:pt x="2141550" y="35052"/>
                  </a:lnTo>
                  <a:lnTo>
                    <a:pt x="2132076" y="22860"/>
                  </a:lnTo>
                  <a:lnTo>
                    <a:pt x="2112264" y="22860"/>
                  </a:lnTo>
                  <a:lnTo>
                    <a:pt x="2078736" y="64008"/>
                  </a:lnTo>
                  <a:lnTo>
                    <a:pt x="2095500" y="64008"/>
                  </a:lnTo>
                  <a:lnTo>
                    <a:pt x="2119884" y="35052"/>
                  </a:lnTo>
                  <a:lnTo>
                    <a:pt x="2145792" y="64008"/>
                  </a:lnTo>
                  <a:lnTo>
                    <a:pt x="2164080" y="64008"/>
                  </a:lnTo>
                  <a:lnTo>
                    <a:pt x="2146287" y="41148"/>
                  </a:lnTo>
                  <a:lnTo>
                    <a:pt x="2164080" y="41148"/>
                  </a:lnTo>
                  <a:lnTo>
                    <a:pt x="2209800" y="0"/>
                  </a:lnTo>
                  <a:close/>
                </a:path>
                <a:path w="5782309" h="405765">
                  <a:moveTo>
                    <a:pt x="2409444" y="81280"/>
                  </a:moveTo>
                  <a:lnTo>
                    <a:pt x="2208276" y="81280"/>
                  </a:lnTo>
                  <a:lnTo>
                    <a:pt x="2208276" y="80772"/>
                  </a:lnTo>
                  <a:lnTo>
                    <a:pt x="2031492" y="80772"/>
                  </a:lnTo>
                  <a:lnTo>
                    <a:pt x="2031492" y="335280"/>
                  </a:lnTo>
                  <a:lnTo>
                    <a:pt x="2209800" y="335280"/>
                  </a:lnTo>
                  <a:lnTo>
                    <a:pt x="2209800" y="315468"/>
                  </a:lnTo>
                  <a:lnTo>
                    <a:pt x="2055876" y="315468"/>
                  </a:lnTo>
                  <a:lnTo>
                    <a:pt x="2055876" y="214884"/>
                  </a:lnTo>
                  <a:lnTo>
                    <a:pt x="2199132" y="214884"/>
                  </a:lnTo>
                  <a:lnTo>
                    <a:pt x="2199132" y="193548"/>
                  </a:lnTo>
                  <a:lnTo>
                    <a:pt x="2055876" y="193548"/>
                  </a:lnTo>
                  <a:lnTo>
                    <a:pt x="2055876" y="102108"/>
                  </a:lnTo>
                  <a:lnTo>
                    <a:pt x="2208276" y="102108"/>
                  </a:lnTo>
                  <a:lnTo>
                    <a:pt x="2208276" y="101600"/>
                  </a:lnTo>
                  <a:lnTo>
                    <a:pt x="2296655" y="101600"/>
                  </a:lnTo>
                  <a:lnTo>
                    <a:pt x="2296655" y="335280"/>
                  </a:lnTo>
                  <a:lnTo>
                    <a:pt x="2321052" y="335280"/>
                  </a:lnTo>
                  <a:lnTo>
                    <a:pt x="2321052" y="101600"/>
                  </a:lnTo>
                  <a:lnTo>
                    <a:pt x="2409444" y="101600"/>
                  </a:lnTo>
                  <a:lnTo>
                    <a:pt x="2409444" y="81280"/>
                  </a:lnTo>
                  <a:close/>
                </a:path>
                <a:path w="5782309" h="405765">
                  <a:moveTo>
                    <a:pt x="2714244" y="81280"/>
                  </a:moveTo>
                  <a:lnTo>
                    <a:pt x="2689860" y="81280"/>
                  </a:lnTo>
                  <a:lnTo>
                    <a:pt x="2689860" y="191770"/>
                  </a:lnTo>
                  <a:lnTo>
                    <a:pt x="2538984" y="191770"/>
                  </a:lnTo>
                  <a:lnTo>
                    <a:pt x="2538984" y="81280"/>
                  </a:lnTo>
                  <a:lnTo>
                    <a:pt x="2514600" y="81280"/>
                  </a:lnTo>
                  <a:lnTo>
                    <a:pt x="2514600" y="191770"/>
                  </a:lnTo>
                  <a:lnTo>
                    <a:pt x="2514600" y="212090"/>
                  </a:lnTo>
                  <a:lnTo>
                    <a:pt x="2514600" y="335280"/>
                  </a:lnTo>
                  <a:lnTo>
                    <a:pt x="2538984" y="335280"/>
                  </a:lnTo>
                  <a:lnTo>
                    <a:pt x="2538984" y="212090"/>
                  </a:lnTo>
                  <a:lnTo>
                    <a:pt x="2689860" y="212090"/>
                  </a:lnTo>
                  <a:lnTo>
                    <a:pt x="2689860" y="335280"/>
                  </a:lnTo>
                  <a:lnTo>
                    <a:pt x="2714244" y="335280"/>
                  </a:lnTo>
                  <a:lnTo>
                    <a:pt x="2714244" y="212090"/>
                  </a:lnTo>
                  <a:lnTo>
                    <a:pt x="2714244" y="191770"/>
                  </a:lnTo>
                  <a:lnTo>
                    <a:pt x="2714244" y="81280"/>
                  </a:lnTo>
                  <a:close/>
                </a:path>
                <a:path w="5782309" h="405765">
                  <a:moveTo>
                    <a:pt x="2872740" y="376428"/>
                  </a:moveTo>
                  <a:lnTo>
                    <a:pt x="2854452" y="376428"/>
                  </a:lnTo>
                  <a:lnTo>
                    <a:pt x="2854452" y="405384"/>
                  </a:lnTo>
                  <a:lnTo>
                    <a:pt x="2872740" y="405384"/>
                  </a:lnTo>
                  <a:lnTo>
                    <a:pt x="2872740" y="376428"/>
                  </a:lnTo>
                  <a:close/>
                </a:path>
                <a:path w="5782309" h="405765">
                  <a:moveTo>
                    <a:pt x="2983992" y="208788"/>
                  </a:moveTo>
                  <a:lnTo>
                    <a:pt x="2979483" y="170218"/>
                  </a:lnTo>
                  <a:lnTo>
                    <a:pt x="2960941" y="125285"/>
                  </a:lnTo>
                  <a:lnTo>
                    <a:pt x="2959608" y="123596"/>
                  </a:lnTo>
                  <a:lnTo>
                    <a:pt x="2959608" y="208788"/>
                  </a:lnTo>
                  <a:lnTo>
                    <a:pt x="2959290" y="219075"/>
                  </a:lnTo>
                  <a:lnTo>
                    <a:pt x="2950667" y="259067"/>
                  </a:lnTo>
                  <a:lnTo>
                    <a:pt x="2930715" y="292684"/>
                  </a:lnTo>
                  <a:lnTo>
                    <a:pt x="2898089" y="314896"/>
                  </a:lnTo>
                  <a:lnTo>
                    <a:pt x="2863596" y="320040"/>
                  </a:lnTo>
                  <a:lnTo>
                    <a:pt x="2851569" y="319481"/>
                  </a:lnTo>
                  <a:lnTo>
                    <a:pt x="2812084" y="305777"/>
                  </a:lnTo>
                  <a:lnTo>
                    <a:pt x="2785033" y="276733"/>
                  </a:lnTo>
                  <a:lnTo>
                    <a:pt x="2770797" y="239649"/>
                  </a:lnTo>
                  <a:lnTo>
                    <a:pt x="2767584" y="208788"/>
                  </a:lnTo>
                  <a:lnTo>
                    <a:pt x="2767888" y="198501"/>
                  </a:lnTo>
                  <a:lnTo>
                    <a:pt x="2776512" y="157645"/>
                  </a:lnTo>
                  <a:lnTo>
                    <a:pt x="2796705" y="123596"/>
                  </a:lnTo>
                  <a:lnTo>
                    <a:pt x="2830372" y="101155"/>
                  </a:lnTo>
                  <a:lnTo>
                    <a:pt x="2863596" y="96012"/>
                  </a:lnTo>
                  <a:lnTo>
                    <a:pt x="2875851" y="96583"/>
                  </a:lnTo>
                  <a:lnTo>
                    <a:pt x="2916377" y="110921"/>
                  </a:lnTo>
                  <a:lnTo>
                    <a:pt x="2942145" y="139357"/>
                  </a:lnTo>
                  <a:lnTo>
                    <a:pt x="2956382" y="177927"/>
                  </a:lnTo>
                  <a:lnTo>
                    <a:pt x="2959608" y="208788"/>
                  </a:lnTo>
                  <a:lnTo>
                    <a:pt x="2959608" y="123596"/>
                  </a:lnTo>
                  <a:lnTo>
                    <a:pt x="2953512" y="115824"/>
                  </a:lnTo>
                  <a:lnTo>
                    <a:pt x="2950464" y="112776"/>
                  </a:lnTo>
                  <a:lnTo>
                    <a:pt x="2948940" y="109728"/>
                  </a:lnTo>
                  <a:lnTo>
                    <a:pt x="2945892" y="106680"/>
                  </a:lnTo>
                  <a:lnTo>
                    <a:pt x="2950464" y="102108"/>
                  </a:lnTo>
                  <a:lnTo>
                    <a:pt x="2951988" y="99060"/>
                  </a:lnTo>
                  <a:lnTo>
                    <a:pt x="2955036" y="96012"/>
                  </a:lnTo>
                  <a:lnTo>
                    <a:pt x="2958084" y="91440"/>
                  </a:lnTo>
                  <a:lnTo>
                    <a:pt x="2958084" y="86868"/>
                  </a:lnTo>
                  <a:lnTo>
                    <a:pt x="2959608" y="83820"/>
                  </a:lnTo>
                  <a:lnTo>
                    <a:pt x="2959608" y="73152"/>
                  </a:lnTo>
                  <a:lnTo>
                    <a:pt x="2958084" y="70104"/>
                  </a:lnTo>
                  <a:lnTo>
                    <a:pt x="2958084" y="67056"/>
                  </a:lnTo>
                  <a:lnTo>
                    <a:pt x="2956560" y="64008"/>
                  </a:lnTo>
                  <a:lnTo>
                    <a:pt x="2955036" y="62484"/>
                  </a:lnTo>
                  <a:lnTo>
                    <a:pt x="2953512" y="59436"/>
                  </a:lnTo>
                  <a:lnTo>
                    <a:pt x="2944368" y="54864"/>
                  </a:lnTo>
                  <a:lnTo>
                    <a:pt x="2939796" y="53340"/>
                  </a:lnTo>
                  <a:lnTo>
                    <a:pt x="2929128" y="53340"/>
                  </a:lnTo>
                  <a:lnTo>
                    <a:pt x="2929128" y="65532"/>
                  </a:lnTo>
                  <a:lnTo>
                    <a:pt x="2933700" y="65532"/>
                  </a:lnTo>
                  <a:lnTo>
                    <a:pt x="2938272" y="67056"/>
                  </a:lnTo>
                  <a:lnTo>
                    <a:pt x="2941320" y="70104"/>
                  </a:lnTo>
                  <a:lnTo>
                    <a:pt x="2944368" y="71628"/>
                  </a:lnTo>
                  <a:lnTo>
                    <a:pt x="2945892" y="74676"/>
                  </a:lnTo>
                  <a:lnTo>
                    <a:pt x="2945892" y="82296"/>
                  </a:lnTo>
                  <a:lnTo>
                    <a:pt x="2944368" y="86868"/>
                  </a:lnTo>
                  <a:lnTo>
                    <a:pt x="2942844" y="89916"/>
                  </a:lnTo>
                  <a:lnTo>
                    <a:pt x="2939796" y="92964"/>
                  </a:lnTo>
                  <a:lnTo>
                    <a:pt x="2933700" y="96012"/>
                  </a:lnTo>
                  <a:lnTo>
                    <a:pt x="2927604" y="92964"/>
                  </a:lnTo>
                  <a:lnTo>
                    <a:pt x="2923032" y="89916"/>
                  </a:lnTo>
                  <a:lnTo>
                    <a:pt x="2916936" y="86868"/>
                  </a:lnTo>
                  <a:lnTo>
                    <a:pt x="2904947" y="81991"/>
                  </a:lnTo>
                  <a:lnTo>
                    <a:pt x="2891980" y="78676"/>
                  </a:lnTo>
                  <a:lnTo>
                    <a:pt x="2878137" y="76796"/>
                  </a:lnTo>
                  <a:lnTo>
                    <a:pt x="2863596" y="76200"/>
                  </a:lnTo>
                  <a:lnTo>
                    <a:pt x="2849067" y="76796"/>
                  </a:lnTo>
                  <a:lnTo>
                    <a:pt x="2811780" y="86868"/>
                  </a:lnTo>
                  <a:lnTo>
                    <a:pt x="2773680" y="115824"/>
                  </a:lnTo>
                  <a:lnTo>
                    <a:pt x="2750820" y="158496"/>
                  </a:lnTo>
                  <a:lnTo>
                    <a:pt x="2743200" y="208788"/>
                  </a:lnTo>
                  <a:lnTo>
                    <a:pt x="2743746" y="221348"/>
                  </a:lnTo>
                  <a:lnTo>
                    <a:pt x="2755455" y="269582"/>
                  </a:lnTo>
                  <a:lnTo>
                    <a:pt x="2781985" y="309067"/>
                  </a:lnTo>
                  <a:lnTo>
                    <a:pt x="2822867" y="334949"/>
                  </a:lnTo>
                  <a:lnTo>
                    <a:pt x="2863596" y="341376"/>
                  </a:lnTo>
                  <a:lnTo>
                    <a:pt x="2878137" y="340575"/>
                  </a:lnTo>
                  <a:lnTo>
                    <a:pt x="2916936" y="330708"/>
                  </a:lnTo>
                  <a:lnTo>
                    <a:pt x="2933687" y="320040"/>
                  </a:lnTo>
                  <a:lnTo>
                    <a:pt x="2937510" y="317195"/>
                  </a:lnTo>
                  <a:lnTo>
                    <a:pt x="2967228" y="280606"/>
                  </a:lnTo>
                  <a:lnTo>
                    <a:pt x="2981896" y="233743"/>
                  </a:lnTo>
                  <a:lnTo>
                    <a:pt x="2983433" y="221348"/>
                  </a:lnTo>
                  <a:lnTo>
                    <a:pt x="2983992" y="208788"/>
                  </a:lnTo>
                  <a:close/>
                </a:path>
                <a:path w="5782309" h="405765">
                  <a:moveTo>
                    <a:pt x="3201924" y="153924"/>
                  </a:moveTo>
                  <a:lnTo>
                    <a:pt x="3201606" y="145313"/>
                  </a:lnTo>
                  <a:lnTo>
                    <a:pt x="3200590" y="137541"/>
                  </a:lnTo>
                  <a:lnTo>
                    <a:pt x="3198698" y="130352"/>
                  </a:lnTo>
                  <a:lnTo>
                    <a:pt x="3195828" y="123444"/>
                  </a:lnTo>
                  <a:lnTo>
                    <a:pt x="3193224" y="116878"/>
                  </a:lnTo>
                  <a:lnTo>
                    <a:pt x="3189909" y="110871"/>
                  </a:lnTo>
                  <a:lnTo>
                    <a:pt x="3185744" y="105448"/>
                  </a:lnTo>
                  <a:lnTo>
                    <a:pt x="3182201" y="102108"/>
                  </a:lnTo>
                  <a:lnTo>
                    <a:pt x="3180588" y="100584"/>
                  </a:lnTo>
                  <a:lnTo>
                    <a:pt x="3177540" y="97358"/>
                  </a:lnTo>
                  <a:lnTo>
                    <a:pt x="3177540" y="153924"/>
                  </a:lnTo>
                  <a:lnTo>
                    <a:pt x="3176435" y="165912"/>
                  </a:lnTo>
                  <a:lnTo>
                    <a:pt x="3153727" y="198678"/>
                  </a:lnTo>
                  <a:lnTo>
                    <a:pt x="3121152" y="205740"/>
                  </a:lnTo>
                  <a:lnTo>
                    <a:pt x="3037332" y="205740"/>
                  </a:lnTo>
                  <a:lnTo>
                    <a:pt x="3037332" y="102108"/>
                  </a:lnTo>
                  <a:lnTo>
                    <a:pt x="3121152" y="102108"/>
                  </a:lnTo>
                  <a:lnTo>
                    <a:pt x="3162300" y="114300"/>
                  </a:lnTo>
                  <a:lnTo>
                    <a:pt x="3177540" y="153924"/>
                  </a:lnTo>
                  <a:lnTo>
                    <a:pt x="3177540" y="97358"/>
                  </a:lnTo>
                  <a:lnTo>
                    <a:pt x="3134576" y="81064"/>
                  </a:lnTo>
                  <a:lnTo>
                    <a:pt x="3125724" y="80772"/>
                  </a:lnTo>
                  <a:lnTo>
                    <a:pt x="3012948" y="80772"/>
                  </a:lnTo>
                  <a:lnTo>
                    <a:pt x="3012948" y="335280"/>
                  </a:lnTo>
                  <a:lnTo>
                    <a:pt x="3037332" y="335280"/>
                  </a:lnTo>
                  <a:lnTo>
                    <a:pt x="3037332" y="227076"/>
                  </a:lnTo>
                  <a:lnTo>
                    <a:pt x="3125724" y="227076"/>
                  </a:lnTo>
                  <a:lnTo>
                    <a:pt x="3164294" y="218414"/>
                  </a:lnTo>
                  <a:lnTo>
                    <a:pt x="3182201" y="205740"/>
                  </a:lnTo>
                  <a:lnTo>
                    <a:pt x="3185744" y="202412"/>
                  </a:lnTo>
                  <a:lnTo>
                    <a:pt x="3189922" y="196977"/>
                  </a:lnTo>
                  <a:lnTo>
                    <a:pt x="3193224" y="190982"/>
                  </a:lnTo>
                  <a:lnTo>
                    <a:pt x="3195828" y="184404"/>
                  </a:lnTo>
                  <a:lnTo>
                    <a:pt x="3198698" y="177292"/>
                  </a:lnTo>
                  <a:lnTo>
                    <a:pt x="3200590" y="169735"/>
                  </a:lnTo>
                  <a:lnTo>
                    <a:pt x="3201606" y="161912"/>
                  </a:lnTo>
                  <a:lnTo>
                    <a:pt x="3201924" y="153924"/>
                  </a:lnTo>
                  <a:close/>
                </a:path>
                <a:path w="5782309" h="405765">
                  <a:moveTo>
                    <a:pt x="3566160" y="80772"/>
                  </a:moveTo>
                  <a:lnTo>
                    <a:pt x="3529584" y="80772"/>
                  </a:lnTo>
                  <a:lnTo>
                    <a:pt x="3442716" y="304800"/>
                  </a:lnTo>
                  <a:lnTo>
                    <a:pt x="3368141" y="115824"/>
                  </a:lnTo>
                  <a:lnTo>
                    <a:pt x="3354324" y="80772"/>
                  </a:lnTo>
                  <a:lnTo>
                    <a:pt x="3319272" y="80772"/>
                  </a:lnTo>
                  <a:lnTo>
                    <a:pt x="3319272" y="335280"/>
                  </a:lnTo>
                  <a:lnTo>
                    <a:pt x="3342132" y="335280"/>
                  </a:lnTo>
                  <a:lnTo>
                    <a:pt x="3342132" y="115824"/>
                  </a:lnTo>
                  <a:lnTo>
                    <a:pt x="3343656" y="115824"/>
                  </a:lnTo>
                  <a:lnTo>
                    <a:pt x="3430524" y="335280"/>
                  </a:lnTo>
                  <a:lnTo>
                    <a:pt x="3453384" y="335280"/>
                  </a:lnTo>
                  <a:lnTo>
                    <a:pt x="3465652" y="304800"/>
                  </a:lnTo>
                  <a:lnTo>
                    <a:pt x="3541776" y="115824"/>
                  </a:lnTo>
                  <a:lnTo>
                    <a:pt x="3541776" y="335280"/>
                  </a:lnTo>
                  <a:lnTo>
                    <a:pt x="3566160" y="335280"/>
                  </a:lnTo>
                  <a:lnTo>
                    <a:pt x="3566160" y="115824"/>
                  </a:lnTo>
                  <a:lnTo>
                    <a:pt x="3566160" y="80772"/>
                  </a:lnTo>
                  <a:close/>
                </a:path>
                <a:path w="5782309" h="405765">
                  <a:moveTo>
                    <a:pt x="3726180" y="22860"/>
                  </a:moveTo>
                  <a:lnTo>
                    <a:pt x="3701796" y="22860"/>
                  </a:lnTo>
                  <a:lnTo>
                    <a:pt x="3662172" y="64008"/>
                  </a:lnTo>
                  <a:lnTo>
                    <a:pt x="3680460" y="64008"/>
                  </a:lnTo>
                  <a:lnTo>
                    <a:pt x="3726180" y="22860"/>
                  </a:lnTo>
                  <a:close/>
                </a:path>
                <a:path w="5782309" h="405765">
                  <a:moveTo>
                    <a:pt x="3810000" y="335280"/>
                  </a:moveTo>
                  <a:lnTo>
                    <a:pt x="3778669" y="256032"/>
                  </a:lnTo>
                  <a:lnTo>
                    <a:pt x="3770846" y="236220"/>
                  </a:lnTo>
                  <a:lnTo>
                    <a:pt x="3744468" y="169494"/>
                  </a:lnTo>
                  <a:lnTo>
                    <a:pt x="3744468" y="236220"/>
                  </a:lnTo>
                  <a:lnTo>
                    <a:pt x="3643884" y="236220"/>
                  </a:lnTo>
                  <a:lnTo>
                    <a:pt x="3694176" y="105156"/>
                  </a:lnTo>
                  <a:lnTo>
                    <a:pt x="3744468" y="236220"/>
                  </a:lnTo>
                  <a:lnTo>
                    <a:pt x="3744468" y="169494"/>
                  </a:lnTo>
                  <a:lnTo>
                    <a:pt x="3719042" y="105156"/>
                  </a:lnTo>
                  <a:lnTo>
                    <a:pt x="3709416" y="80772"/>
                  </a:lnTo>
                  <a:lnTo>
                    <a:pt x="3681984" y="80772"/>
                  </a:lnTo>
                  <a:lnTo>
                    <a:pt x="3579876" y="335280"/>
                  </a:lnTo>
                  <a:lnTo>
                    <a:pt x="3605784" y="335280"/>
                  </a:lnTo>
                  <a:lnTo>
                    <a:pt x="3636264" y="256032"/>
                  </a:lnTo>
                  <a:lnTo>
                    <a:pt x="3752088" y="256032"/>
                  </a:lnTo>
                  <a:lnTo>
                    <a:pt x="3784092" y="335280"/>
                  </a:lnTo>
                  <a:lnTo>
                    <a:pt x="3810000" y="335280"/>
                  </a:lnTo>
                  <a:close/>
                </a:path>
                <a:path w="5782309" h="405765">
                  <a:moveTo>
                    <a:pt x="4020312" y="80772"/>
                  </a:moveTo>
                  <a:lnTo>
                    <a:pt x="3991356" y="80772"/>
                  </a:lnTo>
                  <a:lnTo>
                    <a:pt x="3907536" y="210312"/>
                  </a:lnTo>
                  <a:lnTo>
                    <a:pt x="3823716" y="80772"/>
                  </a:lnTo>
                  <a:lnTo>
                    <a:pt x="3794760" y="80772"/>
                  </a:lnTo>
                  <a:lnTo>
                    <a:pt x="3895344" y="230124"/>
                  </a:lnTo>
                  <a:lnTo>
                    <a:pt x="3895344" y="335280"/>
                  </a:lnTo>
                  <a:lnTo>
                    <a:pt x="3919728" y="335280"/>
                  </a:lnTo>
                  <a:lnTo>
                    <a:pt x="3919728" y="230124"/>
                  </a:lnTo>
                  <a:lnTo>
                    <a:pt x="4020312" y="80772"/>
                  </a:lnTo>
                  <a:close/>
                </a:path>
                <a:path w="5782309" h="405765">
                  <a:moveTo>
                    <a:pt x="4325112" y="335280"/>
                  </a:moveTo>
                  <a:lnTo>
                    <a:pt x="4322064" y="332232"/>
                  </a:lnTo>
                  <a:lnTo>
                    <a:pt x="4319016" y="327660"/>
                  </a:lnTo>
                  <a:lnTo>
                    <a:pt x="4317492" y="323088"/>
                  </a:lnTo>
                  <a:lnTo>
                    <a:pt x="4315968" y="316992"/>
                  </a:lnTo>
                  <a:lnTo>
                    <a:pt x="4315968" y="310896"/>
                  </a:lnTo>
                  <a:lnTo>
                    <a:pt x="4314444" y="304800"/>
                  </a:lnTo>
                  <a:lnTo>
                    <a:pt x="4314444" y="292608"/>
                  </a:lnTo>
                  <a:lnTo>
                    <a:pt x="4312920" y="286512"/>
                  </a:lnTo>
                  <a:lnTo>
                    <a:pt x="4312920" y="269748"/>
                  </a:lnTo>
                  <a:lnTo>
                    <a:pt x="4311396" y="263652"/>
                  </a:lnTo>
                  <a:lnTo>
                    <a:pt x="4311396" y="256032"/>
                  </a:lnTo>
                  <a:lnTo>
                    <a:pt x="4309872" y="249936"/>
                  </a:lnTo>
                  <a:lnTo>
                    <a:pt x="4276344" y="213360"/>
                  </a:lnTo>
                  <a:lnTo>
                    <a:pt x="4268724" y="213360"/>
                  </a:lnTo>
                  <a:lnTo>
                    <a:pt x="4268724" y="211836"/>
                  </a:lnTo>
                  <a:lnTo>
                    <a:pt x="4305300" y="188976"/>
                  </a:lnTo>
                  <a:lnTo>
                    <a:pt x="4317492" y="147828"/>
                  </a:lnTo>
                  <a:lnTo>
                    <a:pt x="4317174" y="139217"/>
                  </a:lnTo>
                  <a:lnTo>
                    <a:pt x="4300372" y="102108"/>
                  </a:lnTo>
                  <a:lnTo>
                    <a:pt x="4293108" y="96418"/>
                  </a:lnTo>
                  <a:lnTo>
                    <a:pt x="4293108" y="152400"/>
                  </a:lnTo>
                  <a:lnTo>
                    <a:pt x="4293108" y="160020"/>
                  </a:lnTo>
                  <a:lnTo>
                    <a:pt x="4291584" y="167640"/>
                  </a:lnTo>
                  <a:lnTo>
                    <a:pt x="4288536" y="172212"/>
                  </a:lnTo>
                  <a:lnTo>
                    <a:pt x="4282440" y="184404"/>
                  </a:lnTo>
                  <a:lnTo>
                    <a:pt x="4276344" y="188976"/>
                  </a:lnTo>
                  <a:lnTo>
                    <a:pt x="4271772" y="193548"/>
                  </a:lnTo>
                  <a:lnTo>
                    <a:pt x="4265676" y="196596"/>
                  </a:lnTo>
                  <a:lnTo>
                    <a:pt x="4259580" y="198120"/>
                  </a:lnTo>
                  <a:lnTo>
                    <a:pt x="4251960" y="201168"/>
                  </a:lnTo>
                  <a:lnTo>
                    <a:pt x="4148328" y="201168"/>
                  </a:lnTo>
                  <a:lnTo>
                    <a:pt x="4148328" y="102108"/>
                  </a:lnTo>
                  <a:lnTo>
                    <a:pt x="4238244" y="102108"/>
                  </a:lnTo>
                  <a:lnTo>
                    <a:pt x="4279392" y="115824"/>
                  </a:lnTo>
                  <a:lnTo>
                    <a:pt x="4293108" y="152400"/>
                  </a:lnTo>
                  <a:lnTo>
                    <a:pt x="4293108" y="96418"/>
                  </a:lnTo>
                  <a:lnTo>
                    <a:pt x="4288891" y="93281"/>
                  </a:lnTo>
                  <a:lnTo>
                    <a:pt x="4283011" y="89725"/>
                  </a:lnTo>
                  <a:lnTo>
                    <a:pt x="4276839" y="87045"/>
                  </a:lnTo>
                  <a:lnTo>
                    <a:pt x="4270248" y="85344"/>
                  </a:lnTo>
                  <a:lnTo>
                    <a:pt x="4263123" y="83350"/>
                  </a:lnTo>
                  <a:lnTo>
                    <a:pt x="4255579" y="81915"/>
                  </a:lnTo>
                  <a:lnTo>
                    <a:pt x="4247743" y="81064"/>
                  </a:lnTo>
                  <a:lnTo>
                    <a:pt x="4239768" y="80772"/>
                  </a:lnTo>
                  <a:lnTo>
                    <a:pt x="4123944" y="80772"/>
                  </a:lnTo>
                  <a:lnTo>
                    <a:pt x="4123944" y="335280"/>
                  </a:lnTo>
                  <a:lnTo>
                    <a:pt x="4148328" y="335280"/>
                  </a:lnTo>
                  <a:lnTo>
                    <a:pt x="4148328" y="222504"/>
                  </a:lnTo>
                  <a:lnTo>
                    <a:pt x="4239768" y="222504"/>
                  </a:lnTo>
                  <a:lnTo>
                    <a:pt x="4277868" y="239268"/>
                  </a:lnTo>
                  <a:lnTo>
                    <a:pt x="4280916" y="246888"/>
                  </a:lnTo>
                  <a:lnTo>
                    <a:pt x="4285488" y="252984"/>
                  </a:lnTo>
                  <a:lnTo>
                    <a:pt x="4287012" y="260604"/>
                  </a:lnTo>
                  <a:lnTo>
                    <a:pt x="4288536" y="269748"/>
                  </a:lnTo>
                  <a:lnTo>
                    <a:pt x="4289437" y="276377"/>
                  </a:lnTo>
                  <a:lnTo>
                    <a:pt x="4290669" y="289039"/>
                  </a:lnTo>
                  <a:lnTo>
                    <a:pt x="4291584" y="295656"/>
                  </a:lnTo>
                  <a:lnTo>
                    <a:pt x="4291584" y="316992"/>
                  </a:lnTo>
                  <a:lnTo>
                    <a:pt x="4293108" y="320040"/>
                  </a:lnTo>
                  <a:lnTo>
                    <a:pt x="4293108" y="323088"/>
                  </a:lnTo>
                  <a:lnTo>
                    <a:pt x="4294632" y="327660"/>
                  </a:lnTo>
                  <a:lnTo>
                    <a:pt x="4294632" y="330708"/>
                  </a:lnTo>
                  <a:lnTo>
                    <a:pt x="4296156" y="333756"/>
                  </a:lnTo>
                  <a:lnTo>
                    <a:pt x="4297680" y="335280"/>
                  </a:lnTo>
                  <a:lnTo>
                    <a:pt x="4325112" y="335280"/>
                  </a:lnTo>
                  <a:close/>
                </a:path>
                <a:path w="5782309" h="405765">
                  <a:moveTo>
                    <a:pt x="4482084" y="24384"/>
                  </a:moveTo>
                  <a:lnTo>
                    <a:pt x="4480255" y="19812"/>
                  </a:lnTo>
                  <a:lnTo>
                    <a:pt x="4479036" y="16764"/>
                  </a:lnTo>
                  <a:lnTo>
                    <a:pt x="4472940" y="12192"/>
                  </a:lnTo>
                  <a:lnTo>
                    <a:pt x="4466844" y="9144"/>
                  </a:lnTo>
                  <a:lnTo>
                    <a:pt x="4459224" y="6096"/>
                  </a:lnTo>
                  <a:lnTo>
                    <a:pt x="4440936" y="6096"/>
                  </a:lnTo>
                  <a:lnTo>
                    <a:pt x="4433316" y="9144"/>
                  </a:lnTo>
                  <a:lnTo>
                    <a:pt x="4427220" y="13716"/>
                  </a:lnTo>
                  <a:lnTo>
                    <a:pt x="4416552" y="24384"/>
                  </a:lnTo>
                  <a:lnTo>
                    <a:pt x="4416552" y="28956"/>
                  </a:lnTo>
                  <a:lnTo>
                    <a:pt x="4427220" y="35052"/>
                  </a:lnTo>
                  <a:lnTo>
                    <a:pt x="4428744" y="30480"/>
                  </a:lnTo>
                  <a:lnTo>
                    <a:pt x="4434840" y="24384"/>
                  </a:lnTo>
                  <a:lnTo>
                    <a:pt x="4439412" y="21336"/>
                  </a:lnTo>
                  <a:lnTo>
                    <a:pt x="4443984" y="19812"/>
                  </a:lnTo>
                  <a:lnTo>
                    <a:pt x="4453128" y="19812"/>
                  </a:lnTo>
                  <a:lnTo>
                    <a:pt x="4456176" y="21336"/>
                  </a:lnTo>
                  <a:lnTo>
                    <a:pt x="4460748" y="22860"/>
                  </a:lnTo>
                  <a:lnTo>
                    <a:pt x="4463796" y="24384"/>
                  </a:lnTo>
                  <a:lnTo>
                    <a:pt x="4465320" y="27432"/>
                  </a:lnTo>
                  <a:lnTo>
                    <a:pt x="4465320" y="35052"/>
                  </a:lnTo>
                  <a:lnTo>
                    <a:pt x="4462272" y="38100"/>
                  </a:lnTo>
                  <a:lnTo>
                    <a:pt x="4456176" y="41148"/>
                  </a:lnTo>
                  <a:lnTo>
                    <a:pt x="4450080" y="42672"/>
                  </a:lnTo>
                  <a:lnTo>
                    <a:pt x="4445508" y="45720"/>
                  </a:lnTo>
                  <a:lnTo>
                    <a:pt x="4442460" y="51816"/>
                  </a:lnTo>
                  <a:lnTo>
                    <a:pt x="4440936" y="57912"/>
                  </a:lnTo>
                  <a:lnTo>
                    <a:pt x="4440936" y="64008"/>
                  </a:lnTo>
                  <a:lnTo>
                    <a:pt x="4453128" y="64008"/>
                  </a:lnTo>
                  <a:lnTo>
                    <a:pt x="4453128" y="59436"/>
                  </a:lnTo>
                  <a:lnTo>
                    <a:pt x="4459224" y="53340"/>
                  </a:lnTo>
                  <a:lnTo>
                    <a:pt x="4482084" y="32004"/>
                  </a:lnTo>
                  <a:lnTo>
                    <a:pt x="4482084" y="24384"/>
                  </a:lnTo>
                  <a:close/>
                </a:path>
                <a:path w="5782309" h="405765">
                  <a:moveTo>
                    <a:pt x="4575048" y="76200"/>
                  </a:moveTo>
                  <a:lnTo>
                    <a:pt x="4573524" y="73152"/>
                  </a:lnTo>
                  <a:lnTo>
                    <a:pt x="4573524" y="70104"/>
                  </a:lnTo>
                  <a:lnTo>
                    <a:pt x="4572000" y="67056"/>
                  </a:lnTo>
                  <a:lnTo>
                    <a:pt x="4572000" y="64008"/>
                  </a:lnTo>
                  <a:lnTo>
                    <a:pt x="4568952" y="62484"/>
                  </a:lnTo>
                  <a:lnTo>
                    <a:pt x="4567428" y="59436"/>
                  </a:lnTo>
                  <a:lnTo>
                    <a:pt x="4565904" y="57912"/>
                  </a:lnTo>
                  <a:lnTo>
                    <a:pt x="4561332" y="56388"/>
                  </a:lnTo>
                  <a:lnTo>
                    <a:pt x="4558284" y="54864"/>
                  </a:lnTo>
                  <a:lnTo>
                    <a:pt x="4553712" y="53340"/>
                  </a:lnTo>
                  <a:lnTo>
                    <a:pt x="4544568" y="53340"/>
                  </a:lnTo>
                  <a:lnTo>
                    <a:pt x="4544568" y="65532"/>
                  </a:lnTo>
                  <a:lnTo>
                    <a:pt x="4549140" y="65532"/>
                  </a:lnTo>
                  <a:lnTo>
                    <a:pt x="4553712" y="67056"/>
                  </a:lnTo>
                  <a:lnTo>
                    <a:pt x="4555236" y="70104"/>
                  </a:lnTo>
                  <a:lnTo>
                    <a:pt x="4558284" y="71628"/>
                  </a:lnTo>
                  <a:lnTo>
                    <a:pt x="4559808" y="74676"/>
                  </a:lnTo>
                  <a:lnTo>
                    <a:pt x="4559808" y="82296"/>
                  </a:lnTo>
                  <a:lnTo>
                    <a:pt x="4558284" y="86868"/>
                  </a:lnTo>
                  <a:lnTo>
                    <a:pt x="4555236" y="92964"/>
                  </a:lnTo>
                  <a:lnTo>
                    <a:pt x="4552188" y="94488"/>
                  </a:lnTo>
                  <a:lnTo>
                    <a:pt x="4547616" y="96012"/>
                  </a:lnTo>
                  <a:lnTo>
                    <a:pt x="4547616" y="80772"/>
                  </a:lnTo>
                  <a:lnTo>
                    <a:pt x="4524756" y="80772"/>
                  </a:lnTo>
                  <a:lnTo>
                    <a:pt x="4524756" y="239268"/>
                  </a:lnTo>
                  <a:lnTo>
                    <a:pt x="4524222" y="249491"/>
                  </a:lnTo>
                  <a:lnTo>
                    <a:pt x="4512754" y="290512"/>
                  </a:lnTo>
                  <a:lnTo>
                    <a:pt x="4480560" y="315468"/>
                  </a:lnTo>
                  <a:lnTo>
                    <a:pt x="4448556" y="320040"/>
                  </a:lnTo>
                  <a:lnTo>
                    <a:pt x="4440567" y="319760"/>
                  </a:lnTo>
                  <a:lnTo>
                    <a:pt x="4398784" y="306044"/>
                  </a:lnTo>
                  <a:lnTo>
                    <a:pt x="4377728" y="268211"/>
                  </a:lnTo>
                  <a:lnTo>
                    <a:pt x="4373880" y="239268"/>
                  </a:lnTo>
                  <a:lnTo>
                    <a:pt x="4373880" y="80772"/>
                  </a:lnTo>
                  <a:lnTo>
                    <a:pt x="4349496" y="80772"/>
                  </a:lnTo>
                  <a:lnTo>
                    <a:pt x="4349496" y="243840"/>
                  </a:lnTo>
                  <a:lnTo>
                    <a:pt x="4350016" y="253847"/>
                  </a:lnTo>
                  <a:lnTo>
                    <a:pt x="4362831" y="297561"/>
                  </a:lnTo>
                  <a:lnTo>
                    <a:pt x="4395495" y="329145"/>
                  </a:lnTo>
                  <a:lnTo>
                    <a:pt x="4436288" y="340829"/>
                  </a:lnTo>
                  <a:lnTo>
                    <a:pt x="4448556" y="341376"/>
                  </a:lnTo>
                  <a:lnTo>
                    <a:pt x="4461688" y="340829"/>
                  </a:lnTo>
                  <a:lnTo>
                    <a:pt x="4503102" y="329145"/>
                  </a:lnTo>
                  <a:lnTo>
                    <a:pt x="4516780" y="320040"/>
                  </a:lnTo>
                  <a:lnTo>
                    <a:pt x="4518482" y="318757"/>
                  </a:lnTo>
                  <a:lnTo>
                    <a:pt x="4543044" y="280416"/>
                  </a:lnTo>
                  <a:lnTo>
                    <a:pt x="4547616" y="243840"/>
                  </a:lnTo>
                  <a:lnTo>
                    <a:pt x="4547616" y="114300"/>
                  </a:lnTo>
                  <a:lnTo>
                    <a:pt x="4552188" y="112776"/>
                  </a:lnTo>
                  <a:lnTo>
                    <a:pt x="4555236" y="109728"/>
                  </a:lnTo>
                  <a:lnTo>
                    <a:pt x="4561332" y="106680"/>
                  </a:lnTo>
                  <a:lnTo>
                    <a:pt x="4564380" y="103632"/>
                  </a:lnTo>
                  <a:lnTo>
                    <a:pt x="4567428" y="99060"/>
                  </a:lnTo>
                  <a:lnTo>
                    <a:pt x="4570476" y="96012"/>
                  </a:lnTo>
                  <a:lnTo>
                    <a:pt x="4573524" y="86868"/>
                  </a:lnTo>
                  <a:lnTo>
                    <a:pt x="4573524" y="83820"/>
                  </a:lnTo>
                  <a:lnTo>
                    <a:pt x="4575048" y="80772"/>
                  </a:lnTo>
                  <a:lnTo>
                    <a:pt x="4575048" y="76200"/>
                  </a:lnTo>
                  <a:close/>
                </a:path>
                <a:path w="5782309" h="405765">
                  <a:moveTo>
                    <a:pt x="4789932" y="335280"/>
                  </a:moveTo>
                  <a:lnTo>
                    <a:pt x="4758601" y="256032"/>
                  </a:lnTo>
                  <a:lnTo>
                    <a:pt x="4750778" y="236220"/>
                  </a:lnTo>
                  <a:lnTo>
                    <a:pt x="4724400" y="169494"/>
                  </a:lnTo>
                  <a:lnTo>
                    <a:pt x="4724400" y="236220"/>
                  </a:lnTo>
                  <a:lnTo>
                    <a:pt x="4623816" y="236220"/>
                  </a:lnTo>
                  <a:lnTo>
                    <a:pt x="4675632" y="105156"/>
                  </a:lnTo>
                  <a:lnTo>
                    <a:pt x="4724400" y="236220"/>
                  </a:lnTo>
                  <a:lnTo>
                    <a:pt x="4724400" y="169494"/>
                  </a:lnTo>
                  <a:lnTo>
                    <a:pt x="4698974" y="105156"/>
                  </a:lnTo>
                  <a:lnTo>
                    <a:pt x="4689348" y="80772"/>
                  </a:lnTo>
                  <a:lnTo>
                    <a:pt x="4663440" y="80772"/>
                  </a:lnTo>
                  <a:lnTo>
                    <a:pt x="4559808" y="335280"/>
                  </a:lnTo>
                  <a:lnTo>
                    <a:pt x="4585716" y="335280"/>
                  </a:lnTo>
                  <a:lnTo>
                    <a:pt x="4616196" y="256032"/>
                  </a:lnTo>
                  <a:lnTo>
                    <a:pt x="4733544" y="256032"/>
                  </a:lnTo>
                  <a:lnTo>
                    <a:pt x="4764024" y="335280"/>
                  </a:lnTo>
                  <a:lnTo>
                    <a:pt x="4789932" y="335280"/>
                  </a:lnTo>
                  <a:close/>
                </a:path>
                <a:path w="5782309" h="405765">
                  <a:moveTo>
                    <a:pt x="5108448" y="239268"/>
                  </a:moveTo>
                  <a:lnTo>
                    <a:pt x="5084064" y="239268"/>
                  </a:lnTo>
                  <a:lnTo>
                    <a:pt x="5082870" y="247256"/>
                  </a:lnTo>
                  <a:lnTo>
                    <a:pt x="5081397" y="255079"/>
                  </a:lnTo>
                  <a:lnTo>
                    <a:pt x="5064226" y="291185"/>
                  </a:lnTo>
                  <a:lnTo>
                    <a:pt x="5027295" y="316826"/>
                  </a:lnTo>
                  <a:lnTo>
                    <a:pt x="5003292" y="320040"/>
                  </a:lnTo>
                  <a:lnTo>
                    <a:pt x="4990376" y="319481"/>
                  </a:lnTo>
                  <a:lnTo>
                    <a:pt x="4950472" y="305777"/>
                  </a:lnTo>
                  <a:lnTo>
                    <a:pt x="4924056" y="276733"/>
                  </a:lnTo>
                  <a:lnTo>
                    <a:pt x="4909604" y="239649"/>
                  </a:lnTo>
                  <a:lnTo>
                    <a:pt x="4905756" y="208788"/>
                  </a:lnTo>
                  <a:lnTo>
                    <a:pt x="4906276" y="198501"/>
                  </a:lnTo>
                  <a:lnTo>
                    <a:pt x="4915535" y="157645"/>
                  </a:lnTo>
                  <a:lnTo>
                    <a:pt x="4935512" y="123596"/>
                  </a:lnTo>
                  <a:lnTo>
                    <a:pt x="4968570" y="101155"/>
                  </a:lnTo>
                  <a:lnTo>
                    <a:pt x="5003292" y="96012"/>
                  </a:lnTo>
                  <a:lnTo>
                    <a:pt x="5009908" y="96304"/>
                  </a:lnTo>
                  <a:lnTo>
                    <a:pt x="5047196" y="108737"/>
                  </a:lnTo>
                  <a:lnTo>
                    <a:pt x="5052060" y="112776"/>
                  </a:lnTo>
                  <a:lnTo>
                    <a:pt x="5057483" y="116497"/>
                  </a:lnTo>
                  <a:lnTo>
                    <a:pt x="5079339" y="150787"/>
                  </a:lnTo>
                  <a:lnTo>
                    <a:pt x="5081016" y="158496"/>
                  </a:lnTo>
                  <a:lnTo>
                    <a:pt x="5105400" y="158496"/>
                  </a:lnTo>
                  <a:lnTo>
                    <a:pt x="5093208" y="121920"/>
                  </a:lnTo>
                  <a:lnTo>
                    <a:pt x="5054346" y="87249"/>
                  </a:lnTo>
                  <a:lnTo>
                    <a:pt x="5012194" y="76492"/>
                  </a:lnTo>
                  <a:lnTo>
                    <a:pt x="5003292" y="76200"/>
                  </a:lnTo>
                  <a:lnTo>
                    <a:pt x="4988738" y="76796"/>
                  </a:lnTo>
                  <a:lnTo>
                    <a:pt x="4949952" y="86868"/>
                  </a:lnTo>
                  <a:lnTo>
                    <a:pt x="4911852" y="115824"/>
                  </a:lnTo>
                  <a:lnTo>
                    <a:pt x="4886744" y="170218"/>
                  </a:lnTo>
                  <a:lnTo>
                    <a:pt x="4882896" y="208788"/>
                  </a:lnTo>
                  <a:lnTo>
                    <a:pt x="4883226" y="221348"/>
                  </a:lnTo>
                  <a:lnTo>
                    <a:pt x="4894491" y="269582"/>
                  </a:lnTo>
                  <a:lnTo>
                    <a:pt x="4920158" y="309067"/>
                  </a:lnTo>
                  <a:lnTo>
                    <a:pt x="4961928" y="334949"/>
                  </a:lnTo>
                  <a:lnTo>
                    <a:pt x="5003292" y="341376"/>
                  </a:lnTo>
                  <a:lnTo>
                    <a:pt x="5014188" y="340829"/>
                  </a:lnTo>
                  <a:lnTo>
                    <a:pt x="5051793" y="329806"/>
                  </a:lnTo>
                  <a:lnTo>
                    <a:pt x="5087683" y="297751"/>
                  </a:lnTo>
                  <a:lnTo>
                    <a:pt x="5104828" y="260985"/>
                  </a:lnTo>
                  <a:lnTo>
                    <a:pt x="5106987" y="250418"/>
                  </a:lnTo>
                  <a:lnTo>
                    <a:pt x="5108448" y="239268"/>
                  </a:lnTo>
                  <a:close/>
                </a:path>
                <a:path w="5782309" h="405765">
                  <a:moveTo>
                    <a:pt x="5337048" y="81280"/>
                  </a:moveTo>
                  <a:lnTo>
                    <a:pt x="5312664" y="81280"/>
                  </a:lnTo>
                  <a:lnTo>
                    <a:pt x="5312664" y="191770"/>
                  </a:lnTo>
                  <a:lnTo>
                    <a:pt x="5161788" y="191770"/>
                  </a:lnTo>
                  <a:lnTo>
                    <a:pt x="5161788" y="81280"/>
                  </a:lnTo>
                  <a:lnTo>
                    <a:pt x="5137404" y="81280"/>
                  </a:lnTo>
                  <a:lnTo>
                    <a:pt x="5137404" y="191770"/>
                  </a:lnTo>
                  <a:lnTo>
                    <a:pt x="5137404" y="212090"/>
                  </a:lnTo>
                  <a:lnTo>
                    <a:pt x="5137404" y="335280"/>
                  </a:lnTo>
                  <a:lnTo>
                    <a:pt x="5161788" y="335280"/>
                  </a:lnTo>
                  <a:lnTo>
                    <a:pt x="5161788" y="212090"/>
                  </a:lnTo>
                  <a:lnTo>
                    <a:pt x="5312664" y="212090"/>
                  </a:lnTo>
                  <a:lnTo>
                    <a:pt x="5312664" y="335280"/>
                  </a:lnTo>
                  <a:lnTo>
                    <a:pt x="5337048" y="335280"/>
                  </a:lnTo>
                  <a:lnTo>
                    <a:pt x="5337048" y="212090"/>
                  </a:lnTo>
                  <a:lnTo>
                    <a:pt x="5337048" y="191770"/>
                  </a:lnTo>
                  <a:lnTo>
                    <a:pt x="5337048" y="81280"/>
                  </a:lnTo>
                  <a:close/>
                </a:path>
                <a:path w="5782309" h="405765">
                  <a:moveTo>
                    <a:pt x="5500116" y="22860"/>
                  </a:moveTo>
                  <a:lnTo>
                    <a:pt x="5475732" y="22860"/>
                  </a:lnTo>
                  <a:lnTo>
                    <a:pt x="5436108" y="64008"/>
                  </a:lnTo>
                  <a:lnTo>
                    <a:pt x="5454396" y="64008"/>
                  </a:lnTo>
                  <a:lnTo>
                    <a:pt x="5500116" y="22860"/>
                  </a:lnTo>
                  <a:close/>
                </a:path>
                <a:path w="5782309" h="405765">
                  <a:moveTo>
                    <a:pt x="5558028" y="315468"/>
                  </a:moveTo>
                  <a:lnTo>
                    <a:pt x="5404104" y="315468"/>
                  </a:lnTo>
                  <a:lnTo>
                    <a:pt x="5404104" y="214884"/>
                  </a:lnTo>
                  <a:lnTo>
                    <a:pt x="5545823" y="214884"/>
                  </a:lnTo>
                  <a:lnTo>
                    <a:pt x="5545823" y="193548"/>
                  </a:lnTo>
                  <a:lnTo>
                    <a:pt x="5404104" y="193548"/>
                  </a:lnTo>
                  <a:lnTo>
                    <a:pt x="5404104" y="102108"/>
                  </a:lnTo>
                  <a:lnTo>
                    <a:pt x="5554980" y="102108"/>
                  </a:lnTo>
                  <a:lnTo>
                    <a:pt x="5554980" y="80772"/>
                  </a:lnTo>
                  <a:lnTo>
                    <a:pt x="5379720" y="80772"/>
                  </a:lnTo>
                  <a:lnTo>
                    <a:pt x="5379720" y="335280"/>
                  </a:lnTo>
                  <a:lnTo>
                    <a:pt x="5558028" y="335280"/>
                  </a:lnTo>
                  <a:lnTo>
                    <a:pt x="5558028" y="315468"/>
                  </a:lnTo>
                  <a:close/>
                </a:path>
                <a:path w="5782309" h="405765">
                  <a:moveTo>
                    <a:pt x="5782056" y="80772"/>
                  </a:moveTo>
                  <a:lnTo>
                    <a:pt x="5757672" y="80772"/>
                  </a:lnTo>
                  <a:lnTo>
                    <a:pt x="5757672" y="297180"/>
                  </a:lnTo>
                  <a:lnTo>
                    <a:pt x="5636907" y="120396"/>
                  </a:lnTo>
                  <a:lnTo>
                    <a:pt x="5609844" y="80772"/>
                  </a:lnTo>
                  <a:lnTo>
                    <a:pt x="5582399" y="80772"/>
                  </a:lnTo>
                  <a:lnTo>
                    <a:pt x="5582399" y="335280"/>
                  </a:lnTo>
                  <a:lnTo>
                    <a:pt x="5606796" y="335280"/>
                  </a:lnTo>
                  <a:lnTo>
                    <a:pt x="5606796" y="120396"/>
                  </a:lnTo>
                  <a:lnTo>
                    <a:pt x="5756148" y="335280"/>
                  </a:lnTo>
                  <a:lnTo>
                    <a:pt x="5782056" y="335280"/>
                  </a:lnTo>
                  <a:lnTo>
                    <a:pt x="5782056" y="297180"/>
                  </a:lnTo>
                  <a:lnTo>
                    <a:pt x="5782056" y="80772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9924" y="1156715"/>
              <a:ext cx="120395" cy="1584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87752" y="1159763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40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40" y="15392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1159763"/>
              <a:ext cx="124967" cy="152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9568" y="1159763"/>
              <a:ext cx="120395" cy="152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400" y="1159763"/>
              <a:ext cx="123444" cy="152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4659" y="1159763"/>
              <a:ext cx="123443" cy="1554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52800" y="1159763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5472" y="1156715"/>
              <a:ext cx="118872" cy="1584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1776" y="1159509"/>
              <a:ext cx="120650" cy="152400"/>
            </a:xfrm>
            <a:custGeom>
              <a:avLst/>
              <a:gdLst/>
              <a:ahLst/>
              <a:cxnLst/>
              <a:rect l="l" t="t" r="r" b="b"/>
              <a:pathLst>
                <a:path w="120650" h="152400">
                  <a:moveTo>
                    <a:pt x="120396" y="0"/>
                  </a:moveTo>
                  <a:lnTo>
                    <a:pt x="106680" y="0"/>
                  </a:lnTo>
                  <a:lnTo>
                    <a:pt x="106680" y="66040"/>
                  </a:lnTo>
                  <a:lnTo>
                    <a:pt x="15240" y="6604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80010"/>
                  </a:lnTo>
                  <a:lnTo>
                    <a:pt x="0" y="152400"/>
                  </a:lnTo>
                  <a:lnTo>
                    <a:pt x="15240" y="152400"/>
                  </a:lnTo>
                  <a:lnTo>
                    <a:pt x="15240" y="80010"/>
                  </a:lnTo>
                  <a:lnTo>
                    <a:pt x="106680" y="80010"/>
                  </a:lnTo>
                  <a:lnTo>
                    <a:pt x="106680" y="152400"/>
                  </a:lnTo>
                  <a:lnTo>
                    <a:pt x="120396" y="152400"/>
                  </a:lnTo>
                  <a:lnTo>
                    <a:pt x="120396" y="80010"/>
                  </a:lnTo>
                  <a:lnTo>
                    <a:pt x="120396" y="66040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1983" y="1156715"/>
              <a:ext cx="454151" cy="1584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63568" y="1159509"/>
              <a:ext cx="262255" cy="152400"/>
            </a:xfrm>
            <a:custGeom>
              <a:avLst/>
              <a:gdLst/>
              <a:ahLst/>
              <a:cxnLst/>
              <a:rect l="l" t="t" r="r" b="b"/>
              <a:pathLst>
                <a:path w="262254" h="152400">
                  <a:moveTo>
                    <a:pt x="118872" y="0"/>
                  </a:moveTo>
                  <a:lnTo>
                    <a:pt x="105156" y="0"/>
                  </a:lnTo>
                  <a:lnTo>
                    <a:pt x="105156" y="66040"/>
                  </a:lnTo>
                  <a:lnTo>
                    <a:pt x="13716" y="6604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80010"/>
                  </a:lnTo>
                  <a:lnTo>
                    <a:pt x="0" y="152400"/>
                  </a:lnTo>
                  <a:lnTo>
                    <a:pt x="13716" y="152400"/>
                  </a:lnTo>
                  <a:lnTo>
                    <a:pt x="13716" y="80010"/>
                  </a:lnTo>
                  <a:lnTo>
                    <a:pt x="105156" y="80010"/>
                  </a:lnTo>
                  <a:lnTo>
                    <a:pt x="105156" y="152400"/>
                  </a:lnTo>
                  <a:lnTo>
                    <a:pt x="118872" y="152400"/>
                  </a:lnTo>
                  <a:lnTo>
                    <a:pt x="118872" y="80010"/>
                  </a:lnTo>
                  <a:lnTo>
                    <a:pt x="118872" y="66040"/>
                  </a:lnTo>
                  <a:lnTo>
                    <a:pt x="118872" y="0"/>
                  </a:lnTo>
                  <a:close/>
                </a:path>
                <a:path w="262254" h="152400">
                  <a:moveTo>
                    <a:pt x="262128" y="140970"/>
                  </a:moveTo>
                  <a:lnTo>
                    <a:pt x="169164" y="140970"/>
                  </a:lnTo>
                  <a:lnTo>
                    <a:pt x="169164" y="80010"/>
                  </a:lnTo>
                  <a:lnTo>
                    <a:pt x="254508" y="80010"/>
                  </a:lnTo>
                  <a:lnTo>
                    <a:pt x="254508" y="67310"/>
                  </a:lnTo>
                  <a:lnTo>
                    <a:pt x="169164" y="67310"/>
                  </a:lnTo>
                  <a:lnTo>
                    <a:pt x="169164" y="12700"/>
                  </a:lnTo>
                  <a:lnTo>
                    <a:pt x="260604" y="12700"/>
                  </a:lnTo>
                  <a:lnTo>
                    <a:pt x="260604" y="0"/>
                  </a:lnTo>
                  <a:lnTo>
                    <a:pt x="155448" y="0"/>
                  </a:lnTo>
                  <a:lnTo>
                    <a:pt x="155448" y="12700"/>
                  </a:lnTo>
                  <a:lnTo>
                    <a:pt x="155448" y="67310"/>
                  </a:lnTo>
                  <a:lnTo>
                    <a:pt x="155448" y="80010"/>
                  </a:lnTo>
                  <a:lnTo>
                    <a:pt x="155448" y="140970"/>
                  </a:lnTo>
                  <a:lnTo>
                    <a:pt x="155448" y="152400"/>
                  </a:lnTo>
                  <a:lnTo>
                    <a:pt x="262128" y="152400"/>
                  </a:lnTo>
                  <a:lnTo>
                    <a:pt x="262128" y="14097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0079" y="1159763"/>
              <a:ext cx="120396" cy="152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52771" y="1156715"/>
              <a:ext cx="135636" cy="1584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8220" y="1156715"/>
              <a:ext cx="143255" cy="1584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78908" y="1159763"/>
              <a:ext cx="147827" cy="152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61788" y="1159763"/>
              <a:ext cx="118872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09615" y="1159763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70175" y="2208276"/>
              <a:ext cx="262128" cy="1539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59735" y="2174748"/>
              <a:ext cx="144780" cy="190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0424" y="2208276"/>
              <a:ext cx="120395" cy="1539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8252" y="2205227"/>
              <a:ext cx="138684" cy="1600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05328" y="2205227"/>
              <a:ext cx="138684" cy="1600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176016" y="2208276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11068" y="2208276"/>
              <a:ext cx="275844" cy="1539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85972" y="2208276"/>
              <a:ext cx="120395" cy="1539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41420" y="220852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79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874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78740"/>
                  </a:lnTo>
                  <a:lnTo>
                    <a:pt x="105156" y="7874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7874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87724" y="2164080"/>
              <a:ext cx="144779" cy="2011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64508" y="2208275"/>
              <a:ext cx="262255" cy="154305"/>
            </a:xfrm>
            <a:custGeom>
              <a:avLst/>
              <a:gdLst/>
              <a:ahLst/>
              <a:cxnLst/>
              <a:rect l="l" t="t" r="r" b="b"/>
              <a:pathLst>
                <a:path w="262254" h="154305">
                  <a:moveTo>
                    <a:pt x="18288" y="131064"/>
                  </a:moveTo>
                  <a:lnTo>
                    <a:pt x="0" y="131064"/>
                  </a:lnTo>
                  <a:lnTo>
                    <a:pt x="0" y="153924"/>
                  </a:lnTo>
                  <a:lnTo>
                    <a:pt x="18288" y="153924"/>
                  </a:lnTo>
                  <a:lnTo>
                    <a:pt x="18288" y="131064"/>
                  </a:lnTo>
                  <a:close/>
                </a:path>
                <a:path w="262254" h="154305">
                  <a:moveTo>
                    <a:pt x="227076" y="254"/>
                  </a:moveTo>
                  <a:lnTo>
                    <a:pt x="106680" y="254"/>
                  </a:lnTo>
                  <a:lnTo>
                    <a:pt x="106680" y="11684"/>
                  </a:lnTo>
                  <a:lnTo>
                    <a:pt x="158496" y="11684"/>
                  </a:lnTo>
                  <a:lnTo>
                    <a:pt x="158496" y="153924"/>
                  </a:lnTo>
                  <a:lnTo>
                    <a:pt x="173736" y="153924"/>
                  </a:lnTo>
                  <a:lnTo>
                    <a:pt x="173736" y="11684"/>
                  </a:lnTo>
                  <a:lnTo>
                    <a:pt x="227076" y="11684"/>
                  </a:lnTo>
                  <a:lnTo>
                    <a:pt x="227076" y="254"/>
                  </a:lnTo>
                  <a:close/>
                </a:path>
                <a:path w="262254" h="154305">
                  <a:moveTo>
                    <a:pt x="262128" y="0"/>
                  </a:moveTo>
                  <a:lnTo>
                    <a:pt x="246888" y="0"/>
                  </a:lnTo>
                  <a:lnTo>
                    <a:pt x="246888" y="153924"/>
                  </a:lnTo>
                  <a:lnTo>
                    <a:pt x="262128" y="15392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1688" y="2174748"/>
              <a:ext cx="106679" cy="2286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92752" y="2208276"/>
              <a:ext cx="120396" cy="1539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03064" y="2173223"/>
              <a:ext cx="188975" cy="1920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19472" y="2208529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>
                  <a:moveTo>
                    <a:pt x="120396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874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78740"/>
                  </a:lnTo>
                  <a:lnTo>
                    <a:pt x="105156" y="78740"/>
                  </a:lnTo>
                  <a:lnTo>
                    <a:pt x="105156" y="153670"/>
                  </a:lnTo>
                  <a:lnTo>
                    <a:pt x="120396" y="153670"/>
                  </a:lnTo>
                  <a:lnTo>
                    <a:pt x="120396" y="78740"/>
                  </a:lnTo>
                  <a:lnTo>
                    <a:pt x="120396" y="67310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38927" y="2173223"/>
              <a:ext cx="254508" cy="192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20868" y="2208276"/>
              <a:ext cx="120396" cy="15392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580888" y="2339339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4" h="22860">
                  <a:moveTo>
                    <a:pt x="18287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8287" y="2285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82824" y="2583180"/>
              <a:ext cx="188975" cy="1539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993136" y="2583179"/>
              <a:ext cx="251460" cy="153670"/>
            </a:xfrm>
            <a:custGeom>
              <a:avLst/>
              <a:gdLst/>
              <a:ahLst/>
              <a:cxnLst/>
              <a:rect l="l" t="t" r="r" b="b"/>
              <a:pathLst>
                <a:path w="251460" h="153669">
                  <a:moveTo>
                    <a:pt x="115824" y="0"/>
                  </a:moveTo>
                  <a:lnTo>
                    <a:pt x="111252" y="0"/>
                  </a:lnTo>
                  <a:lnTo>
                    <a:pt x="111252" y="71120"/>
                  </a:lnTo>
                  <a:lnTo>
                    <a:pt x="4572" y="71120"/>
                  </a:lnTo>
                  <a:lnTo>
                    <a:pt x="4572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76200"/>
                  </a:lnTo>
                  <a:lnTo>
                    <a:pt x="0" y="153670"/>
                  </a:lnTo>
                  <a:lnTo>
                    <a:pt x="4572" y="153670"/>
                  </a:lnTo>
                  <a:lnTo>
                    <a:pt x="4572" y="76200"/>
                  </a:lnTo>
                  <a:lnTo>
                    <a:pt x="111252" y="76200"/>
                  </a:lnTo>
                  <a:lnTo>
                    <a:pt x="111252" y="153670"/>
                  </a:lnTo>
                  <a:lnTo>
                    <a:pt x="115824" y="153670"/>
                  </a:lnTo>
                  <a:lnTo>
                    <a:pt x="115824" y="76200"/>
                  </a:lnTo>
                  <a:lnTo>
                    <a:pt x="115824" y="71120"/>
                  </a:lnTo>
                  <a:lnTo>
                    <a:pt x="115824" y="0"/>
                  </a:lnTo>
                  <a:close/>
                </a:path>
                <a:path w="251460" h="153669">
                  <a:moveTo>
                    <a:pt x="251460" y="149860"/>
                  </a:moveTo>
                  <a:lnTo>
                    <a:pt x="153924" y="149860"/>
                  </a:lnTo>
                  <a:lnTo>
                    <a:pt x="153924" y="76200"/>
                  </a:lnTo>
                  <a:lnTo>
                    <a:pt x="245364" y="76200"/>
                  </a:lnTo>
                  <a:lnTo>
                    <a:pt x="245364" y="71120"/>
                  </a:lnTo>
                  <a:lnTo>
                    <a:pt x="153924" y="71120"/>
                  </a:lnTo>
                  <a:lnTo>
                    <a:pt x="153924" y="5080"/>
                  </a:lnTo>
                  <a:lnTo>
                    <a:pt x="249936" y="5080"/>
                  </a:lnTo>
                  <a:lnTo>
                    <a:pt x="249936" y="0"/>
                  </a:lnTo>
                  <a:lnTo>
                    <a:pt x="149352" y="0"/>
                  </a:lnTo>
                  <a:lnTo>
                    <a:pt x="149352" y="5080"/>
                  </a:lnTo>
                  <a:lnTo>
                    <a:pt x="149352" y="71120"/>
                  </a:lnTo>
                  <a:lnTo>
                    <a:pt x="149352" y="76200"/>
                  </a:lnTo>
                  <a:lnTo>
                    <a:pt x="149352" y="149860"/>
                  </a:lnTo>
                  <a:lnTo>
                    <a:pt x="149352" y="153670"/>
                  </a:lnTo>
                  <a:lnTo>
                    <a:pt x="251460" y="153670"/>
                  </a:lnTo>
                  <a:lnTo>
                    <a:pt x="251460" y="14986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67456" y="2583180"/>
              <a:ext cx="115824" cy="15392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488436" y="2583179"/>
              <a:ext cx="215265" cy="153670"/>
            </a:xfrm>
            <a:custGeom>
              <a:avLst/>
              <a:gdLst/>
              <a:ahLst/>
              <a:cxnLst/>
              <a:rect l="l" t="t" r="r" b="b"/>
              <a:pathLst>
                <a:path w="215264" h="153669">
                  <a:moveTo>
                    <a:pt x="92964" y="149860"/>
                  </a:moveTo>
                  <a:lnTo>
                    <a:pt x="3048" y="14986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92964" y="153670"/>
                  </a:lnTo>
                  <a:lnTo>
                    <a:pt x="92964" y="149860"/>
                  </a:lnTo>
                  <a:close/>
                </a:path>
                <a:path w="215264" h="153669">
                  <a:moveTo>
                    <a:pt x="214884" y="0"/>
                  </a:moveTo>
                  <a:lnTo>
                    <a:pt x="112776" y="0"/>
                  </a:lnTo>
                  <a:lnTo>
                    <a:pt x="112776" y="5080"/>
                  </a:lnTo>
                  <a:lnTo>
                    <a:pt x="112776" y="71120"/>
                  </a:lnTo>
                  <a:lnTo>
                    <a:pt x="112776" y="76200"/>
                  </a:lnTo>
                  <a:lnTo>
                    <a:pt x="112776" y="149860"/>
                  </a:lnTo>
                  <a:lnTo>
                    <a:pt x="112776" y="153670"/>
                  </a:lnTo>
                  <a:lnTo>
                    <a:pt x="214884" y="153670"/>
                  </a:lnTo>
                  <a:lnTo>
                    <a:pt x="214884" y="149860"/>
                  </a:lnTo>
                  <a:lnTo>
                    <a:pt x="117348" y="149860"/>
                  </a:lnTo>
                  <a:lnTo>
                    <a:pt x="117348" y="76200"/>
                  </a:lnTo>
                  <a:lnTo>
                    <a:pt x="208788" y="76200"/>
                  </a:lnTo>
                  <a:lnTo>
                    <a:pt x="208788" y="71120"/>
                  </a:lnTo>
                  <a:lnTo>
                    <a:pt x="117348" y="71120"/>
                  </a:lnTo>
                  <a:lnTo>
                    <a:pt x="117348" y="5080"/>
                  </a:lnTo>
                  <a:lnTo>
                    <a:pt x="214884" y="5080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3132" y="2580132"/>
              <a:ext cx="114300" cy="1600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64864" y="2580132"/>
              <a:ext cx="114300" cy="16002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081271" y="2583180"/>
              <a:ext cx="5080" cy="154305"/>
            </a:xfrm>
            <a:custGeom>
              <a:avLst/>
              <a:gdLst/>
              <a:ahLst/>
              <a:cxnLst/>
              <a:rect l="l" t="t" r="r" b="b"/>
              <a:pathLst>
                <a:path w="5079" h="154305">
                  <a:moveTo>
                    <a:pt x="4572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572" y="15392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14800" y="2580132"/>
              <a:ext cx="114300" cy="1600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31208" y="2583180"/>
              <a:ext cx="143255" cy="1539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03420" y="2580132"/>
              <a:ext cx="141731" cy="1600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74108" y="2583180"/>
              <a:ext cx="109727" cy="15392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15840" y="2583179"/>
              <a:ext cx="146685" cy="154305"/>
            </a:xfrm>
            <a:custGeom>
              <a:avLst/>
              <a:gdLst/>
              <a:ahLst/>
              <a:cxnLst/>
              <a:rect l="l" t="t" r="r" b="b"/>
              <a:pathLst>
                <a:path w="146685" h="154305">
                  <a:moveTo>
                    <a:pt x="102108" y="149860"/>
                  </a:moveTo>
                  <a:lnTo>
                    <a:pt x="4572" y="149860"/>
                  </a:lnTo>
                  <a:lnTo>
                    <a:pt x="4572" y="76200"/>
                  </a:lnTo>
                  <a:lnTo>
                    <a:pt x="94488" y="76200"/>
                  </a:lnTo>
                  <a:lnTo>
                    <a:pt x="94488" y="71120"/>
                  </a:lnTo>
                  <a:lnTo>
                    <a:pt x="4572" y="71120"/>
                  </a:lnTo>
                  <a:lnTo>
                    <a:pt x="4572" y="5080"/>
                  </a:lnTo>
                  <a:lnTo>
                    <a:pt x="100584" y="5080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1120"/>
                  </a:lnTo>
                  <a:lnTo>
                    <a:pt x="0" y="7620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102108" y="153670"/>
                  </a:lnTo>
                  <a:lnTo>
                    <a:pt x="102108" y="149860"/>
                  </a:lnTo>
                  <a:close/>
                </a:path>
                <a:path w="146685" h="154305">
                  <a:moveTo>
                    <a:pt x="146304" y="132588"/>
                  </a:moveTo>
                  <a:lnTo>
                    <a:pt x="141732" y="132588"/>
                  </a:lnTo>
                  <a:lnTo>
                    <a:pt x="141732" y="153924"/>
                  </a:lnTo>
                  <a:lnTo>
                    <a:pt x="146304" y="153924"/>
                  </a:lnTo>
                  <a:lnTo>
                    <a:pt x="146304" y="132588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87752" y="1636776"/>
              <a:ext cx="1030224" cy="868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666744" y="1685543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304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79" y="76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45991" y="1635251"/>
              <a:ext cx="170687" cy="8839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954779" y="1635251"/>
              <a:ext cx="43180" cy="88900"/>
            </a:xfrm>
            <a:custGeom>
              <a:avLst/>
              <a:gdLst/>
              <a:ahLst/>
              <a:cxnLst/>
              <a:rect l="l" t="t" r="r" b="b"/>
              <a:pathLst>
                <a:path w="43179" h="88900">
                  <a:moveTo>
                    <a:pt x="42672" y="0"/>
                  </a:moveTo>
                  <a:lnTo>
                    <a:pt x="36575" y="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41647" y="1636776"/>
              <a:ext cx="281939" cy="8686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959352" y="3584447"/>
              <a:ext cx="172720" cy="66040"/>
            </a:xfrm>
            <a:custGeom>
              <a:avLst/>
              <a:gdLst/>
              <a:ahLst/>
              <a:cxnLst/>
              <a:rect l="l" t="t" r="r" b="b"/>
              <a:pathLst>
                <a:path w="172720" h="66039">
                  <a:moveTo>
                    <a:pt x="48768" y="3048"/>
                  </a:moveTo>
                  <a:lnTo>
                    <a:pt x="41148" y="3048"/>
                  </a:lnTo>
                  <a:lnTo>
                    <a:pt x="41148" y="44196"/>
                  </a:lnTo>
                  <a:lnTo>
                    <a:pt x="39624" y="47244"/>
                  </a:lnTo>
                  <a:lnTo>
                    <a:pt x="38100" y="48768"/>
                  </a:lnTo>
                  <a:lnTo>
                    <a:pt x="36576" y="51816"/>
                  </a:lnTo>
                  <a:lnTo>
                    <a:pt x="35052" y="53340"/>
                  </a:lnTo>
                  <a:lnTo>
                    <a:pt x="33528" y="56388"/>
                  </a:lnTo>
                  <a:lnTo>
                    <a:pt x="32004" y="57912"/>
                  </a:lnTo>
                  <a:lnTo>
                    <a:pt x="28956" y="57912"/>
                  </a:lnTo>
                  <a:lnTo>
                    <a:pt x="25908" y="59436"/>
                  </a:lnTo>
                  <a:lnTo>
                    <a:pt x="16764" y="59436"/>
                  </a:lnTo>
                  <a:lnTo>
                    <a:pt x="13716" y="57912"/>
                  </a:lnTo>
                  <a:lnTo>
                    <a:pt x="7620" y="51816"/>
                  </a:lnTo>
                  <a:lnTo>
                    <a:pt x="6096" y="48768"/>
                  </a:lnTo>
                  <a:lnTo>
                    <a:pt x="6096" y="3048"/>
                  </a:lnTo>
                  <a:lnTo>
                    <a:pt x="0" y="3048"/>
                  </a:lnTo>
                  <a:lnTo>
                    <a:pt x="0" y="51816"/>
                  </a:lnTo>
                  <a:lnTo>
                    <a:pt x="3048" y="57912"/>
                  </a:lnTo>
                  <a:lnTo>
                    <a:pt x="7620" y="62484"/>
                  </a:lnTo>
                  <a:lnTo>
                    <a:pt x="13716" y="65532"/>
                  </a:lnTo>
                  <a:lnTo>
                    <a:pt x="25908" y="65532"/>
                  </a:lnTo>
                  <a:lnTo>
                    <a:pt x="28956" y="64008"/>
                  </a:lnTo>
                  <a:lnTo>
                    <a:pt x="33528" y="62484"/>
                  </a:lnTo>
                  <a:lnTo>
                    <a:pt x="39624" y="56388"/>
                  </a:lnTo>
                  <a:lnTo>
                    <a:pt x="41148" y="53340"/>
                  </a:lnTo>
                  <a:lnTo>
                    <a:pt x="42672" y="53340"/>
                  </a:lnTo>
                  <a:lnTo>
                    <a:pt x="42672" y="64008"/>
                  </a:lnTo>
                  <a:lnTo>
                    <a:pt x="48768" y="64008"/>
                  </a:lnTo>
                  <a:lnTo>
                    <a:pt x="48768" y="3048"/>
                  </a:lnTo>
                  <a:close/>
                </a:path>
                <a:path w="172720" h="66039">
                  <a:moveTo>
                    <a:pt x="109728" y="42672"/>
                  </a:moveTo>
                  <a:lnTo>
                    <a:pt x="108204" y="39624"/>
                  </a:lnTo>
                  <a:lnTo>
                    <a:pt x="102108" y="33528"/>
                  </a:lnTo>
                  <a:lnTo>
                    <a:pt x="100584" y="33528"/>
                  </a:lnTo>
                  <a:lnTo>
                    <a:pt x="99060" y="32004"/>
                  </a:lnTo>
                  <a:lnTo>
                    <a:pt x="96012" y="32004"/>
                  </a:lnTo>
                  <a:lnTo>
                    <a:pt x="94488" y="30480"/>
                  </a:lnTo>
                  <a:lnTo>
                    <a:pt x="92964" y="30480"/>
                  </a:lnTo>
                  <a:lnTo>
                    <a:pt x="82296" y="27432"/>
                  </a:lnTo>
                  <a:lnTo>
                    <a:pt x="77724" y="27432"/>
                  </a:lnTo>
                  <a:lnTo>
                    <a:pt x="76200" y="25908"/>
                  </a:lnTo>
                  <a:lnTo>
                    <a:pt x="74676" y="25908"/>
                  </a:lnTo>
                  <a:lnTo>
                    <a:pt x="70104" y="21336"/>
                  </a:lnTo>
                  <a:lnTo>
                    <a:pt x="70104" y="12192"/>
                  </a:lnTo>
                  <a:lnTo>
                    <a:pt x="71628" y="10668"/>
                  </a:lnTo>
                  <a:lnTo>
                    <a:pt x="73152" y="10668"/>
                  </a:lnTo>
                  <a:lnTo>
                    <a:pt x="74676" y="9144"/>
                  </a:lnTo>
                  <a:lnTo>
                    <a:pt x="76200" y="9144"/>
                  </a:lnTo>
                  <a:lnTo>
                    <a:pt x="77724" y="7620"/>
                  </a:lnTo>
                  <a:lnTo>
                    <a:pt x="91440" y="7620"/>
                  </a:lnTo>
                  <a:lnTo>
                    <a:pt x="94488" y="10668"/>
                  </a:lnTo>
                  <a:lnTo>
                    <a:pt x="96012" y="10668"/>
                  </a:lnTo>
                  <a:lnTo>
                    <a:pt x="99060" y="13716"/>
                  </a:lnTo>
                  <a:lnTo>
                    <a:pt x="99060" y="16764"/>
                  </a:lnTo>
                  <a:lnTo>
                    <a:pt x="100584" y="18288"/>
                  </a:lnTo>
                  <a:lnTo>
                    <a:pt x="100584" y="19812"/>
                  </a:lnTo>
                  <a:lnTo>
                    <a:pt x="108204" y="19812"/>
                  </a:lnTo>
                  <a:lnTo>
                    <a:pt x="106680" y="16764"/>
                  </a:lnTo>
                  <a:lnTo>
                    <a:pt x="106680" y="13716"/>
                  </a:lnTo>
                  <a:lnTo>
                    <a:pt x="105156" y="12192"/>
                  </a:lnTo>
                  <a:lnTo>
                    <a:pt x="103632" y="9144"/>
                  </a:lnTo>
                  <a:lnTo>
                    <a:pt x="102108" y="7620"/>
                  </a:lnTo>
                  <a:lnTo>
                    <a:pt x="99060" y="4572"/>
                  </a:lnTo>
                  <a:lnTo>
                    <a:pt x="92964" y="1524"/>
                  </a:lnTo>
                  <a:lnTo>
                    <a:pt x="91440" y="1524"/>
                  </a:lnTo>
                  <a:lnTo>
                    <a:pt x="88392" y="0"/>
                  </a:lnTo>
                  <a:lnTo>
                    <a:pt x="82296" y="0"/>
                  </a:lnTo>
                  <a:lnTo>
                    <a:pt x="79248" y="1524"/>
                  </a:lnTo>
                  <a:lnTo>
                    <a:pt x="74676" y="1524"/>
                  </a:lnTo>
                  <a:lnTo>
                    <a:pt x="71628" y="3048"/>
                  </a:lnTo>
                  <a:lnTo>
                    <a:pt x="70104" y="4572"/>
                  </a:lnTo>
                  <a:lnTo>
                    <a:pt x="67056" y="6096"/>
                  </a:lnTo>
                  <a:lnTo>
                    <a:pt x="65532" y="7620"/>
                  </a:lnTo>
                  <a:lnTo>
                    <a:pt x="64008" y="10668"/>
                  </a:lnTo>
                  <a:lnTo>
                    <a:pt x="62484" y="12192"/>
                  </a:lnTo>
                  <a:lnTo>
                    <a:pt x="62484" y="22860"/>
                  </a:lnTo>
                  <a:lnTo>
                    <a:pt x="64008" y="24384"/>
                  </a:lnTo>
                  <a:lnTo>
                    <a:pt x="64008" y="25908"/>
                  </a:lnTo>
                  <a:lnTo>
                    <a:pt x="70104" y="32004"/>
                  </a:lnTo>
                  <a:lnTo>
                    <a:pt x="71628" y="32004"/>
                  </a:lnTo>
                  <a:lnTo>
                    <a:pt x="74676" y="33528"/>
                  </a:lnTo>
                  <a:lnTo>
                    <a:pt x="76200" y="33528"/>
                  </a:lnTo>
                  <a:lnTo>
                    <a:pt x="79248" y="35052"/>
                  </a:lnTo>
                  <a:lnTo>
                    <a:pt x="88392" y="36576"/>
                  </a:lnTo>
                  <a:lnTo>
                    <a:pt x="91440" y="36576"/>
                  </a:lnTo>
                  <a:lnTo>
                    <a:pt x="92964" y="38100"/>
                  </a:lnTo>
                  <a:lnTo>
                    <a:pt x="96012" y="38100"/>
                  </a:lnTo>
                  <a:lnTo>
                    <a:pt x="96012" y="39624"/>
                  </a:lnTo>
                  <a:lnTo>
                    <a:pt x="97536" y="39624"/>
                  </a:lnTo>
                  <a:lnTo>
                    <a:pt x="99060" y="41148"/>
                  </a:lnTo>
                  <a:lnTo>
                    <a:pt x="100584" y="41148"/>
                  </a:lnTo>
                  <a:lnTo>
                    <a:pt x="100584" y="42672"/>
                  </a:lnTo>
                  <a:lnTo>
                    <a:pt x="102108" y="44196"/>
                  </a:lnTo>
                  <a:lnTo>
                    <a:pt x="102108" y="51816"/>
                  </a:lnTo>
                  <a:lnTo>
                    <a:pt x="97536" y="56388"/>
                  </a:lnTo>
                  <a:lnTo>
                    <a:pt x="96012" y="56388"/>
                  </a:lnTo>
                  <a:lnTo>
                    <a:pt x="94488" y="57912"/>
                  </a:lnTo>
                  <a:lnTo>
                    <a:pt x="92964" y="57912"/>
                  </a:lnTo>
                  <a:lnTo>
                    <a:pt x="91440" y="59436"/>
                  </a:lnTo>
                  <a:lnTo>
                    <a:pt x="80772" y="59436"/>
                  </a:lnTo>
                  <a:lnTo>
                    <a:pt x="76200" y="57912"/>
                  </a:lnTo>
                  <a:lnTo>
                    <a:pt x="73152" y="54864"/>
                  </a:lnTo>
                  <a:lnTo>
                    <a:pt x="70104" y="53340"/>
                  </a:lnTo>
                  <a:lnTo>
                    <a:pt x="67056" y="48768"/>
                  </a:lnTo>
                  <a:lnTo>
                    <a:pt x="67056" y="44196"/>
                  </a:lnTo>
                  <a:lnTo>
                    <a:pt x="59436" y="44196"/>
                  </a:lnTo>
                  <a:lnTo>
                    <a:pt x="77724" y="65532"/>
                  </a:lnTo>
                  <a:lnTo>
                    <a:pt x="91440" y="65532"/>
                  </a:lnTo>
                  <a:lnTo>
                    <a:pt x="94488" y="64008"/>
                  </a:lnTo>
                  <a:lnTo>
                    <a:pt x="96012" y="64008"/>
                  </a:lnTo>
                  <a:lnTo>
                    <a:pt x="102108" y="60960"/>
                  </a:lnTo>
                  <a:lnTo>
                    <a:pt x="103632" y="59436"/>
                  </a:lnTo>
                  <a:lnTo>
                    <a:pt x="105156" y="57912"/>
                  </a:lnTo>
                  <a:lnTo>
                    <a:pt x="108204" y="56388"/>
                  </a:lnTo>
                  <a:lnTo>
                    <a:pt x="108204" y="53340"/>
                  </a:lnTo>
                  <a:lnTo>
                    <a:pt x="109728" y="50292"/>
                  </a:lnTo>
                  <a:lnTo>
                    <a:pt x="109728" y="42672"/>
                  </a:lnTo>
                  <a:close/>
                </a:path>
                <a:path w="172720" h="66039">
                  <a:moveTo>
                    <a:pt x="172212" y="27432"/>
                  </a:moveTo>
                  <a:lnTo>
                    <a:pt x="170688" y="22860"/>
                  </a:lnTo>
                  <a:lnTo>
                    <a:pt x="170688" y="18288"/>
                  </a:lnTo>
                  <a:lnTo>
                    <a:pt x="167640" y="15240"/>
                  </a:lnTo>
                  <a:lnTo>
                    <a:pt x="166116" y="12192"/>
                  </a:lnTo>
                  <a:lnTo>
                    <a:pt x="164592" y="7620"/>
                  </a:lnTo>
                  <a:lnTo>
                    <a:pt x="164592" y="22860"/>
                  </a:lnTo>
                  <a:lnTo>
                    <a:pt x="164592" y="28956"/>
                  </a:lnTo>
                  <a:lnTo>
                    <a:pt x="124968" y="28956"/>
                  </a:lnTo>
                  <a:lnTo>
                    <a:pt x="124968" y="25908"/>
                  </a:lnTo>
                  <a:lnTo>
                    <a:pt x="126492" y="22860"/>
                  </a:lnTo>
                  <a:lnTo>
                    <a:pt x="126492" y="21336"/>
                  </a:lnTo>
                  <a:lnTo>
                    <a:pt x="129540" y="15240"/>
                  </a:lnTo>
                  <a:lnTo>
                    <a:pt x="134112" y="10668"/>
                  </a:lnTo>
                  <a:lnTo>
                    <a:pt x="137160" y="9144"/>
                  </a:lnTo>
                  <a:lnTo>
                    <a:pt x="138684" y="7620"/>
                  </a:lnTo>
                  <a:lnTo>
                    <a:pt x="150876" y="7620"/>
                  </a:lnTo>
                  <a:lnTo>
                    <a:pt x="153924" y="9144"/>
                  </a:lnTo>
                  <a:lnTo>
                    <a:pt x="156972" y="12192"/>
                  </a:lnTo>
                  <a:lnTo>
                    <a:pt x="160020" y="13716"/>
                  </a:lnTo>
                  <a:lnTo>
                    <a:pt x="161544" y="15240"/>
                  </a:lnTo>
                  <a:lnTo>
                    <a:pt x="163068" y="18288"/>
                  </a:lnTo>
                  <a:lnTo>
                    <a:pt x="163068" y="21336"/>
                  </a:lnTo>
                  <a:lnTo>
                    <a:pt x="164592" y="22860"/>
                  </a:lnTo>
                  <a:lnTo>
                    <a:pt x="164592" y="7620"/>
                  </a:lnTo>
                  <a:lnTo>
                    <a:pt x="161544" y="6096"/>
                  </a:lnTo>
                  <a:lnTo>
                    <a:pt x="158496" y="3048"/>
                  </a:lnTo>
                  <a:lnTo>
                    <a:pt x="149352" y="0"/>
                  </a:lnTo>
                  <a:lnTo>
                    <a:pt x="140208" y="0"/>
                  </a:lnTo>
                  <a:lnTo>
                    <a:pt x="117348" y="25908"/>
                  </a:lnTo>
                  <a:lnTo>
                    <a:pt x="117348" y="41148"/>
                  </a:lnTo>
                  <a:lnTo>
                    <a:pt x="118872" y="45720"/>
                  </a:lnTo>
                  <a:lnTo>
                    <a:pt x="120396" y="48768"/>
                  </a:lnTo>
                  <a:lnTo>
                    <a:pt x="121920" y="53340"/>
                  </a:lnTo>
                  <a:lnTo>
                    <a:pt x="123444" y="56388"/>
                  </a:lnTo>
                  <a:lnTo>
                    <a:pt x="126492" y="59436"/>
                  </a:lnTo>
                  <a:lnTo>
                    <a:pt x="135636" y="64008"/>
                  </a:lnTo>
                  <a:lnTo>
                    <a:pt x="140208" y="65532"/>
                  </a:lnTo>
                  <a:lnTo>
                    <a:pt x="152400" y="65532"/>
                  </a:lnTo>
                  <a:lnTo>
                    <a:pt x="158496" y="64008"/>
                  </a:lnTo>
                  <a:lnTo>
                    <a:pt x="163068" y="59436"/>
                  </a:lnTo>
                  <a:lnTo>
                    <a:pt x="167640" y="56388"/>
                  </a:lnTo>
                  <a:lnTo>
                    <a:pt x="170688" y="50292"/>
                  </a:lnTo>
                  <a:lnTo>
                    <a:pt x="172212" y="44196"/>
                  </a:lnTo>
                  <a:lnTo>
                    <a:pt x="164592" y="44196"/>
                  </a:lnTo>
                  <a:lnTo>
                    <a:pt x="163068" y="48768"/>
                  </a:lnTo>
                  <a:lnTo>
                    <a:pt x="161544" y="51816"/>
                  </a:lnTo>
                  <a:lnTo>
                    <a:pt x="155448" y="57912"/>
                  </a:lnTo>
                  <a:lnTo>
                    <a:pt x="150876" y="59436"/>
                  </a:lnTo>
                  <a:lnTo>
                    <a:pt x="141732" y="59436"/>
                  </a:lnTo>
                  <a:lnTo>
                    <a:pt x="135636" y="56388"/>
                  </a:lnTo>
                  <a:lnTo>
                    <a:pt x="134112" y="54864"/>
                  </a:lnTo>
                  <a:lnTo>
                    <a:pt x="131064" y="53340"/>
                  </a:lnTo>
                  <a:lnTo>
                    <a:pt x="129540" y="51816"/>
                  </a:lnTo>
                  <a:lnTo>
                    <a:pt x="128016" y="48768"/>
                  </a:lnTo>
                  <a:lnTo>
                    <a:pt x="126492" y="47244"/>
                  </a:lnTo>
                  <a:lnTo>
                    <a:pt x="126492" y="44196"/>
                  </a:lnTo>
                  <a:lnTo>
                    <a:pt x="124968" y="41148"/>
                  </a:lnTo>
                  <a:lnTo>
                    <a:pt x="124968" y="35052"/>
                  </a:lnTo>
                  <a:lnTo>
                    <a:pt x="172212" y="35052"/>
                  </a:lnTo>
                  <a:lnTo>
                    <a:pt x="172212" y="28956"/>
                  </a:lnTo>
                  <a:lnTo>
                    <a:pt x="172212" y="27432"/>
                  </a:lnTo>
                  <a:close/>
                </a:path>
              </a:pathLst>
            </a:custGeom>
            <a:solidFill>
              <a:srgbClr val="4F50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51732" y="3229355"/>
              <a:ext cx="2955036" cy="77724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726692" y="3232403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30480" y="45720"/>
                  </a:moveTo>
                  <a:lnTo>
                    <a:pt x="0" y="45720"/>
                  </a:lnTo>
                  <a:lnTo>
                    <a:pt x="0" y="53340"/>
                  </a:lnTo>
                  <a:lnTo>
                    <a:pt x="30480" y="53340"/>
                  </a:lnTo>
                  <a:lnTo>
                    <a:pt x="30480" y="45720"/>
                  </a:lnTo>
                  <a:close/>
                </a:path>
                <a:path w="81280" h="82550">
                  <a:moveTo>
                    <a:pt x="80772" y="0"/>
                  </a:moveTo>
                  <a:lnTo>
                    <a:pt x="74676" y="0"/>
                  </a:lnTo>
                  <a:lnTo>
                    <a:pt x="73152" y="3048"/>
                  </a:lnTo>
                  <a:lnTo>
                    <a:pt x="73152" y="6096"/>
                  </a:lnTo>
                  <a:lnTo>
                    <a:pt x="71628" y="7620"/>
                  </a:lnTo>
                  <a:lnTo>
                    <a:pt x="70104" y="10668"/>
                  </a:lnTo>
                  <a:lnTo>
                    <a:pt x="68580" y="12192"/>
                  </a:lnTo>
                  <a:lnTo>
                    <a:pt x="67056" y="12192"/>
                  </a:lnTo>
                  <a:lnTo>
                    <a:pt x="64008" y="13716"/>
                  </a:lnTo>
                  <a:lnTo>
                    <a:pt x="62484" y="15240"/>
                  </a:lnTo>
                  <a:lnTo>
                    <a:pt x="50292" y="15240"/>
                  </a:lnTo>
                  <a:lnTo>
                    <a:pt x="50292" y="21336"/>
                  </a:lnTo>
                  <a:lnTo>
                    <a:pt x="73152" y="21336"/>
                  </a:lnTo>
                  <a:lnTo>
                    <a:pt x="73152" y="82296"/>
                  </a:lnTo>
                  <a:lnTo>
                    <a:pt x="80772" y="82296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72996" y="3233927"/>
              <a:ext cx="140208" cy="8229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5019" y="3229355"/>
              <a:ext cx="245363" cy="8686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1060" y="3221736"/>
              <a:ext cx="2980943" cy="7833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98904" y="1548384"/>
              <a:ext cx="3951731" cy="152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98904" y="1819655"/>
              <a:ext cx="3951731" cy="15240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030806"/>
                </a:solidFill>
                <a:latin typeface="Arial"/>
                <a:cs typeface="Arial"/>
              </a:rPr>
              <a:t>60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332058" y="1584998"/>
            <a:ext cx="723265" cy="193040"/>
            <a:chOff x="4332058" y="1584998"/>
            <a:chExt cx="723265" cy="193040"/>
          </a:xfrm>
        </p:grpSpPr>
        <p:sp>
          <p:nvSpPr>
            <p:cNvPr id="68" name="object 68"/>
            <p:cNvSpPr/>
            <p:nvPr/>
          </p:nvSpPr>
          <p:spPr>
            <a:xfrm>
              <a:off x="4344758" y="1597698"/>
              <a:ext cx="697865" cy="167640"/>
            </a:xfrm>
            <a:custGeom>
              <a:avLst/>
              <a:gdLst/>
              <a:ahLst/>
              <a:cxnLst/>
              <a:rect l="l" t="t" r="r" b="b"/>
              <a:pathLst>
                <a:path w="697864" h="167639">
                  <a:moveTo>
                    <a:pt x="697611" y="0"/>
                  </a:moveTo>
                  <a:lnTo>
                    <a:pt x="0" y="0"/>
                  </a:lnTo>
                  <a:lnTo>
                    <a:pt x="0" y="167449"/>
                  </a:lnTo>
                  <a:lnTo>
                    <a:pt x="697611" y="167449"/>
                  </a:lnTo>
                  <a:lnTo>
                    <a:pt x="697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344758" y="1597698"/>
              <a:ext cx="697865" cy="167640"/>
            </a:xfrm>
            <a:custGeom>
              <a:avLst/>
              <a:gdLst/>
              <a:ahLst/>
              <a:cxnLst/>
              <a:rect l="l" t="t" r="r" b="b"/>
              <a:pathLst>
                <a:path w="697864" h="167639">
                  <a:moveTo>
                    <a:pt x="0" y="167449"/>
                  </a:moveTo>
                  <a:lnTo>
                    <a:pt x="697611" y="167449"/>
                  </a:lnTo>
                  <a:lnTo>
                    <a:pt x="697611" y="0"/>
                  </a:lnTo>
                  <a:lnTo>
                    <a:pt x="0" y="0"/>
                  </a:lnTo>
                  <a:lnTo>
                    <a:pt x="0" y="167449"/>
                  </a:lnTo>
                  <a:close/>
                </a:path>
              </a:pathLst>
            </a:custGeom>
            <a:ln w="254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8288"/>
            <a:ext cx="3047" cy="1002182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03832" y="9230867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488" y="982980"/>
            <a:ext cx="2165604" cy="2590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68680" y="1414780"/>
            <a:ext cx="13970" cy="73660"/>
          </a:xfrm>
          <a:custGeom>
            <a:avLst/>
            <a:gdLst/>
            <a:ahLst/>
            <a:cxnLst/>
            <a:rect l="l" t="t" r="r" b="b"/>
            <a:pathLst>
              <a:path w="13969" h="73659">
                <a:moveTo>
                  <a:pt x="0" y="73659"/>
                </a:moveTo>
                <a:lnTo>
                  <a:pt x="13715" y="73659"/>
                </a:lnTo>
                <a:lnTo>
                  <a:pt x="1371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868680" y="1331975"/>
            <a:ext cx="1229995" cy="160020"/>
            <a:chOff x="868680" y="1331975"/>
            <a:chExt cx="1229995" cy="160020"/>
          </a:xfrm>
        </p:grpSpPr>
        <p:sp>
          <p:nvSpPr>
            <p:cNvPr id="8" name="object 8"/>
            <p:cNvSpPr/>
            <p:nvPr/>
          </p:nvSpPr>
          <p:spPr>
            <a:xfrm>
              <a:off x="868680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604" y="1335023"/>
              <a:ext cx="385572" cy="153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1036" y="1331975"/>
              <a:ext cx="120395" cy="1600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8863" y="1335023"/>
              <a:ext cx="123443" cy="153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19" y="1336547"/>
              <a:ext cx="103631" cy="1554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5587" y="1335023"/>
              <a:ext cx="252960" cy="15697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2677" y="4552950"/>
            <a:ext cx="303275" cy="30632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44412" y="4581897"/>
            <a:ext cx="11493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9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7632" y="4745542"/>
            <a:ext cx="109220" cy="55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21486" y="4552950"/>
            <a:ext cx="303275" cy="3063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8769" y="4552950"/>
            <a:ext cx="304799" cy="30632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7577" y="4552950"/>
            <a:ext cx="304799" cy="3063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26385" y="4552950"/>
            <a:ext cx="303275" cy="30632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700527" y="4690871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2761488" y="4552950"/>
            <a:ext cx="237490" cy="240029"/>
            <a:chOff x="2761488" y="4552950"/>
            <a:chExt cx="237490" cy="240029"/>
          </a:xfrm>
        </p:grpSpPr>
        <p:sp>
          <p:nvSpPr>
            <p:cNvPr id="23" name="object 23"/>
            <p:cNvSpPr/>
            <p:nvPr/>
          </p:nvSpPr>
          <p:spPr>
            <a:xfrm>
              <a:off x="2775204" y="4558283"/>
              <a:ext cx="218440" cy="186055"/>
            </a:xfrm>
            <a:custGeom>
              <a:avLst/>
              <a:gdLst/>
              <a:ahLst/>
              <a:cxnLst/>
              <a:rect l="l" t="t" r="r" b="b"/>
              <a:pathLst>
                <a:path w="218439" h="186054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5927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66060" y="4636007"/>
              <a:ext cx="154305" cy="152400"/>
            </a:xfrm>
            <a:custGeom>
              <a:avLst/>
              <a:gdLst/>
              <a:ahLst/>
              <a:cxnLst/>
              <a:rect l="l" t="t" r="r" b="b"/>
              <a:pathLst>
                <a:path w="154305" h="152400">
                  <a:moveTo>
                    <a:pt x="153923" y="76199"/>
                  </a:moveTo>
                  <a:lnTo>
                    <a:pt x="147780" y="106108"/>
                  </a:lnTo>
                  <a:lnTo>
                    <a:pt x="131063" y="130301"/>
                  </a:lnTo>
                  <a:lnTo>
                    <a:pt x="106346" y="146494"/>
                  </a:lnTo>
                  <a:lnTo>
                    <a:pt x="76199" y="152399"/>
                  </a:lnTo>
                  <a:lnTo>
                    <a:pt x="46934" y="146494"/>
                  </a:lnTo>
                  <a:lnTo>
                    <a:pt x="22669" y="130301"/>
                  </a:lnTo>
                  <a:lnTo>
                    <a:pt x="6119" y="106108"/>
                  </a:lnTo>
                  <a:lnTo>
                    <a:pt x="0" y="76199"/>
                  </a:lnTo>
                  <a:lnTo>
                    <a:pt x="6119" y="46291"/>
                  </a:lnTo>
                  <a:lnTo>
                    <a:pt x="22669" y="22097"/>
                  </a:lnTo>
                  <a:lnTo>
                    <a:pt x="46934" y="5905"/>
                  </a:lnTo>
                  <a:lnTo>
                    <a:pt x="76199" y="0"/>
                  </a:lnTo>
                  <a:lnTo>
                    <a:pt x="106346" y="5905"/>
                  </a:lnTo>
                  <a:lnTo>
                    <a:pt x="131063" y="22097"/>
                  </a:lnTo>
                  <a:lnTo>
                    <a:pt x="147780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22448" y="4636008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10">
                  <a:moveTo>
                    <a:pt x="22859" y="0"/>
                  </a:moveTo>
                  <a:lnTo>
                    <a:pt x="9143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9143" y="28955"/>
                  </a:lnTo>
                  <a:lnTo>
                    <a:pt x="22859" y="28955"/>
                  </a:lnTo>
                  <a:lnTo>
                    <a:pt x="27431" y="27431"/>
                  </a:lnTo>
                  <a:lnTo>
                    <a:pt x="30479" y="25907"/>
                  </a:lnTo>
                  <a:lnTo>
                    <a:pt x="27431" y="25907"/>
                  </a:lnTo>
                  <a:lnTo>
                    <a:pt x="19812" y="25907"/>
                  </a:lnTo>
                  <a:lnTo>
                    <a:pt x="12191" y="19812"/>
                  </a:lnTo>
                  <a:lnTo>
                    <a:pt x="12191" y="7619"/>
                  </a:lnTo>
                  <a:lnTo>
                    <a:pt x="16763" y="1524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99588" y="4704587"/>
              <a:ext cx="88900" cy="6985"/>
            </a:xfrm>
            <a:custGeom>
              <a:avLst/>
              <a:gdLst/>
              <a:ahLst/>
              <a:cxnLst/>
              <a:rect l="l" t="t" r="r" b="b"/>
              <a:pathLst>
                <a:path w="88900" h="6985">
                  <a:moveTo>
                    <a:pt x="56387" y="0"/>
                  </a:moveTo>
                  <a:lnTo>
                    <a:pt x="59245" y="2143"/>
                  </a:lnTo>
                  <a:lnTo>
                    <a:pt x="66674" y="5714"/>
                  </a:lnTo>
                  <a:lnTo>
                    <a:pt x="76961" y="6429"/>
                  </a:lnTo>
                  <a:lnTo>
                    <a:pt x="88391" y="0"/>
                  </a:lnTo>
                </a:path>
                <a:path w="88900" h="6985">
                  <a:moveTo>
                    <a:pt x="0" y="0"/>
                  </a:moveTo>
                  <a:lnTo>
                    <a:pt x="2857" y="2143"/>
                  </a:lnTo>
                  <a:lnTo>
                    <a:pt x="10286" y="5714"/>
                  </a:lnTo>
                  <a:lnTo>
                    <a:pt x="20573" y="6429"/>
                  </a:lnTo>
                  <a:lnTo>
                    <a:pt x="32003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822448" y="4735068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35051" y="21335"/>
                  </a:moveTo>
                  <a:lnTo>
                    <a:pt x="38099" y="22859"/>
                  </a:lnTo>
                  <a:lnTo>
                    <a:pt x="41147" y="27431"/>
                  </a:lnTo>
                  <a:lnTo>
                    <a:pt x="41147" y="30479"/>
                  </a:lnTo>
                  <a:lnTo>
                    <a:pt x="39528" y="36718"/>
                  </a:lnTo>
                  <a:lnTo>
                    <a:pt x="35051" y="41528"/>
                  </a:lnTo>
                  <a:lnTo>
                    <a:pt x="28289" y="44624"/>
                  </a:lnTo>
                  <a:lnTo>
                    <a:pt x="19811" y="45719"/>
                  </a:lnTo>
                  <a:lnTo>
                    <a:pt x="9143" y="45719"/>
                  </a:lnTo>
                  <a:lnTo>
                    <a:pt x="0" y="39623"/>
                  </a:lnTo>
                  <a:lnTo>
                    <a:pt x="0" y="30479"/>
                  </a:lnTo>
                  <a:lnTo>
                    <a:pt x="0" y="27431"/>
                  </a:lnTo>
                  <a:lnTo>
                    <a:pt x="1523" y="24383"/>
                  </a:lnTo>
                  <a:lnTo>
                    <a:pt x="6095" y="21335"/>
                  </a:lnTo>
                </a:path>
                <a:path w="41275" h="45720">
                  <a:moveTo>
                    <a:pt x="35051" y="15239"/>
                  </a:moveTo>
                  <a:lnTo>
                    <a:pt x="35051" y="24383"/>
                  </a:lnTo>
                  <a:lnTo>
                    <a:pt x="28955" y="30479"/>
                  </a:lnTo>
                  <a:lnTo>
                    <a:pt x="19811" y="30479"/>
                  </a:lnTo>
                  <a:lnTo>
                    <a:pt x="12191" y="30479"/>
                  </a:lnTo>
                  <a:lnTo>
                    <a:pt x="6095" y="24383"/>
                  </a:lnTo>
                  <a:lnTo>
                    <a:pt x="6095" y="15239"/>
                  </a:lnTo>
                  <a:lnTo>
                    <a:pt x="6095" y="7619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8955" y="0"/>
                  </a:lnTo>
                  <a:lnTo>
                    <a:pt x="35051" y="7619"/>
                  </a:lnTo>
                  <a:lnTo>
                    <a:pt x="35051" y="1523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96005" y="4552950"/>
            <a:ext cx="303275" cy="3063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64814" y="4552950"/>
            <a:ext cx="303275" cy="30632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3832034" y="4552886"/>
            <a:ext cx="305435" cy="306705"/>
            <a:chOff x="3832034" y="4552886"/>
            <a:chExt cx="305435" cy="306705"/>
          </a:xfrm>
        </p:grpSpPr>
        <p:sp>
          <p:nvSpPr>
            <p:cNvPr id="31" name="object 31"/>
            <p:cNvSpPr/>
            <p:nvPr/>
          </p:nvSpPr>
          <p:spPr>
            <a:xfrm>
              <a:off x="3837431" y="455828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26491" y="0"/>
                  </a:moveTo>
                  <a:lnTo>
                    <a:pt x="275843" y="0"/>
                  </a:lnTo>
                  <a:lnTo>
                    <a:pt x="282559" y="1357"/>
                  </a:lnTo>
                  <a:lnTo>
                    <a:pt x="288416" y="5143"/>
                  </a:lnTo>
                  <a:lnTo>
                    <a:pt x="292560" y="10929"/>
                  </a:lnTo>
                  <a:lnTo>
                    <a:pt x="294131" y="18287"/>
                  </a:lnTo>
                  <a:lnTo>
                    <a:pt x="294131" y="143255"/>
                  </a:lnTo>
                </a:path>
                <a:path w="294639" h="295910">
                  <a:moveTo>
                    <a:pt x="0" y="128015"/>
                  </a:moveTo>
                  <a:lnTo>
                    <a:pt x="0" y="275843"/>
                  </a:lnTo>
                  <a:lnTo>
                    <a:pt x="1595" y="283440"/>
                  </a:lnTo>
                  <a:lnTo>
                    <a:pt x="5905" y="289750"/>
                  </a:lnTo>
                  <a:lnTo>
                    <a:pt x="12215" y="294060"/>
                  </a:lnTo>
                  <a:lnTo>
                    <a:pt x="19811" y="295655"/>
                  </a:lnTo>
                  <a:lnTo>
                    <a:pt x="144779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40123" y="4625339"/>
              <a:ext cx="13970" cy="160020"/>
            </a:xfrm>
            <a:custGeom>
              <a:avLst/>
              <a:gdLst/>
              <a:ahLst/>
              <a:cxnLst/>
              <a:rect l="l" t="t" r="r" b="b"/>
              <a:pathLst>
                <a:path w="13970" h="160020">
                  <a:moveTo>
                    <a:pt x="0" y="0"/>
                  </a:moveTo>
                  <a:lnTo>
                    <a:pt x="2143" y="4929"/>
                  </a:lnTo>
                  <a:lnTo>
                    <a:pt x="6857" y="20002"/>
                  </a:lnTo>
                  <a:lnTo>
                    <a:pt x="11572" y="45648"/>
                  </a:lnTo>
                  <a:lnTo>
                    <a:pt x="13715" y="82295"/>
                  </a:lnTo>
                  <a:lnTo>
                    <a:pt x="11572" y="117586"/>
                  </a:lnTo>
                  <a:lnTo>
                    <a:pt x="6857" y="141731"/>
                  </a:lnTo>
                  <a:lnTo>
                    <a:pt x="2143" y="155590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910583" y="4619244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0291" y="53339"/>
                  </a:lnTo>
                  <a:lnTo>
                    <a:pt x="0" y="53339"/>
                  </a:lnTo>
                  <a:lnTo>
                    <a:pt x="0" y="123443"/>
                  </a:lnTo>
                  <a:lnTo>
                    <a:pt x="50291" y="123443"/>
                  </a:lnTo>
                  <a:lnTo>
                    <a:pt x="129539" y="172211"/>
                  </a:lnTo>
                  <a:lnTo>
                    <a:pt x="127873" y="167901"/>
                  </a:lnTo>
                  <a:lnTo>
                    <a:pt x="124205" y="153733"/>
                  </a:lnTo>
                  <a:lnTo>
                    <a:pt x="120538" y="127849"/>
                  </a:lnTo>
                  <a:lnTo>
                    <a:pt x="118871" y="88391"/>
                  </a:lnTo>
                  <a:lnTo>
                    <a:pt x="120538" y="48220"/>
                  </a:lnTo>
                  <a:lnTo>
                    <a:pt x="124205" y="20764"/>
                  </a:lnTo>
                  <a:lnTo>
                    <a:pt x="127873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905327" y="4663228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5">
                <a:solidFill>
                  <a:srgbClr val="010202"/>
                </a:solidFill>
                <a:latin typeface="Tahoma"/>
                <a:cs typeface="Tahoma"/>
              </a:rPr>
              <a:t>5</a:t>
            </a:r>
            <a:r>
              <a:rPr dirty="0" sz="400" spc="-25">
                <a:solidFill>
                  <a:srgbClr val="010202"/>
                </a:solidFill>
                <a:latin typeface="Tahoma"/>
                <a:cs typeface="Tahoma"/>
              </a:rPr>
              <a:t>8dB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37076" y="4675632"/>
            <a:ext cx="10795" cy="59690"/>
          </a:xfrm>
          <a:custGeom>
            <a:avLst/>
            <a:gdLst/>
            <a:ahLst/>
            <a:cxnLst/>
            <a:rect l="l" t="t" r="r" b="b"/>
            <a:pathLst>
              <a:path w="10795" h="59689">
                <a:moveTo>
                  <a:pt x="4572" y="0"/>
                </a:moveTo>
                <a:lnTo>
                  <a:pt x="2571" y="2405"/>
                </a:lnTo>
                <a:lnTo>
                  <a:pt x="1142" y="8953"/>
                </a:lnTo>
                <a:lnTo>
                  <a:pt x="285" y="18645"/>
                </a:lnTo>
                <a:lnTo>
                  <a:pt x="0" y="30479"/>
                </a:lnTo>
                <a:lnTo>
                  <a:pt x="285" y="41433"/>
                </a:lnTo>
                <a:lnTo>
                  <a:pt x="1142" y="50672"/>
                </a:lnTo>
                <a:lnTo>
                  <a:pt x="2571" y="57054"/>
                </a:lnTo>
                <a:lnTo>
                  <a:pt x="4572" y="59435"/>
                </a:lnTo>
                <a:lnTo>
                  <a:pt x="7453" y="57054"/>
                </a:lnTo>
                <a:lnTo>
                  <a:pt x="9334" y="50672"/>
                </a:lnTo>
                <a:lnTo>
                  <a:pt x="10358" y="41433"/>
                </a:lnTo>
                <a:lnTo>
                  <a:pt x="10668" y="30479"/>
                </a:lnTo>
                <a:lnTo>
                  <a:pt x="10358" y="18645"/>
                </a:lnTo>
                <a:lnTo>
                  <a:pt x="9334" y="8953"/>
                </a:lnTo>
                <a:lnTo>
                  <a:pt x="7453" y="2405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4200905" y="4552950"/>
            <a:ext cx="304800" cy="311150"/>
            <a:chOff x="4200905" y="4552950"/>
            <a:chExt cx="304800" cy="311150"/>
          </a:xfrm>
        </p:grpSpPr>
        <p:sp>
          <p:nvSpPr>
            <p:cNvPr id="37" name="object 37"/>
            <p:cNvSpPr/>
            <p:nvPr/>
          </p:nvSpPr>
          <p:spPr>
            <a:xfrm>
              <a:off x="4206239" y="4558283"/>
              <a:ext cx="294640" cy="300355"/>
            </a:xfrm>
            <a:custGeom>
              <a:avLst/>
              <a:gdLst/>
              <a:ahLst/>
              <a:cxnLst/>
              <a:rect l="l" t="t" r="r" b="b"/>
              <a:pathLst>
                <a:path w="294639" h="300354">
                  <a:moveTo>
                    <a:pt x="76199" y="0"/>
                  </a:moveTo>
                  <a:lnTo>
                    <a:pt x="268223" y="0"/>
                  </a:lnTo>
                  <a:lnTo>
                    <a:pt x="278058" y="1881"/>
                  </a:lnTo>
                  <a:lnTo>
                    <a:pt x="286321" y="7048"/>
                  </a:lnTo>
                  <a:lnTo>
                    <a:pt x="292012" y="14787"/>
                  </a:lnTo>
                  <a:lnTo>
                    <a:pt x="294131" y="24383"/>
                  </a:lnTo>
                  <a:lnTo>
                    <a:pt x="294131" y="185927"/>
                  </a:lnTo>
                </a:path>
                <a:path w="294639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248911" y="4625339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2483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3631" y="77723"/>
                  </a:moveTo>
                  <a:lnTo>
                    <a:pt x="48767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28955"/>
                  </a:moveTo>
                  <a:lnTo>
                    <a:pt x="173735" y="64007"/>
                  </a:lnTo>
                </a:path>
                <a:path w="205739" h="173989">
                  <a:moveTo>
                    <a:pt x="176783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/>
          <p:nvPr/>
        </p:nvSpPr>
        <p:spPr>
          <a:xfrm>
            <a:off x="4575047" y="4690871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0" name="object 40"/>
          <p:cNvGrpSpPr/>
          <p:nvPr/>
        </p:nvGrpSpPr>
        <p:grpSpPr>
          <a:xfrm>
            <a:off x="4640198" y="4552950"/>
            <a:ext cx="233045" cy="235585"/>
            <a:chOff x="4640198" y="4552950"/>
            <a:chExt cx="233045" cy="235585"/>
          </a:xfrm>
        </p:grpSpPr>
        <p:sp>
          <p:nvSpPr>
            <p:cNvPr id="41" name="object 41"/>
            <p:cNvSpPr/>
            <p:nvPr/>
          </p:nvSpPr>
          <p:spPr>
            <a:xfrm>
              <a:off x="4651247" y="4558283"/>
              <a:ext cx="216535" cy="186055"/>
            </a:xfrm>
            <a:custGeom>
              <a:avLst/>
              <a:gdLst/>
              <a:ahLst/>
              <a:cxnLst/>
              <a:rect l="l" t="t" r="r" b="b"/>
              <a:pathLst>
                <a:path w="216535" h="186054">
                  <a:moveTo>
                    <a:pt x="0" y="0"/>
                  </a:moveTo>
                  <a:lnTo>
                    <a:pt x="192023" y="0"/>
                  </a:lnTo>
                  <a:lnTo>
                    <a:pt x="201620" y="1881"/>
                  </a:lnTo>
                  <a:lnTo>
                    <a:pt x="209359" y="7048"/>
                  </a:lnTo>
                  <a:lnTo>
                    <a:pt x="214526" y="14787"/>
                  </a:lnTo>
                  <a:lnTo>
                    <a:pt x="216407" y="24383"/>
                  </a:lnTo>
                  <a:lnTo>
                    <a:pt x="216407" y="185927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721352" y="4634483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26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5" h="93345">
                  <a:moveTo>
                    <a:pt x="65532" y="9144"/>
                  </a:moveTo>
                  <a:lnTo>
                    <a:pt x="60960" y="3048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5532" y="9144"/>
                  </a:lnTo>
                  <a:close/>
                </a:path>
                <a:path w="86995" h="93345">
                  <a:moveTo>
                    <a:pt x="67056" y="70104"/>
                  </a:moveTo>
                  <a:lnTo>
                    <a:pt x="58331" y="68249"/>
                  </a:lnTo>
                  <a:lnTo>
                    <a:pt x="51054" y="63246"/>
                  </a:lnTo>
                  <a:lnTo>
                    <a:pt x="46050" y="55968"/>
                  </a:lnTo>
                  <a:lnTo>
                    <a:pt x="44196" y="47244"/>
                  </a:lnTo>
                  <a:lnTo>
                    <a:pt x="42545" y="55968"/>
                  </a:lnTo>
                  <a:lnTo>
                    <a:pt x="37909" y="63258"/>
                  </a:lnTo>
                  <a:lnTo>
                    <a:pt x="30683" y="68249"/>
                  </a:lnTo>
                  <a:lnTo>
                    <a:pt x="21336" y="70104"/>
                  </a:lnTo>
                  <a:lnTo>
                    <a:pt x="30683" y="71970"/>
                  </a:lnTo>
                  <a:lnTo>
                    <a:pt x="37909" y="76962"/>
                  </a:lnTo>
                  <a:lnTo>
                    <a:pt x="42545" y="84251"/>
                  </a:lnTo>
                  <a:lnTo>
                    <a:pt x="44196" y="92964"/>
                  </a:lnTo>
                  <a:lnTo>
                    <a:pt x="46050" y="84251"/>
                  </a:lnTo>
                  <a:lnTo>
                    <a:pt x="51054" y="76962"/>
                  </a:lnTo>
                  <a:lnTo>
                    <a:pt x="58331" y="71970"/>
                  </a:lnTo>
                  <a:lnTo>
                    <a:pt x="67056" y="70104"/>
                  </a:lnTo>
                  <a:close/>
                </a:path>
                <a:path w="86995" h="93345">
                  <a:moveTo>
                    <a:pt x="86868" y="25908"/>
                  </a:moveTo>
                  <a:lnTo>
                    <a:pt x="80772" y="19812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644770" y="4654296"/>
              <a:ext cx="92075" cy="129539"/>
            </a:xfrm>
            <a:custGeom>
              <a:avLst/>
              <a:gdLst/>
              <a:ahLst/>
              <a:cxnLst/>
              <a:rect l="l" t="t" r="r" b="b"/>
              <a:pathLst>
                <a:path w="92075" h="129539">
                  <a:moveTo>
                    <a:pt x="91820" y="83819"/>
                  </a:moveTo>
                  <a:lnTo>
                    <a:pt x="91535" y="77057"/>
                  </a:lnTo>
                  <a:lnTo>
                    <a:pt x="89534" y="66293"/>
                  </a:lnTo>
                  <a:lnTo>
                    <a:pt x="62174" y="19931"/>
                  </a:lnTo>
                  <a:lnTo>
                    <a:pt x="46100" y="0"/>
                  </a:lnTo>
                  <a:lnTo>
                    <a:pt x="44148" y="2047"/>
                  </a:lnTo>
                  <a:lnTo>
                    <a:pt x="17144" y="35051"/>
                  </a:lnTo>
                  <a:lnTo>
                    <a:pt x="761" y="71056"/>
                  </a:lnTo>
                  <a:lnTo>
                    <a:pt x="0" y="81557"/>
                  </a:lnTo>
                  <a:lnTo>
                    <a:pt x="380" y="85343"/>
                  </a:lnTo>
                  <a:lnTo>
                    <a:pt x="4738" y="102536"/>
                  </a:lnTo>
                  <a:lnTo>
                    <a:pt x="14668" y="116585"/>
                  </a:lnTo>
                  <a:lnTo>
                    <a:pt x="28884" y="126063"/>
                  </a:lnTo>
                  <a:lnTo>
                    <a:pt x="46100" y="129539"/>
                  </a:lnTo>
                  <a:lnTo>
                    <a:pt x="63317" y="126063"/>
                  </a:lnTo>
                  <a:lnTo>
                    <a:pt x="77533" y="116585"/>
                  </a:lnTo>
                  <a:lnTo>
                    <a:pt x="87463" y="102536"/>
                  </a:lnTo>
                  <a:lnTo>
                    <a:pt x="91820" y="85343"/>
                  </a:lnTo>
                  <a:lnTo>
                    <a:pt x="91820" y="83819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3439" y="4963667"/>
            <a:ext cx="763523" cy="8382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45635" y="4972811"/>
            <a:ext cx="522731" cy="6096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0308" y="5161788"/>
            <a:ext cx="2770631" cy="873251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840748" y="5118627"/>
            <a:ext cx="67310" cy="9296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26408" y="5166359"/>
            <a:ext cx="2362200" cy="868679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3926707" y="5115627"/>
            <a:ext cx="67310" cy="9321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3439" y="6132576"/>
            <a:ext cx="743712" cy="7620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941064" y="6132576"/>
            <a:ext cx="883920" cy="6096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0308" y="6321552"/>
            <a:ext cx="1894331" cy="75895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840748" y="6278340"/>
            <a:ext cx="67310" cy="8166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26408" y="6326123"/>
            <a:ext cx="1917191" cy="740663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3926707" y="6278340"/>
            <a:ext cx="67310" cy="8166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5067" y="9230868"/>
            <a:ext cx="608076" cy="85343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6249923" y="8688323"/>
            <a:ext cx="664845" cy="645160"/>
            <a:chOff x="6249923" y="8688323"/>
            <a:chExt cx="664845" cy="645160"/>
          </a:xfrm>
        </p:grpSpPr>
        <p:sp>
          <p:nvSpPr>
            <p:cNvPr id="58" name="object 58"/>
            <p:cNvSpPr/>
            <p:nvPr/>
          </p:nvSpPr>
          <p:spPr>
            <a:xfrm>
              <a:off x="6249923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4" y="644652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327648" y="8744711"/>
              <a:ext cx="523240" cy="146685"/>
            </a:xfrm>
            <a:custGeom>
              <a:avLst/>
              <a:gdLst/>
              <a:ahLst/>
              <a:cxnLst/>
              <a:rect l="l" t="t" r="r" b="b"/>
              <a:pathLst>
                <a:path w="523240" h="146684">
                  <a:moveTo>
                    <a:pt x="15240" y="131064"/>
                  </a:moveTo>
                  <a:lnTo>
                    <a:pt x="0" y="131064"/>
                  </a:lnTo>
                  <a:lnTo>
                    <a:pt x="0" y="146304"/>
                  </a:lnTo>
                  <a:lnTo>
                    <a:pt x="15240" y="146304"/>
                  </a:lnTo>
                  <a:lnTo>
                    <a:pt x="15240" y="131064"/>
                  </a:lnTo>
                  <a:close/>
                </a:path>
                <a:path w="523240" h="146684">
                  <a:moveTo>
                    <a:pt x="88392" y="117348"/>
                  </a:moveTo>
                  <a:lnTo>
                    <a:pt x="57912" y="117348"/>
                  </a:lnTo>
                  <a:lnTo>
                    <a:pt x="57912" y="131064"/>
                  </a:lnTo>
                  <a:lnTo>
                    <a:pt x="28956" y="131064"/>
                  </a:lnTo>
                  <a:lnTo>
                    <a:pt x="28956" y="146304"/>
                  </a:lnTo>
                  <a:lnTo>
                    <a:pt x="59436" y="146304"/>
                  </a:lnTo>
                  <a:lnTo>
                    <a:pt x="59436" y="132588"/>
                  </a:lnTo>
                  <a:lnTo>
                    <a:pt x="88392" y="132588"/>
                  </a:lnTo>
                  <a:lnTo>
                    <a:pt x="88392" y="117348"/>
                  </a:lnTo>
                  <a:close/>
                </a:path>
                <a:path w="523240" h="146684">
                  <a:moveTo>
                    <a:pt x="117348" y="0"/>
                  </a:moveTo>
                  <a:lnTo>
                    <a:pt x="102108" y="0"/>
                  </a:lnTo>
                  <a:lnTo>
                    <a:pt x="102108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23240" h="146684">
                  <a:moveTo>
                    <a:pt x="233172" y="117348"/>
                  </a:moveTo>
                  <a:lnTo>
                    <a:pt x="217932" y="117348"/>
                  </a:lnTo>
                  <a:lnTo>
                    <a:pt x="217932" y="131064"/>
                  </a:lnTo>
                  <a:lnTo>
                    <a:pt x="204216" y="131064"/>
                  </a:lnTo>
                  <a:lnTo>
                    <a:pt x="204216" y="117348"/>
                  </a:lnTo>
                  <a:lnTo>
                    <a:pt x="204216" y="103632"/>
                  </a:lnTo>
                  <a:lnTo>
                    <a:pt x="204216" y="102108"/>
                  </a:lnTo>
                  <a:lnTo>
                    <a:pt x="204216" y="88392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60020" y="131064"/>
                  </a:lnTo>
                  <a:lnTo>
                    <a:pt x="160020" y="117348"/>
                  </a:lnTo>
                  <a:lnTo>
                    <a:pt x="131064" y="117348"/>
                  </a:lnTo>
                  <a:lnTo>
                    <a:pt x="131064" y="103632"/>
                  </a:lnTo>
                  <a:lnTo>
                    <a:pt x="146304" y="103632"/>
                  </a:lnTo>
                  <a:lnTo>
                    <a:pt x="146304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73736" y="103632"/>
                  </a:lnTo>
                  <a:lnTo>
                    <a:pt x="173736" y="117348"/>
                  </a:lnTo>
                  <a:lnTo>
                    <a:pt x="188976" y="117348"/>
                  </a:lnTo>
                  <a:lnTo>
                    <a:pt x="188976" y="102108"/>
                  </a:lnTo>
                  <a:lnTo>
                    <a:pt x="175247" y="102108"/>
                  </a:lnTo>
                  <a:lnTo>
                    <a:pt x="175247" y="88392"/>
                  </a:lnTo>
                  <a:lnTo>
                    <a:pt x="188976" y="88392"/>
                  </a:lnTo>
                  <a:lnTo>
                    <a:pt x="188976" y="73152"/>
                  </a:lnTo>
                  <a:lnTo>
                    <a:pt x="175247" y="73152"/>
                  </a:lnTo>
                  <a:lnTo>
                    <a:pt x="175247" y="57912"/>
                  </a:lnTo>
                  <a:lnTo>
                    <a:pt x="160020" y="57912"/>
                  </a:lnTo>
                  <a:lnTo>
                    <a:pt x="160020" y="44196"/>
                  </a:lnTo>
                  <a:lnTo>
                    <a:pt x="144780" y="4419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59436"/>
                  </a:lnTo>
                  <a:lnTo>
                    <a:pt x="144780" y="59436"/>
                  </a:lnTo>
                  <a:lnTo>
                    <a:pt x="144780" y="44196"/>
                  </a:lnTo>
                  <a:lnTo>
                    <a:pt x="131064" y="44196"/>
                  </a:lnTo>
                  <a:lnTo>
                    <a:pt x="131064" y="28956"/>
                  </a:lnTo>
                  <a:lnTo>
                    <a:pt x="100584" y="28956"/>
                  </a:lnTo>
                  <a:lnTo>
                    <a:pt x="100584" y="44196"/>
                  </a:lnTo>
                  <a:lnTo>
                    <a:pt x="115824" y="44196"/>
                  </a:lnTo>
                  <a:lnTo>
                    <a:pt x="115824" y="57912"/>
                  </a:lnTo>
                  <a:lnTo>
                    <a:pt x="100584" y="57912"/>
                  </a:lnTo>
                  <a:lnTo>
                    <a:pt x="100584" y="73152"/>
                  </a:lnTo>
                  <a:lnTo>
                    <a:pt x="129540" y="73152"/>
                  </a:lnTo>
                  <a:lnTo>
                    <a:pt x="129540" y="8839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0584" y="102108"/>
                  </a:lnTo>
                  <a:lnTo>
                    <a:pt x="100584" y="117348"/>
                  </a:lnTo>
                  <a:lnTo>
                    <a:pt x="115824" y="117348"/>
                  </a:lnTo>
                  <a:lnTo>
                    <a:pt x="115824" y="131064"/>
                  </a:lnTo>
                  <a:lnTo>
                    <a:pt x="115824" y="132588"/>
                  </a:lnTo>
                  <a:lnTo>
                    <a:pt x="115824" y="146304"/>
                  </a:lnTo>
                  <a:lnTo>
                    <a:pt x="233172" y="146304"/>
                  </a:lnTo>
                  <a:lnTo>
                    <a:pt x="233172" y="132588"/>
                  </a:lnTo>
                  <a:lnTo>
                    <a:pt x="233172" y="131064"/>
                  </a:lnTo>
                  <a:lnTo>
                    <a:pt x="233172" y="117348"/>
                  </a:lnTo>
                  <a:close/>
                </a:path>
                <a:path w="523240" h="146684">
                  <a:moveTo>
                    <a:pt x="406908" y="15240"/>
                  </a:moveTo>
                  <a:lnTo>
                    <a:pt x="391668" y="15240"/>
                  </a:lnTo>
                  <a:lnTo>
                    <a:pt x="391668" y="28956"/>
                  </a:lnTo>
                  <a:lnTo>
                    <a:pt x="391668" y="30480"/>
                  </a:lnTo>
                  <a:lnTo>
                    <a:pt x="391668" y="102108"/>
                  </a:lnTo>
                  <a:lnTo>
                    <a:pt x="377952" y="102108"/>
                  </a:lnTo>
                  <a:lnTo>
                    <a:pt x="377952" y="88392"/>
                  </a:lnTo>
                  <a:lnTo>
                    <a:pt x="377952" y="73152"/>
                  </a:lnTo>
                  <a:lnTo>
                    <a:pt x="377952" y="59436"/>
                  </a:lnTo>
                  <a:lnTo>
                    <a:pt x="391668" y="59436"/>
                  </a:lnTo>
                  <a:lnTo>
                    <a:pt x="391668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77952" y="28956"/>
                  </a:lnTo>
                  <a:lnTo>
                    <a:pt x="377952" y="15240"/>
                  </a:lnTo>
                  <a:lnTo>
                    <a:pt x="377952" y="0"/>
                  </a:lnTo>
                  <a:lnTo>
                    <a:pt x="376428" y="0"/>
                  </a:lnTo>
                  <a:lnTo>
                    <a:pt x="376428" y="103632"/>
                  </a:lnTo>
                  <a:lnTo>
                    <a:pt x="376428" y="117348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6428" y="103632"/>
                  </a:lnTo>
                  <a:lnTo>
                    <a:pt x="376428" y="0"/>
                  </a:lnTo>
                  <a:lnTo>
                    <a:pt x="362712" y="0"/>
                  </a:lnTo>
                  <a:lnTo>
                    <a:pt x="362712" y="15240"/>
                  </a:lnTo>
                  <a:lnTo>
                    <a:pt x="362712" y="28956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62712" y="88392"/>
                  </a:lnTo>
                  <a:lnTo>
                    <a:pt x="362712" y="44196"/>
                  </a:lnTo>
                  <a:lnTo>
                    <a:pt x="335280" y="44196"/>
                  </a:lnTo>
                  <a:lnTo>
                    <a:pt x="335280" y="30480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62712" y="15240"/>
                  </a:lnTo>
                  <a:lnTo>
                    <a:pt x="362712" y="0"/>
                  </a:lnTo>
                  <a:lnTo>
                    <a:pt x="318516" y="0"/>
                  </a:lnTo>
                  <a:lnTo>
                    <a:pt x="318516" y="15240"/>
                  </a:lnTo>
                  <a:lnTo>
                    <a:pt x="277368" y="15240"/>
                  </a:lnTo>
                  <a:lnTo>
                    <a:pt x="277368" y="0"/>
                  </a:lnTo>
                  <a:lnTo>
                    <a:pt x="246875" y="0"/>
                  </a:lnTo>
                  <a:lnTo>
                    <a:pt x="246875" y="15240"/>
                  </a:lnTo>
                  <a:lnTo>
                    <a:pt x="231648" y="15240"/>
                  </a:lnTo>
                  <a:lnTo>
                    <a:pt x="231648" y="28956"/>
                  </a:lnTo>
                  <a:lnTo>
                    <a:pt x="217932" y="28956"/>
                  </a:lnTo>
                  <a:lnTo>
                    <a:pt x="217932" y="15240"/>
                  </a:lnTo>
                  <a:lnTo>
                    <a:pt x="188976" y="15240"/>
                  </a:lnTo>
                  <a:lnTo>
                    <a:pt x="188976" y="0"/>
                  </a:lnTo>
                  <a:lnTo>
                    <a:pt x="173736" y="0"/>
                  </a:lnTo>
                  <a:lnTo>
                    <a:pt x="173736" y="15240"/>
                  </a:lnTo>
                  <a:lnTo>
                    <a:pt x="160020" y="15240"/>
                  </a:lnTo>
                  <a:lnTo>
                    <a:pt x="160020" y="0"/>
                  </a:lnTo>
                  <a:lnTo>
                    <a:pt x="144780" y="0"/>
                  </a:lnTo>
                  <a:lnTo>
                    <a:pt x="144780" y="15240"/>
                  </a:lnTo>
                  <a:lnTo>
                    <a:pt x="158496" y="15240"/>
                  </a:lnTo>
                  <a:lnTo>
                    <a:pt x="158496" y="30480"/>
                  </a:lnTo>
                  <a:lnTo>
                    <a:pt x="173736" y="30480"/>
                  </a:lnTo>
                  <a:lnTo>
                    <a:pt x="173736" y="44196"/>
                  </a:lnTo>
                  <a:lnTo>
                    <a:pt x="188976" y="44196"/>
                  </a:lnTo>
                  <a:lnTo>
                    <a:pt x="188976" y="30480"/>
                  </a:lnTo>
                  <a:lnTo>
                    <a:pt x="217932" y="30480"/>
                  </a:lnTo>
                  <a:lnTo>
                    <a:pt x="217932" y="44196"/>
                  </a:lnTo>
                  <a:lnTo>
                    <a:pt x="188976" y="44196"/>
                  </a:lnTo>
                  <a:lnTo>
                    <a:pt x="188976" y="57912"/>
                  </a:lnTo>
                  <a:lnTo>
                    <a:pt x="188976" y="59436"/>
                  </a:lnTo>
                  <a:lnTo>
                    <a:pt x="188976" y="73152"/>
                  </a:lnTo>
                  <a:lnTo>
                    <a:pt x="204216" y="73152"/>
                  </a:lnTo>
                  <a:lnTo>
                    <a:pt x="204216" y="59436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3632"/>
                  </a:lnTo>
                  <a:lnTo>
                    <a:pt x="233172" y="103632"/>
                  </a:lnTo>
                  <a:lnTo>
                    <a:pt x="233172" y="88392"/>
                  </a:lnTo>
                  <a:lnTo>
                    <a:pt x="246875" y="88392"/>
                  </a:lnTo>
                  <a:lnTo>
                    <a:pt x="246875" y="103632"/>
                  </a:lnTo>
                  <a:lnTo>
                    <a:pt x="262128" y="103632"/>
                  </a:lnTo>
                  <a:lnTo>
                    <a:pt x="262128" y="88392"/>
                  </a:lnTo>
                  <a:lnTo>
                    <a:pt x="248399" y="88392"/>
                  </a:lnTo>
                  <a:lnTo>
                    <a:pt x="248399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33172" y="57912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75" y="30480"/>
                  </a:lnTo>
                  <a:lnTo>
                    <a:pt x="246875" y="44196"/>
                  </a:lnTo>
                  <a:lnTo>
                    <a:pt x="262128" y="44196"/>
                  </a:lnTo>
                  <a:lnTo>
                    <a:pt x="262128" y="30480"/>
                  </a:lnTo>
                  <a:lnTo>
                    <a:pt x="262128" y="28956"/>
                  </a:lnTo>
                  <a:lnTo>
                    <a:pt x="262128" y="15240"/>
                  </a:lnTo>
                  <a:lnTo>
                    <a:pt x="275844" y="15240"/>
                  </a:lnTo>
                  <a:lnTo>
                    <a:pt x="275844" y="30480"/>
                  </a:lnTo>
                  <a:lnTo>
                    <a:pt x="289547" y="30480"/>
                  </a:lnTo>
                  <a:lnTo>
                    <a:pt x="289547" y="44196"/>
                  </a:lnTo>
                  <a:lnTo>
                    <a:pt x="275844" y="44196"/>
                  </a:lnTo>
                  <a:lnTo>
                    <a:pt x="275844" y="59436"/>
                  </a:lnTo>
                  <a:lnTo>
                    <a:pt x="289547" y="59436"/>
                  </a:lnTo>
                  <a:lnTo>
                    <a:pt x="289547" y="73152"/>
                  </a:lnTo>
                  <a:lnTo>
                    <a:pt x="275844" y="73152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75844" y="103632"/>
                  </a:lnTo>
                  <a:lnTo>
                    <a:pt x="275844" y="117348"/>
                  </a:lnTo>
                  <a:lnTo>
                    <a:pt x="275844" y="131064"/>
                  </a:lnTo>
                  <a:lnTo>
                    <a:pt x="262128" y="131064"/>
                  </a:lnTo>
                  <a:lnTo>
                    <a:pt x="262128" y="117348"/>
                  </a:lnTo>
                  <a:lnTo>
                    <a:pt x="246875" y="117348"/>
                  </a:lnTo>
                  <a:lnTo>
                    <a:pt x="246875" y="131064"/>
                  </a:lnTo>
                  <a:lnTo>
                    <a:pt x="246875" y="132588"/>
                  </a:lnTo>
                  <a:lnTo>
                    <a:pt x="246875" y="146304"/>
                  </a:lnTo>
                  <a:lnTo>
                    <a:pt x="291071" y="146304"/>
                  </a:lnTo>
                  <a:lnTo>
                    <a:pt x="291071" y="132588"/>
                  </a:lnTo>
                  <a:lnTo>
                    <a:pt x="304800" y="132588"/>
                  </a:lnTo>
                  <a:lnTo>
                    <a:pt x="304800" y="146304"/>
                  </a:lnTo>
                  <a:lnTo>
                    <a:pt x="335280" y="146304"/>
                  </a:lnTo>
                  <a:lnTo>
                    <a:pt x="335280" y="132588"/>
                  </a:lnTo>
                  <a:lnTo>
                    <a:pt x="335280" y="131064"/>
                  </a:lnTo>
                  <a:lnTo>
                    <a:pt x="335280" y="117348"/>
                  </a:lnTo>
                  <a:lnTo>
                    <a:pt x="320040" y="117348"/>
                  </a:lnTo>
                  <a:lnTo>
                    <a:pt x="320040" y="131064"/>
                  </a:lnTo>
                  <a:lnTo>
                    <a:pt x="306324" y="131064"/>
                  </a:lnTo>
                  <a:lnTo>
                    <a:pt x="306324" y="117348"/>
                  </a:lnTo>
                  <a:lnTo>
                    <a:pt x="320040" y="117348"/>
                  </a:lnTo>
                  <a:lnTo>
                    <a:pt x="320040" y="103632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06324" y="88392"/>
                  </a:lnTo>
                  <a:lnTo>
                    <a:pt x="306324" y="73152"/>
                  </a:lnTo>
                  <a:lnTo>
                    <a:pt x="304800" y="73152"/>
                  </a:lnTo>
                  <a:lnTo>
                    <a:pt x="304800" y="88392"/>
                  </a:lnTo>
                  <a:lnTo>
                    <a:pt x="304800" y="102108"/>
                  </a:lnTo>
                  <a:lnTo>
                    <a:pt x="291071" y="102108"/>
                  </a:lnTo>
                  <a:lnTo>
                    <a:pt x="291071" y="88392"/>
                  </a:lnTo>
                  <a:lnTo>
                    <a:pt x="304800" y="88392"/>
                  </a:lnTo>
                  <a:lnTo>
                    <a:pt x="304800" y="73152"/>
                  </a:lnTo>
                  <a:lnTo>
                    <a:pt x="304800" y="59436"/>
                  </a:lnTo>
                  <a:lnTo>
                    <a:pt x="306324" y="59436"/>
                  </a:lnTo>
                  <a:lnTo>
                    <a:pt x="306324" y="44196"/>
                  </a:lnTo>
                  <a:lnTo>
                    <a:pt x="304800" y="44196"/>
                  </a:lnTo>
                  <a:lnTo>
                    <a:pt x="304800" y="30480"/>
                  </a:lnTo>
                  <a:lnTo>
                    <a:pt x="320040" y="30480"/>
                  </a:lnTo>
                  <a:lnTo>
                    <a:pt x="320040" y="44196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18516" y="57912"/>
                  </a:lnTo>
                  <a:lnTo>
                    <a:pt x="318516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48996" y="103632"/>
                  </a:lnTo>
                  <a:lnTo>
                    <a:pt x="348996" y="117348"/>
                  </a:lnTo>
                  <a:lnTo>
                    <a:pt x="362712" y="117348"/>
                  </a:lnTo>
                  <a:lnTo>
                    <a:pt x="362712" y="131064"/>
                  </a:lnTo>
                  <a:lnTo>
                    <a:pt x="362712" y="132588"/>
                  </a:lnTo>
                  <a:lnTo>
                    <a:pt x="362712" y="146304"/>
                  </a:lnTo>
                  <a:lnTo>
                    <a:pt x="377952" y="146304"/>
                  </a:lnTo>
                  <a:lnTo>
                    <a:pt x="377952" y="132588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391668" y="132588"/>
                  </a:lnTo>
                  <a:lnTo>
                    <a:pt x="391668" y="146304"/>
                  </a:lnTo>
                  <a:lnTo>
                    <a:pt x="406908" y="146304"/>
                  </a:lnTo>
                  <a:lnTo>
                    <a:pt x="406908" y="57912"/>
                  </a:lnTo>
                  <a:lnTo>
                    <a:pt x="393192" y="57912"/>
                  </a:lnTo>
                  <a:lnTo>
                    <a:pt x="393192" y="44196"/>
                  </a:lnTo>
                  <a:lnTo>
                    <a:pt x="406908" y="44196"/>
                  </a:lnTo>
                  <a:lnTo>
                    <a:pt x="406908" y="30480"/>
                  </a:lnTo>
                  <a:lnTo>
                    <a:pt x="406908" y="28956"/>
                  </a:lnTo>
                  <a:lnTo>
                    <a:pt x="406908" y="15240"/>
                  </a:lnTo>
                  <a:close/>
                </a:path>
                <a:path w="523240" h="146684">
                  <a:moveTo>
                    <a:pt x="464820" y="117348"/>
                  </a:moveTo>
                  <a:lnTo>
                    <a:pt x="449580" y="117348"/>
                  </a:lnTo>
                  <a:lnTo>
                    <a:pt x="449580" y="131064"/>
                  </a:lnTo>
                  <a:lnTo>
                    <a:pt x="435864" y="131064"/>
                  </a:lnTo>
                  <a:lnTo>
                    <a:pt x="435864" y="117348"/>
                  </a:lnTo>
                  <a:lnTo>
                    <a:pt x="420624" y="117348"/>
                  </a:lnTo>
                  <a:lnTo>
                    <a:pt x="420624" y="131064"/>
                  </a:lnTo>
                  <a:lnTo>
                    <a:pt x="420624" y="132588"/>
                  </a:lnTo>
                  <a:lnTo>
                    <a:pt x="420624" y="146304"/>
                  </a:lnTo>
                  <a:lnTo>
                    <a:pt x="451104" y="146304"/>
                  </a:lnTo>
                  <a:lnTo>
                    <a:pt x="451104" y="132588"/>
                  </a:lnTo>
                  <a:lnTo>
                    <a:pt x="464820" y="132588"/>
                  </a:lnTo>
                  <a:lnTo>
                    <a:pt x="464820" y="117348"/>
                  </a:lnTo>
                  <a:close/>
                </a:path>
                <a:path w="523240" h="146684">
                  <a:moveTo>
                    <a:pt x="493776" y="117348"/>
                  </a:moveTo>
                  <a:lnTo>
                    <a:pt x="478536" y="117348"/>
                  </a:lnTo>
                  <a:lnTo>
                    <a:pt x="478536" y="132588"/>
                  </a:lnTo>
                  <a:lnTo>
                    <a:pt x="493776" y="132588"/>
                  </a:lnTo>
                  <a:lnTo>
                    <a:pt x="493776" y="117348"/>
                  </a:lnTo>
                  <a:close/>
                </a:path>
                <a:path w="523240" h="146684">
                  <a:moveTo>
                    <a:pt x="522732" y="117348"/>
                  </a:moveTo>
                  <a:lnTo>
                    <a:pt x="507492" y="117348"/>
                  </a:lnTo>
                  <a:lnTo>
                    <a:pt x="507492" y="132588"/>
                  </a:lnTo>
                  <a:lnTo>
                    <a:pt x="522732" y="132588"/>
                  </a:lnTo>
                  <a:lnTo>
                    <a:pt x="522732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312408" y="8875775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15240" y="102108"/>
                  </a:moveTo>
                  <a:lnTo>
                    <a:pt x="0" y="102108"/>
                  </a:lnTo>
                  <a:lnTo>
                    <a:pt x="0" y="117348"/>
                  </a:lnTo>
                  <a:lnTo>
                    <a:pt x="15240" y="117348"/>
                  </a:lnTo>
                  <a:lnTo>
                    <a:pt x="15240" y="102108"/>
                  </a:lnTo>
                  <a:close/>
                </a:path>
                <a:path w="539750" h="117475">
                  <a:moveTo>
                    <a:pt x="44196" y="15240"/>
                  </a:move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44196" y="44196"/>
                  </a:lnTo>
                  <a:lnTo>
                    <a:pt x="44196" y="30480"/>
                  </a:lnTo>
                  <a:lnTo>
                    <a:pt x="44196" y="28956"/>
                  </a:lnTo>
                  <a:lnTo>
                    <a:pt x="44196" y="15240"/>
                  </a:lnTo>
                  <a:close/>
                </a:path>
                <a:path w="539750" h="117475">
                  <a:moveTo>
                    <a:pt x="132588" y="102108"/>
                  </a:moveTo>
                  <a:lnTo>
                    <a:pt x="117348" y="102108"/>
                  </a:lnTo>
                  <a:lnTo>
                    <a:pt x="117348" y="117348"/>
                  </a:lnTo>
                  <a:lnTo>
                    <a:pt x="132588" y="117348"/>
                  </a:lnTo>
                  <a:lnTo>
                    <a:pt x="132588" y="102108"/>
                  </a:lnTo>
                  <a:close/>
                </a:path>
                <a:path w="539750" h="117475">
                  <a:moveTo>
                    <a:pt x="146304" y="73152"/>
                  </a:moveTo>
                  <a:lnTo>
                    <a:pt x="132588" y="73152"/>
                  </a:lnTo>
                  <a:lnTo>
                    <a:pt x="132588" y="59436"/>
                  </a:lnTo>
                  <a:lnTo>
                    <a:pt x="132588" y="57912"/>
                  </a:lnTo>
                  <a:lnTo>
                    <a:pt x="132588" y="44196"/>
                  </a:lnTo>
                  <a:lnTo>
                    <a:pt x="117348" y="44196"/>
                  </a:lnTo>
                  <a:lnTo>
                    <a:pt x="117348" y="57912"/>
                  </a:lnTo>
                  <a:lnTo>
                    <a:pt x="115824" y="57912"/>
                  </a:lnTo>
                  <a:lnTo>
                    <a:pt x="115824" y="73152"/>
                  </a:lnTo>
                  <a:lnTo>
                    <a:pt x="115824" y="86868"/>
                  </a:lnTo>
                  <a:lnTo>
                    <a:pt x="103632" y="86868"/>
                  </a:lnTo>
                  <a:lnTo>
                    <a:pt x="103632" y="73152"/>
                  </a:lnTo>
                  <a:lnTo>
                    <a:pt x="115824" y="73152"/>
                  </a:lnTo>
                  <a:lnTo>
                    <a:pt x="115824" y="57912"/>
                  </a:lnTo>
                  <a:lnTo>
                    <a:pt x="103632" y="57912"/>
                  </a:lnTo>
                  <a:lnTo>
                    <a:pt x="103632" y="44196"/>
                  </a:lnTo>
                  <a:lnTo>
                    <a:pt x="102108" y="44196"/>
                  </a:lnTo>
                  <a:lnTo>
                    <a:pt x="102108" y="59436"/>
                  </a:lnTo>
                  <a:lnTo>
                    <a:pt x="102108" y="73152"/>
                  </a:lnTo>
                  <a:lnTo>
                    <a:pt x="88392" y="73152"/>
                  </a:lnTo>
                  <a:lnTo>
                    <a:pt x="88392" y="86868"/>
                  </a:lnTo>
                  <a:lnTo>
                    <a:pt x="74676" y="86868"/>
                  </a:lnTo>
                  <a:lnTo>
                    <a:pt x="74676" y="73152"/>
                  </a:lnTo>
                  <a:lnTo>
                    <a:pt x="88392" y="73152"/>
                  </a:lnTo>
                  <a:lnTo>
                    <a:pt x="88392" y="59436"/>
                  </a:lnTo>
                  <a:lnTo>
                    <a:pt x="102108" y="59436"/>
                  </a:lnTo>
                  <a:lnTo>
                    <a:pt x="102108" y="44196"/>
                  </a:lnTo>
                  <a:lnTo>
                    <a:pt x="88392" y="44196"/>
                  </a:lnTo>
                  <a:lnTo>
                    <a:pt x="88392" y="57912"/>
                  </a:lnTo>
                  <a:lnTo>
                    <a:pt x="73152" y="57912"/>
                  </a:lnTo>
                  <a:lnTo>
                    <a:pt x="73152" y="88392"/>
                  </a:lnTo>
                  <a:lnTo>
                    <a:pt x="73152" y="102108"/>
                  </a:lnTo>
                  <a:lnTo>
                    <a:pt x="59436" y="102108"/>
                  </a:lnTo>
                  <a:lnTo>
                    <a:pt x="59436" y="88392"/>
                  </a:lnTo>
                  <a:lnTo>
                    <a:pt x="73152" y="88392"/>
                  </a:lnTo>
                  <a:lnTo>
                    <a:pt x="73152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88392" y="44196"/>
                  </a:lnTo>
                  <a:lnTo>
                    <a:pt x="88392" y="30480"/>
                  </a:lnTo>
                  <a:lnTo>
                    <a:pt x="117348" y="30480"/>
                  </a:lnTo>
                  <a:lnTo>
                    <a:pt x="117348" y="15240"/>
                  </a:lnTo>
                  <a:lnTo>
                    <a:pt x="86868" y="15240"/>
                  </a:lnTo>
                  <a:lnTo>
                    <a:pt x="86868" y="28956"/>
                  </a:lnTo>
                  <a:lnTo>
                    <a:pt x="73152" y="28956"/>
                  </a:lnTo>
                  <a:lnTo>
                    <a:pt x="73152" y="15240"/>
                  </a:lnTo>
                  <a:lnTo>
                    <a:pt x="57912" y="15240"/>
                  </a:lnTo>
                  <a:lnTo>
                    <a:pt x="57912" y="28956"/>
                  </a:lnTo>
                  <a:lnTo>
                    <a:pt x="57912" y="30480"/>
                  </a:lnTo>
                  <a:lnTo>
                    <a:pt x="57912" y="44196"/>
                  </a:lnTo>
                  <a:lnTo>
                    <a:pt x="44196" y="44196"/>
                  </a:lnTo>
                  <a:lnTo>
                    <a:pt x="44196" y="57912"/>
                  </a:lnTo>
                  <a:lnTo>
                    <a:pt x="28956" y="57912"/>
                  </a:lnTo>
                  <a:lnTo>
                    <a:pt x="28956" y="73152"/>
                  </a:lnTo>
                  <a:lnTo>
                    <a:pt x="44196" y="73152"/>
                  </a:lnTo>
                  <a:lnTo>
                    <a:pt x="44196" y="59436"/>
                  </a:lnTo>
                  <a:lnTo>
                    <a:pt x="57912" y="59436"/>
                  </a:lnTo>
                  <a:lnTo>
                    <a:pt x="57912" y="73152"/>
                  </a:lnTo>
                  <a:lnTo>
                    <a:pt x="44196" y="73152"/>
                  </a:lnTo>
                  <a:lnTo>
                    <a:pt x="44196" y="86868"/>
                  </a:lnTo>
                  <a:lnTo>
                    <a:pt x="44196" y="88392"/>
                  </a:lnTo>
                  <a:lnTo>
                    <a:pt x="44196" y="102108"/>
                  </a:lnTo>
                  <a:lnTo>
                    <a:pt x="30480" y="102108"/>
                  </a:lnTo>
                  <a:lnTo>
                    <a:pt x="30480" y="86868"/>
                  </a:lnTo>
                  <a:lnTo>
                    <a:pt x="15240" y="86868"/>
                  </a:lnTo>
                  <a:lnTo>
                    <a:pt x="15240" y="102108"/>
                  </a:lnTo>
                  <a:lnTo>
                    <a:pt x="28956" y="102108"/>
                  </a:lnTo>
                  <a:lnTo>
                    <a:pt x="28956" y="117348"/>
                  </a:lnTo>
                  <a:lnTo>
                    <a:pt x="102108" y="117348"/>
                  </a:lnTo>
                  <a:lnTo>
                    <a:pt x="102108" y="102108"/>
                  </a:lnTo>
                  <a:lnTo>
                    <a:pt x="88392" y="102108"/>
                  </a:lnTo>
                  <a:lnTo>
                    <a:pt x="88392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46304" y="88392"/>
                  </a:lnTo>
                  <a:lnTo>
                    <a:pt x="146304" y="73152"/>
                  </a:lnTo>
                  <a:close/>
                </a:path>
                <a:path w="539750" h="117475">
                  <a:moveTo>
                    <a:pt x="233172" y="102108"/>
                  </a:moveTo>
                  <a:lnTo>
                    <a:pt x="217932" y="102108"/>
                  </a:lnTo>
                  <a:lnTo>
                    <a:pt x="217932" y="117348"/>
                  </a:lnTo>
                  <a:lnTo>
                    <a:pt x="233172" y="117348"/>
                  </a:lnTo>
                  <a:lnTo>
                    <a:pt x="233172" y="102108"/>
                  </a:lnTo>
                  <a:close/>
                </a:path>
                <a:path w="539750" h="117475">
                  <a:moveTo>
                    <a:pt x="277368" y="15240"/>
                  </a:moveTo>
                  <a:lnTo>
                    <a:pt x="233172" y="15240"/>
                  </a:lnTo>
                  <a:lnTo>
                    <a:pt x="233172" y="28956"/>
                  </a:lnTo>
                  <a:lnTo>
                    <a:pt x="190487" y="28956"/>
                  </a:lnTo>
                  <a:lnTo>
                    <a:pt x="190487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5240"/>
                  </a:lnTo>
                  <a:lnTo>
                    <a:pt x="131064" y="15240"/>
                  </a:lnTo>
                  <a:lnTo>
                    <a:pt x="131064" y="30480"/>
                  </a:lnTo>
                  <a:lnTo>
                    <a:pt x="144780" y="30480"/>
                  </a:lnTo>
                  <a:lnTo>
                    <a:pt x="144780" y="44196"/>
                  </a:lnTo>
                  <a:lnTo>
                    <a:pt x="146304" y="44196"/>
                  </a:lnTo>
                  <a:lnTo>
                    <a:pt x="146304" y="57912"/>
                  </a:lnTo>
                  <a:lnTo>
                    <a:pt x="146304" y="59436"/>
                  </a:lnTo>
                  <a:lnTo>
                    <a:pt x="146304" y="73152"/>
                  </a:lnTo>
                  <a:lnTo>
                    <a:pt x="160020" y="73152"/>
                  </a:lnTo>
                  <a:lnTo>
                    <a:pt x="160020" y="86868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73736" y="102108"/>
                  </a:lnTo>
                  <a:lnTo>
                    <a:pt x="173736" y="117348"/>
                  </a:lnTo>
                  <a:lnTo>
                    <a:pt x="204216" y="117348"/>
                  </a:lnTo>
                  <a:lnTo>
                    <a:pt x="204216" y="102108"/>
                  </a:lnTo>
                  <a:lnTo>
                    <a:pt x="204216" y="86868"/>
                  </a:lnTo>
                  <a:lnTo>
                    <a:pt x="190487" y="86868"/>
                  </a:lnTo>
                  <a:lnTo>
                    <a:pt x="190487" y="73152"/>
                  </a:lnTo>
                  <a:lnTo>
                    <a:pt x="161544" y="73152"/>
                  </a:lnTo>
                  <a:lnTo>
                    <a:pt x="161544" y="59436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33172" y="88392"/>
                  </a:lnTo>
                  <a:lnTo>
                    <a:pt x="233172" y="102108"/>
                  </a:lnTo>
                  <a:lnTo>
                    <a:pt x="248412" y="102108"/>
                  </a:lnTo>
                  <a:lnTo>
                    <a:pt x="248412" y="88392"/>
                  </a:lnTo>
                  <a:lnTo>
                    <a:pt x="248412" y="86868"/>
                  </a:lnTo>
                  <a:lnTo>
                    <a:pt x="248412" y="73152"/>
                  </a:lnTo>
                  <a:lnTo>
                    <a:pt x="248412" y="59436"/>
                  </a:lnTo>
                  <a:lnTo>
                    <a:pt x="248412" y="57912"/>
                  </a:lnTo>
                  <a:lnTo>
                    <a:pt x="248412" y="44196"/>
                  </a:lnTo>
                  <a:lnTo>
                    <a:pt x="262115" y="44196"/>
                  </a:lnTo>
                  <a:lnTo>
                    <a:pt x="262115" y="30480"/>
                  </a:lnTo>
                  <a:lnTo>
                    <a:pt x="277368" y="30480"/>
                  </a:lnTo>
                  <a:lnTo>
                    <a:pt x="277368" y="15240"/>
                  </a:lnTo>
                  <a:close/>
                </a:path>
                <a:path w="539750" h="117475">
                  <a:moveTo>
                    <a:pt x="422148" y="15240"/>
                  </a:moveTo>
                  <a:lnTo>
                    <a:pt x="391668" y="15240"/>
                  </a:lnTo>
                  <a:lnTo>
                    <a:pt x="391668" y="28956"/>
                  </a:lnTo>
                  <a:lnTo>
                    <a:pt x="377952" y="28956"/>
                  </a:lnTo>
                  <a:lnTo>
                    <a:pt x="377952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2148" y="30480"/>
                  </a:lnTo>
                  <a:lnTo>
                    <a:pt x="422148" y="15240"/>
                  </a:lnTo>
                  <a:close/>
                </a:path>
                <a:path w="539750" h="117475">
                  <a:moveTo>
                    <a:pt x="539496" y="15240"/>
                  </a:moveTo>
                  <a:lnTo>
                    <a:pt x="510540" y="15240"/>
                  </a:lnTo>
                  <a:lnTo>
                    <a:pt x="510540" y="0"/>
                  </a:lnTo>
                  <a:lnTo>
                    <a:pt x="480060" y="0"/>
                  </a:lnTo>
                  <a:lnTo>
                    <a:pt x="480060" y="15240"/>
                  </a:lnTo>
                  <a:lnTo>
                    <a:pt x="509016" y="15240"/>
                  </a:lnTo>
                  <a:lnTo>
                    <a:pt x="509016" y="28956"/>
                  </a:lnTo>
                  <a:lnTo>
                    <a:pt x="509016" y="30480"/>
                  </a:lnTo>
                  <a:lnTo>
                    <a:pt x="509016" y="44196"/>
                  </a:lnTo>
                  <a:lnTo>
                    <a:pt x="509016" y="57912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66344" y="73152"/>
                  </a:lnTo>
                  <a:lnTo>
                    <a:pt x="466344" y="57912"/>
                  </a:lnTo>
                  <a:lnTo>
                    <a:pt x="464820" y="5791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3738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4820" y="73152"/>
                  </a:lnTo>
                  <a:lnTo>
                    <a:pt x="464820" y="57912"/>
                  </a:lnTo>
                  <a:lnTo>
                    <a:pt x="451104" y="57912"/>
                  </a:lnTo>
                  <a:lnTo>
                    <a:pt x="451104" y="44196"/>
                  </a:lnTo>
                  <a:lnTo>
                    <a:pt x="480060" y="44196"/>
                  </a:lnTo>
                  <a:lnTo>
                    <a:pt x="480060" y="30480"/>
                  </a:lnTo>
                  <a:lnTo>
                    <a:pt x="480060" y="28956"/>
                  </a:lnTo>
                  <a:lnTo>
                    <a:pt x="480060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64820" y="0"/>
                  </a:lnTo>
                  <a:lnTo>
                    <a:pt x="464820" y="15240"/>
                  </a:lnTo>
                  <a:lnTo>
                    <a:pt x="464820" y="28956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64820" y="15240"/>
                  </a:lnTo>
                  <a:lnTo>
                    <a:pt x="464820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28956"/>
                  </a:lnTo>
                  <a:lnTo>
                    <a:pt x="435864" y="30480"/>
                  </a:lnTo>
                  <a:lnTo>
                    <a:pt x="435864" y="44196"/>
                  </a:lnTo>
                  <a:lnTo>
                    <a:pt x="420624" y="44196"/>
                  </a:lnTo>
                  <a:lnTo>
                    <a:pt x="420624" y="59436"/>
                  </a:lnTo>
                  <a:lnTo>
                    <a:pt x="422148" y="59436"/>
                  </a:lnTo>
                  <a:lnTo>
                    <a:pt x="422148" y="73152"/>
                  </a:lnTo>
                  <a:lnTo>
                    <a:pt x="408432" y="73152"/>
                  </a:lnTo>
                  <a:lnTo>
                    <a:pt x="408432" y="59436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6423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33756" y="15240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20040" y="57912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6311" y="73152"/>
                  </a:lnTo>
                  <a:lnTo>
                    <a:pt x="306311" y="59436"/>
                  </a:lnTo>
                  <a:lnTo>
                    <a:pt x="320040" y="59436"/>
                  </a:lnTo>
                  <a:lnTo>
                    <a:pt x="320040" y="57912"/>
                  </a:lnTo>
                  <a:lnTo>
                    <a:pt x="320040" y="44196"/>
                  </a:lnTo>
                  <a:lnTo>
                    <a:pt x="333756" y="44196"/>
                  </a:lnTo>
                  <a:lnTo>
                    <a:pt x="333756" y="1524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4787" y="28956"/>
                  </a:lnTo>
                  <a:lnTo>
                    <a:pt x="304787" y="44196"/>
                  </a:lnTo>
                  <a:lnTo>
                    <a:pt x="291084" y="44196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77368" y="86868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62115" y="73152"/>
                  </a:lnTo>
                  <a:lnTo>
                    <a:pt x="262115" y="86868"/>
                  </a:lnTo>
                  <a:lnTo>
                    <a:pt x="262115" y="88392"/>
                  </a:lnTo>
                  <a:lnTo>
                    <a:pt x="262115" y="102108"/>
                  </a:lnTo>
                  <a:lnTo>
                    <a:pt x="275844" y="102108"/>
                  </a:lnTo>
                  <a:lnTo>
                    <a:pt x="275844" y="117348"/>
                  </a:lnTo>
                  <a:lnTo>
                    <a:pt x="291084" y="117348"/>
                  </a:lnTo>
                  <a:lnTo>
                    <a:pt x="291084" y="102108"/>
                  </a:lnTo>
                  <a:lnTo>
                    <a:pt x="292608" y="102108"/>
                  </a:lnTo>
                  <a:lnTo>
                    <a:pt x="292608" y="88392"/>
                  </a:lnTo>
                  <a:lnTo>
                    <a:pt x="306311" y="88392"/>
                  </a:lnTo>
                  <a:lnTo>
                    <a:pt x="306311" y="102108"/>
                  </a:lnTo>
                  <a:lnTo>
                    <a:pt x="304787" y="102108"/>
                  </a:lnTo>
                  <a:lnTo>
                    <a:pt x="304787" y="117348"/>
                  </a:lnTo>
                  <a:lnTo>
                    <a:pt x="335280" y="117348"/>
                  </a:lnTo>
                  <a:lnTo>
                    <a:pt x="335280" y="102108"/>
                  </a:lnTo>
                  <a:lnTo>
                    <a:pt x="348996" y="102108"/>
                  </a:lnTo>
                  <a:lnTo>
                    <a:pt x="348996" y="117348"/>
                  </a:lnTo>
                  <a:lnTo>
                    <a:pt x="393192" y="117348"/>
                  </a:lnTo>
                  <a:lnTo>
                    <a:pt x="393192" y="102108"/>
                  </a:lnTo>
                  <a:lnTo>
                    <a:pt x="350520" y="102108"/>
                  </a:lnTo>
                  <a:lnTo>
                    <a:pt x="350520" y="88392"/>
                  </a:lnTo>
                  <a:lnTo>
                    <a:pt x="364236" y="88392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88392"/>
                  </a:lnTo>
                  <a:lnTo>
                    <a:pt x="393192" y="88392"/>
                  </a:lnTo>
                  <a:lnTo>
                    <a:pt x="393192" y="102108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35864" y="88392"/>
                  </a:lnTo>
                  <a:lnTo>
                    <a:pt x="435864" y="102108"/>
                  </a:lnTo>
                  <a:lnTo>
                    <a:pt x="420624" y="102108"/>
                  </a:lnTo>
                  <a:lnTo>
                    <a:pt x="420624" y="117348"/>
                  </a:lnTo>
                  <a:lnTo>
                    <a:pt x="451104" y="117348"/>
                  </a:lnTo>
                  <a:lnTo>
                    <a:pt x="451104" y="102108"/>
                  </a:lnTo>
                  <a:lnTo>
                    <a:pt x="466344" y="102108"/>
                  </a:lnTo>
                  <a:lnTo>
                    <a:pt x="466344" y="88392"/>
                  </a:lnTo>
                  <a:lnTo>
                    <a:pt x="480060" y="88392"/>
                  </a:lnTo>
                  <a:lnTo>
                    <a:pt x="480060" y="102108"/>
                  </a:lnTo>
                  <a:lnTo>
                    <a:pt x="510540" y="102108"/>
                  </a:lnTo>
                  <a:lnTo>
                    <a:pt x="510540" y="88392"/>
                  </a:lnTo>
                  <a:lnTo>
                    <a:pt x="522732" y="88392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8392"/>
                  </a:lnTo>
                  <a:lnTo>
                    <a:pt x="539496" y="88392"/>
                  </a:lnTo>
                  <a:lnTo>
                    <a:pt x="539496" y="73152"/>
                  </a:lnTo>
                  <a:lnTo>
                    <a:pt x="509016" y="73152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59436"/>
                  </a:lnTo>
                  <a:lnTo>
                    <a:pt x="539496" y="59436"/>
                  </a:lnTo>
                  <a:lnTo>
                    <a:pt x="539496" y="44196"/>
                  </a:lnTo>
                  <a:lnTo>
                    <a:pt x="524256" y="44196"/>
                  </a:lnTo>
                  <a:lnTo>
                    <a:pt x="524256" y="30480"/>
                  </a:lnTo>
                  <a:lnTo>
                    <a:pt x="539496" y="30480"/>
                  </a:lnTo>
                  <a:lnTo>
                    <a:pt x="539496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312408" y="8977883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15240" y="28956"/>
                  </a:moveTo>
                  <a:lnTo>
                    <a:pt x="0" y="28956"/>
                  </a:lnTo>
                  <a:lnTo>
                    <a:pt x="0" y="42672"/>
                  </a:lnTo>
                  <a:lnTo>
                    <a:pt x="0" y="44196"/>
                  </a:lnTo>
                  <a:lnTo>
                    <a:pt x="0" y="57912"/>
                  </a:lnTo>
                  <a:lnTo>
                    <a:pt x="0" y="73152"/>
                  </a:lnTo>
                  <a:lnTo>
                    <a:pt x="15240" y="73152"/>
                  </a:lnTo>
                  <a:lnTo>
                    <a:pt x="15240" y="57912"/>
                  </a:lnTo>
                  <a:lnTo>
                    <a:pt x="15240" y="44196"/>
                  </a:lnTo>
                  <a:lnTo>
                    <a:pt x="15240" y="42672"/>
                  </a:lnTo>
                  <a:lnTo>
                    <a:pt x="15240" y="28956"/>
                  </a:lnTo>
                  <a:close/>
                </a:path>
                <a:path w="539750" h="117475">
                  <a:moveTo>
                    <a:pt x="30480" y="102108"/>
                  </a:moveTo>
                  <a:lnTo>
                    <a:pt x="15240" y="102108"/>
                  </a:lnTo>
                  <a:lnTo>
                    <a:pt x="15240" y="117348"/>
                  </a:lnTo>
                  <a:lnTo>
                    <a:pt x="30480" y="117348"/>
                  </a:lnTo>
                  <a:lnTo>
                    <a:pt x="30480" y="102108"/>
                  </a:lnTo>
                  <a:close/>
                </a:path>
                <a:path w="539750" h="117475">
                  <a:moveTo>
                    <a:pt x="73152" y="13716"/>
                  </a:moveTo>
                  <a:lnTo>
                    <a:pt x="28956" y="13716"/>
                  </a:lnTo>
                  <a:lnTo>
                    <a:pt x="28956" y="28956"/>
                  </a:lnTo>
                  <a:lnTo>
                    <a:pt x="28956" y="42672"/>
                  </a:lnTo>
                  <a:lnTo>
                    <a:pt x="28956" y="86868"/>
                  </a:lnTo>
                  <a:lnTo>
                    <a:pt x="57912" y="86868"/>
                  </a:lnTo>
                  <a:lnTo>
                    <a:pt x="57912" y="102108"/>
                  </a:lnTo>
                  <a:lnTo>
                    <a:pt x="44196" y="102108"/>
                  </a:lnTo>
                  <a:lnTo>
                    <a:pt x="44196" y="117348"/>
                  </a:lnTo>
                  <a:lnTo>
                    <a:pt x="59436" y="117348"/>
                  </a:lnTo>
                  <a:lnTo>
                    <a:pt x="59436" y="102108"/>
                  </a:lnTo>
                  <a:lnTo>
                    <a:pt x="73152" y="102108"/>
                  </a:lnTo>
                  <a:lnTo>
                    <a:pt x="73152" y="86868"/>
                  </a:lnTo>
                  <a:lnTo>
                    <a:pt x="59436" y="86868"/>
                  </a:lnTo>
                  <a:lnTo>
                    <a:pt x="59436" y="73152"/>
                  </a:lnTo>
                  <a:lnTo>
                    <a:pt x="59436" y="71628"/>
                  </a:lnTo>
                  <a:lnTo>
                    <a:pt x="59436" y="57912"/>
                  </a:lnTo>
                  <a:lnTo>
                    <a:pt x="44196" y="57912"/>
                  </a:lnTo>
                  <a:lnTo>
                    <a:pt x="44196" y="44196"/>
                  </a:lnTo>
                  <a:lnTo>
                    <a:pt x="59436" y="44196"/>
                  </a:lnTo>
                  <a:lnTo>
                    <a:pt x="59436" y="28956"/>
                  </a:lnTo>
                  <a:lnTo>
                    <a:pt x="73152" y="28956"/>
                  </a:lnTo>
                  <a:lnTo>
                    <a:pt x="73152" y="13716"/>
                  </a:lnTo>
                  <a:close/>
                </a:path>
                <a:path w="539750" h="117475">
                  <a:moveTo>
                    <a:pt x="132588" y="86868"/>
                  </a:moveTo>
                  <a:lnTo>
                    <a:pt x="117348" y="86868"/>
                  </a:lnTo>
                  <a:lnTo>
                    <a:pt x="117348" y="102108"/>
                  </a:lnTo>
                  <a:lnTo>
                    <a:pt x="117348" y="117348"/>
                  </a:lnTo>
                  <a:lnTo>
                    <a:pt x="132588" y="117348"/>
                  </a:lnTo>
                  <a:lnTo>
                    <a:pt x="132588" y="102108"/>
                  </a:lnTo>
                  <a:lnTo>
                    <a:pt x="132588" y="86868"/>
                  </a:lnTo>
                  <a:close/>
                </a:path>
                <a:path w="539750" h="117475">
                  <a:moveTo>
                    <a:pt x="219456" y="102108"/>
                  </a:moveTo>
                  <a:lnTo>
                    <a:pt x="204216" y="102108"/>
                  </a:lnTo>
                  <a:lnTo>
                    <a:pt x="204216" y="117348"/>
                  </a:lnTo>
                  <a:lnTo>
                    <a:pt x="219456" y="117348"/>
                  </a:lnTo>
                  <a:lnTo>
                    <a:pt x="219456" y="102108"/>
                  </a:lnTo>
                  <a:close/>
                </a:path>
                <a:path w="539750" h="117475">
                  <a:moveTo>
                    <a:pt x="219456" y="57912"/>
                  </a:moveTo>
                  <a:lnTo>
                    <a:pt x="204216" y="57912"/>
                  </a:lnTo>
                  <a:lnTo>
                    <a:pt x="204216" y="44196"/>
                  </a:lnTo>
                  <a:lnTo>
                    <a:pt x="204216" y="42672"/>
                  </a:lnTo>
                  <a:lnTo>
                    <a:pt x="204216" y="28956"/>
                  </a:lnTo>
                  <a:lnTo>
                    <a:pt x="188976" y="28956"/>
                  </a:lnTo>
                  <a:lnTo>
                    <a:pt x="188976" y="44196"/>
                  </a:lnTo>
                  <a:lnTo>
                    <a:pt x="188976" y="57912"/>
                  </a:lnTo>
                  <a:lnTo>
                    <a:pt x="175260" y="57912"/>
                  </a:lnTo>
                  <a:lnTo>
                    <a:pt x="175260" y="86868"/>
                  </a:lnTo>
                  <a:lnTo>
                    <a:pt x="175260" y="102108"/>
                  </a:lnTo>
                  <a:lnTo>
                    <a:pt x="161544" y="102108"/>
                  </a:lnTo>
                  <a:lnTo>
                    <a:pt x="161544" y="86868"/>
                  </a:lnTo>
                  <a:lnTo>
                    <a:pt x="175260" y="86868"/>
                  </a:lnTo>
                  <a:lnTo>
                    <a:pt x="175260" y="57912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188976" y="44196"/>
                  </a:lnTo>
                  <a:lnTo>
                    <a:pt x="188976" y="28956"/>
                  </a:lnTo>
                  <a:lnTo>
                    <a:pt x="175260" y="28956"/>
                  </a:lnTo>
                  <a:lnTo>
                    <a:pt x="175260" y="13716"/>
                  </a:lnTo>
                  <a:lnTo>
                    <a:pt x="144780" y="13716"/>
                  </a:lnTo>
                  <a:lnTo>
                    <a:pt x="144780" y="28956"/>
                  </a:lnTo>
                  <a:lnTo>
                    <a:pt x="160020" y="28956"/>
                  </a:lnTo>
                  <a:lnTo>
                    <a:pt x="160020" y="42672"/>
                  </a:lnTo>
                  <a:lnTo>
                    <a:pt x="132588" y="42672"/>
                  </a:lnTo>
                  <a:lnTo>
                    <a:pt x="132588" y="28956"/>
                  </a:lnTo>
                  <a:lnTo>
                    <a:pt x="88392" y="28956"/>
                  </a:lnTo>
                  <a:lnTo>
                    <a:pt x="88392" y="44196"/>
                  </a:lnTo>
                  <a:lnTo>
                    <a:pt x="102108" y="44196"/>
                  </a:lnTo>
                  <a:lnTo>
                    <a:pt x="102108" y="57912"/>
                  </a:lnTo>
                  <a:lnTo>
                    <a:pt x="73152" y="57912"/>
                  </a:lnTo>
                  <a:lnTo>
                    <a:pt x="73152" y="73152"/>
                  </a:lnTo>
                  <a:lnTo>
                    <a:pt x="102108" y="73152"/>
                  </a:lnTo>
                  <a:lnTo>
                    <a:pt x="102108" y="86868"/>
                  </a:lnTo>
                  <a:lnTo>
                    <a:pt x="88392" y="86868"/>
                  </a:lnTo>
                  <a:lnTo>
                    <a:pt x="88392" y="102108"/>
                  </a:lnTo>
                  <a:lnTo>
                    <a:pt x="103632" y="102108"/>
                  </a:lnTo>
                  <a:lnTo>
                    <a:pt x="103632" y="86868"/>
                  </a:lnTo>
                  <a:lnTo>
                    <a:pt x="117348" y="86868"/>
                  </a:lnTo>
                  <a:lnTo>
                    <a:pt x="117348" y="73152"/>
                  </a:lnTo>
                  <a:lnTo>
                    <a:pt x="117348" y="71628"/>
                  </a:lnTo>
                  <a:lnTo>
                    <a:pt x="117348" y="57912"/>
                  </a:lnTo>
                  <a:lnTo>
                    <a:pt x="117348" y="44196"/>
                  </a:lnTo>
                  <a:lnTo>
                    <a:pt x="131064" y="44196"/>
                  </a:lnTo>
                  <a:lnTo>
                    <a:pt x="131064" y="57912"/>
                  </a:lnTo>
                  <a:lnTo>
                    <a:pt x="131064" y="73152"/>
                  </a:lnTo>
                  <a:lnTo>
                    <a:pt x="160020" y="73152"/>
                  </a:lnTo>
                  <a:lnTo>
                    <a:pt x="160020" y="86868"/>
                  </a:lnTo>
                  <a:lnTo>
                    <a:pt x="146304" y="86868"/>
                  </a:lnTo>
                  <a:lnTo>
                    <a:pt x="146304" y="102108"/>
                  </a:lnTo>
                  <a:lnTo>
                    <a:pt x="160020" y="102108"/>
                  </a:lnTo>
                  <a:lnTo>
                    <a:pt x="160020" y="117348"/>
                  </a:lnTo>
                  <a:lnTo>
                    <a:pt x="190487" y="117348"/>
                  </a:lnTo>
                  <a:lnTo>
                    <a:pt x="190487" y="102108"/>
                  </a:lnTo>
                  <a:lnTo>
                    <a:pt x="190487" y="86868"/>
                  </a:lnTo>
                  <a:lnTo>
                    <a:pt x="190487" y="73152"/>
                  </a:lnTo>
                  <a:lnTo>
                    <a:pt x="219456" y="73152"/>
                  </a:lnTo>
                  <a:lnTo>
                    <a:pt x="219456" y="57912"/>
                  </a:lnTo>
                  <a:close/>
                </a:path>
                <a:path w="539750" h="117475">
                  <a:moveTo>
                    <a:pt x="233172" y="28956"/>
                  </a:moveTo>
                  <a:lnTo>
                    <a:pt x="219456" y="28956"/>
                  </a:lnTo>
                  <a:lnTo>
                    <a:pt x="219456" y="13716"/>
                  </a:lnTo>
                  <a:lnTo>
                    <a:pt x="204216" y="13716"/>
                  </a:lnTo>
                  <a:lnTo>
                    <a:pt x="204216" y="28956"/>
                  </a:lnTo>
                  <a:lnTo>
                    <a:pt x="217932" y="28956"/>
                  </a:lnTo>
                  <a:lnTo>
                    <a:pt x="217932" y="44196"/>
                  </a:lnTo>
                  <a:lnTo>
                    <a:pt x="233172" y="44196"/>
                  </a:lnTo>
                  <a:lnTo>
                    <a:pt x="233172" y="28956"/>
                  </a:lnTo>
                  <a:close/>
                </a:path>
                <a:path w="539750" h="117475">
                  <a:moveTo>
                    <a:pt x="263639" y="13716"/>
                  </a:moveTo>
                  <a:lnTo>
                    <a:pt x="233172" y="13716"/>
                  </a:lnTo>
                  <a:lnTo>
                    <a:pt x="233172" y="28956"/>
                  </a:lnTo>
                  <a:lnTo>
                    <a:pt x="263639" y="28956"/>
                  </a:lnTo>
                  <a:lnTo>
                    <a:pt x="263639" y="13716"/>
                  </a:lnTo>
                  <a:close/>
                </a:path>
                <a:path w="539750" h="117475">
                  <a:moveTo>
                    <a:pt x="320040" y="102108"/>
                  </a:moveTo>
                  <a:lnTo>
                    <a:pt x="304787" y="102108"/>
                  </a:lnTo>
                  <a:lnTo>
                    <a:pt x="304787" y="117348"/>
                  </a:lnTo>
                  <a:lnTo>
                    <a:pt x="320040" y="117348"/>
                  </a:lnTo>
                  <a:lnTo>
                    <a:pt x="320040" y="102108"/>
                  </a:lnTo>
                  <a:close/>
                </a:path>
                <a:path w="539750" h="117475">
                  <a:moveTo>
                    <a:pt x="451104" y="86868"/>
                  </a:moveTo>
                  <a:lnTo>
                    <a:pt x="435864" y="86868"/>
                  </a:lnTo>
                  <a:lnTo>
                    <a:pt x="435864" y="102108"/>
                  </a:lnTo>
                  <a:lnTo>
                    <a:pt x="451104" y="102108"/>
                  </a:lnTo>
                  <a:lnTo>
                    <a:pt x="451104" y="86868"/>
                  </a:lnTo>
                  <a:close/>
                </a:path>
                <a:path w="539750" h="117475">
                  <a:moveTo>
                    <a:pt x="509016" y="0"/>
                  </a:moveTo>
                  <a:lnTo>
                    <a:pt x="493776" y="0"/>
                  </a:lnTo>
                  <a:lnTo>
                    <a:pt x="493776" y="15240"/>
                  </a:lnTo>
                  <a:lnTo>
                    <a:pt x="509016" y="15240"/>
                  </a:lnTo>
                  <a:lnTo>
                    <a:pt x="509016" y="0"/>
                  </a:lnTo>
                  <a:close/>
                </a:path>
                <a:path w="539750" h="117475">
                  <a:moveTo>
                    <a:pt x="539496" y="57912"/>
                  </a:moveTo>
                  <a:lnTo>
                    <a:pt x="537972" y="57912"/>
                  </a:lnTo>
                  <a:lnTo>
                    <a:pt x="537972" y="44196"/>
                  </a:lnTo>
                  <a:lnTo>
                    <a:pt x="537972" y="42672"/>
                  </a:lnTo>
                  <a:lnTo>
                    <a:pt x="537972" y="28956"/>
                  </a:lnTo>
                  <a:lnTo>
                    <a:pt x="522732" y="28956"/>
                  </a:lnTo>
                  <a:lnTo>
                    <a:pt x="522732" y="42672"/>
                  </a:lnTo>
                  <a:lnTo>
                    <a:pt x="522732" y="44196"/>
                  </a:lnTo>
                  <a:lnTo>
                    <a:pt x="522732" y="57912"/>
                  </a:lnTo>
                  <a:lnTo>
                    <a:pt x="495300" y="57912"/>
                  </a:lnTo>
                  <a:lnTo>
                    <a:pt x="495300" y="44196"/>
                  </a:lnTo>
                  <a:lnTo>
                    <a:pt x="509016" y="44196"/>
                  </a:lnTo>
                  <a:lnTo>
                    <a:pt x="509016" y="28956"/>
                  </a:lnTo>
                  <a:lnTo>
                    <a:pt x="493776" y="28956"/>
                  </a:lnTo>
                  <a:lnTo>
                    <a:pt x="493776" y="42672"/>
                  </a:lnTo>
                  <a:lnTo>
                    <a:pt x="480060" y="42672"/>
                  </a:lnTo>
                  <a:lnTo>
                    <a:pt x="480060" y="44196"/>
                  </a:lnTo>
                  <a:lnTo>
                    <a:pt x="480060" y="57912"/>
                  </a:lnTo>
                  <a:lnTo>
                    <a:pt x="466344" y="57912"/>
                  </a:lnTo>
                  <a:lnTo>
                    <a:pt x="466344" y="44196"/>
                  </a:lnTo>
                  <a:lnTo>
                    <a:pt x="480060" y="44196"/>
                  </a:lnTo>
                  <a:lnTo>
                    <a:pt x="480060" y="42672"/>
                  </a:lnTo>
                  <a:lnTo>
                    <a:pt x="480060" y="28956"/>
                  </a:lnTo>
                  <a:lnTo>
                    <a:pt x="466344" y="28956"/>
                  </a:lnTo>
                  <a:lnTo>
                    <a:pt x="466344" y="15240"/>
                  </a:lnTo>
                  <a:lnTo>
                    <a:pt x="480060" y="15240"/>
                  </a:lnTo>
                  <a:lnTo>
                    <a:pt x="480060" y="0"/>
                  </a:lnTo>
                  <a:lnTo>
                    <a:pt x="464820" y="0"/>
                  </a:lnTo>
                  <a:lnTo>
                    <a:pt x="464820" y="13716"/>
                  </a:lnTo>
                  <a:lnTo>
                    <a:pt x="451104" y="13716"/>
                  </a:lnTo>
                  <a:lnTo>
                    <a:pt x="451104" y="0"/>
                  </a:lnTo>
                  <a:lnTo>
                    <a:pt x="420624" y="0"/>
                  </a:lnTo>
                  <a:lnTo>
                    <a:pt x="420624" y="13716"/>
                  </a:lnTo>
                  <a:lnTo>
                    <a:pt x="391668" y="13716"/>
                  </a:lnTo>
                  <a:lnTo>
                    <a:pt x="391668" y="28956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77952" y="44196"/>
                  </a:lnTo>
                  <a:lnTo>
                    <a:pt x="37795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64236" y="42672"/>
                  </a:lnTo>
                  <a:lnTo>
                    <a:pt x="364236" y="28956"/>
                  </a:lnTo>
                  <a:lnTo>
                    <a:pt x="364236" y="13716"/>
                  </a:lnTo>
                  <a:lnTo>
                    <a:pt x="348996" y="13716"/>
                  </a:lnTo>
                  <a:lnTo>
                    <a:pt x="348996" y="28956"/>
                  </a:lnTo>
                  <a:lnTo>
                    <a:pt x="348996" y="42672"/>
                  </a:lnTo>
                  <a:lnTo>
                    <a:pt x="348996" y="73152"/>
                  </a:lnTo>
                  <a:lnTo>
                    <a:pt x="348996" y="86868"/>
                  </a:lnTo>
                  <a:lnTo>
                    <a:pt x="335280" y="86868"/>
                  </a:lnTo>
                  <a:lnTo>
                    <a:pt x="335280" y="73152"/>
                  </a:lnTo>
                  <a:lnTo>
                    <a:pt x="348996" y="73152"/>
                  </a:lnTo>
                  <a:lnTo>
                    <a:pt x="348996" y="42672"/>
                  </a:lnTo>
                  <a:lnTo>
                    <a:pt x="335280" y="42672"/>
                  </a:lnTo>
                  <a:lnTo>
                    <a:pt x="335280" y="57912"/>
                  </a:lnTo>
                  <a:lnTo>
                    <a:pt x="335280" y="71628"/>
                  </a:lnTo>
                  <a:lnTo>
                    <a:pt x="320040" y="71628"/>
                  </a:lnTo>
                  <a:lnTo>
                    <a:pt x="320040" y="57912"/>
                  </a:lnTo>
                  <a:lnTo>
                    <a:pt x="306311" y="57912"/>
                  </a:lnTo>
                  <a:lnTo>
                    <a:pt x="306311" y="44196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35280" y="57912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48996" y="28956"/>
                  </a:lnTo>
                  <a:lnTo>
                    <a:pt x="348996" y="13716"/>
                  </a:lnTo>
                  <a:lnTo>
                    <a:pt x="275844" y="13716"/>
                  </a:lnTo>
                  <a:lnTo>
                    <a:pt x="275844" y="28956"/>
                  </a:lnTo>
                  <a:lnTo>
                    <a:pt x="304787" y="28956"/>
                  </a:lnTo>
                  <a:lnTo>
                    <a:pt x="304787" y="42672"/>
                  </a:lnTo>
                  <a:lnTo>
                    <a:pt x="246888" y="42672"/>
                  </a:lnTo>
                  <a:lnTo>
                    <a:pt x="246888" y="57912"/>
                  </a:lnTo>
                  <a:lnTo>
                    <a:pt x="246888" y="71628"/>
                  </a:lnTo>
                  <a:lnTo>
                    <a:pt x="246888" y="73152"/>
                  </a:lnTo>
                  <a:lnTo>
                    <a:pt x="246888" y="86868"/>
                  </a:lnTo>
                  <a:lnTo>
                    <a:pt x="233172" y="86868"/>
                  </a:lnTo>
                  <a:lnTo>
                    <a:pt x="233172" y="102108"/>
                  </a:lnTo>
                  <a:lnTo>
                    <a:pt x="248412" y="102108"/>
                  </a:lnTo>
                  <a:lnTo>
                    <a:pt x="248412" y="86868"/>
                  </a:lnTo>
                  <a:lnTo>
                    <a:pt x="262115" y="86868"/>
                  </a:lnTo>
                  <a:lnTo>
                    <a:pt x="262115" y="73152"/>
                  </a:lnTo>
                  <a:lnTo>
                    <a:pt x="262115" y="71628"/>
                  </a:lnTo>
                  <a:lnTo>
                    <a:pt x="262115" y="57912"/>
                  </a:lnTo>
                  <a:lnTo>
                    <a:pt x="275844" y="57912"/>
                  </a:lnTo>
                  <a:lnTo>
                    <a:pt x="275844" y="71628"/>
                  </a:lnTo>
                  <a:lnTo>
                    <a:pt x="275844" y="73152"/>
                  </a:lnTo>
                  <a:lnTo>
                    <a:pt x="275844" y="86868"/>
                  </a:lnTo>
                  <a:lnTo>
                    <a:pt x="262115" y="86868"/>
                  </a:lnTo>
                  <a:lnTo>
                    <a:pt x="262115" y="102108"/>
                  </a:lnTo>
                  <a:lnTo>
                    <a:pt x="262115" y="117348"/>
                  </a:lnTo>
                  <a:lnTo>
                    <a:pt x="292608" y="117348"/>
                  </a:lnTo>
                  <a:lnTo>
                    <a:pt x="292608" y="102108"/>
                  </a:lnTo>
                  <a:lnTo>
                    <a:pt x="277368" y="102108"/>
                  </a:lnTo>
                  <a:lnTo>
                    <a:pt x="277368" y="86868"/>
                  </a:lnTo>
                  <a:lnTo>
                    <a:pt x="306311" y="86868"/>
                  </a:lnTo>
                  <a:lnTo>
                    <a:pt x="306311" y="73152"/>
                  </a:lnTo>
                  <a:lnTo>
                    <a:pt x="320040" y="73152"/>
                  </a:lnTo>
                  <a:lnTo>
                    <a:pt x="320040" y="86868"/>
                  </a:lnTo>
                  <a:lnTo>
                    <a:pt x="320040" y="102108"/>
                  </a:lnTo>
                  <a:lnTo>
                    <a:pt x="333756" y="102108"/>
                  </a:lnTo>
                  <a:lnTo>
                    <a:pt x="333756" y="117348"/>
                  </a:lnTo>
                  <a:lnTo>
                    <a:pt x="364236" y="117348"/>
                  </a:lnTo>
                  <a:lnTo>
                    <a:pt x="364236" y="102108"/>
                  </a:lnTo>
                  <a:lnTo>
                    <a:pt x="350520" y="102108"/>
                  </a:lnTo>
                  <a:lnTo>
                    <a:pt x="350520" y="86868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79476" y="73152"/>
                  </a:lnTo>
                  <a:lnTo>
                    <a:pt x="379476" y="57912"/>
                  </a:lnTo>
                  <a:lnTo>
                    <a:pt x="393192" y="57912"/>
                  </a:lnTo>
                  <a:lnTo>
                    <a:pt x="393192" y="44196"/>
                  </a:lnTo>
                  <a:lnTo>
                    <a:pt x="422148" y="44196"/>
                  </a:lnTo>
                  <a:lnTo>
                    <a:pt x="422148" y="28956"/>
                  </a:lnTo>
                  <a:lnTo>
                    <a:pt x="422148" y="15240"/>
                  </a:lnTo>
                  <a:lnTo>
                    <a:pt x="451104" y="15240"/>
                  </a:lnTo>
                  <a:lnTo>
                    <a:pt x="451104" y="28956"/>
                  </a:lnTo>
                  <a:lnTo>
                    <a:pt x="464820" y="28956"/>
                  </a:lnTo>
                  <a:lnTo>
                    <a:pt x="464820" y="42672"/>
                  </a:lnTo>
                  <a:lnTo>
                    <a:pt x="451104" y="42672"/>
                  </a:lnTo>
                  <a:lnTo>
                    <a:pt x="451104" y="28956"/>
                  </a:lnTo>
                  <a:lnTo>
                    <a:pt x="435864" y="28956"/>
                  </a:lnTo>
                  <a:lnTo>
                    <a:pt x="435864" y="44196"/>
                  </a:lnTo>
                  <a:lnTo>
                    <a:pt x="451104" y="44196"/>
                  </a:lnTo>
                  <a:lnTo>
                    <a:pt x="451104" y="57912"/>
                  </a:lnTo>
                  <a:lnTo>
                    <a:pt x="422148" y="57912"/>
                  </a:lnTo>
                  <a:lnTo>
                    <a:pt x="422148" y="71628"/>
                  </a:lnTo>
                  <a:lnTo>
                    <a:pt x="391668" y="71628"/>
                  </a:lnTo>
                  <a:lnTo>
                    <a:pt x="391668" y="86868"/>
                  </a:lnTo>
                  <a:lnTo>
                    <a:pt x="391668" y="102108"/>
                  </a:lnTo>
                  <a:lnTo>
                    <a:pt x="422148" y="102108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93776" y="86868"/>
                  </a:lnTo>
                  <a:lnTo>
                    <a:pt x="493776" y="102108"/>
                  </a:lnTo>
                  <a:lnTo>
                    <a:pt x="509016" y="102108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86868"/>
                  </a:lnTo>
                  <a:lnTo>
                    <a:pt x="522732" y="86868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6868"/>
                  </a:lnTo>
                  <a:lnTo>
                    <a:pt x="524256" y="86868"/>
                  </a:lnTo>
                  <a:lnTo>
                    <a:pt x="524256" y="73152"/>
                  </a:lnTo>
                  <a:lnTo>
                    <a:pt x="539496" y="73152"/>
                  </a:lnTo>
                  <a:lnTo>
                    <a:pt x="539496" y="57912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312408" y="9079991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15240" y="28956"/>
                  </a:moveTo>
                  <a:lnTo>
                    <a:pt x="0" y="28956"/>
                  </a:lnTo>
                  <a:lnTo>
                    <a:pt x="0" y="42672"/>
                  </a:lnTo>
                  <a:lnTo>
                    <a:pt x="0" y="44196"/>
                  </a:lnTo>
                  <a:lnTo>
                    <a:pt x="0" y="57912"/>
                  </a:lnTo>
                  <a:lnTo>
                    <a:pt x="0" y="71628"/>
                  </a:lnTo>
                  <a:lnTo>
                    <a:pt x="0" y="73152"/>
                  </a:lnTo>
                  <a:lnTo>
                    <a:pt x="0" y="86868"/>
                  </a:lnTo>
                  <a:lnTo>
                    <a:pt x="15240" y="86868"/>
                  </a:lnTo>
                  <a:lnTo>
                    <a:pt x="15240" y="42672"/>
                  </a:lnTo>
                  <a:lnTo>
                    <a:pt x="15240" y="28956"/>
                  </a:lnTo>
                  <a:close/>
                </a:path>
                <a:path w="539750" h="131445">
                  <a:moveTo>
                    <a:pt x="190487" y="86868"/>
                  </a:moveTo>
                  <a:lnTo>
                    <a:pt x="175260" y="86868"/>
                  </a:lnTo>
                  <a:lnTo>
                    <a:pt x="175260" y="100584"/>
                  </a:lnTo>
                  <a:lnTo>
                    <a:pt x="160020" y="100584"/>
                  </a:lnTo>
                  <a:lnTo>
                    <a:pt x="160020" y="115824"/>
                  </a:lnTo>
                  <a:lnTo>
                    <a:pt x="160020" y="131064"/>
                  </a:lnTo>
                  <a:lnTo>
                    <a:pt x="175260" y="131064"/>
                  </a:lnTo>
                  <a:lnTo>
                    <a:pt x="175260" y="115824"/>
                  </a:lnTo>
                  <a:lnTo>
                    <a:pt x="190487" y="115824"/>
                  </a:lnTo>
                  <a:lnTo>
                    <a:pt x="190487" y="102108"/>
                  </a:lnTo>
                  <a:lnTo>
                    <a:pt x="190487" y="100584"/>
                  </a:lnTo>
                  <a:lnTo>
                    <a:pt x="190487" y="86868"/>
                  </a:lnTo>
                  <a:close/>
                </a:path>
                <a:path w="539750" h="131445">
                  <a:moveTo>
                    <a:pt x="393192" y="115824"/>
                  </a:moveTo>
                  <a:lnTo>
                    <a:pt x="379476" y="115824"/>
                  </a:lnTo>
                  <a:lnTo>
                    <a:pt x="379476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35280" y="86868"/>
                  </a:lnTo>
                  <a:lnTo>
                    <a:pt x="335280" y="71628"/>
                  </a:lnTo>
                  <a:lnTo>
                    <a:pt x="333756" y="71628"/>
                  </a:lnTo>
                  <a:lnTo>
                    <a:pt x="333756" y="86868"/>
                  </a:lnTo>
                  <a:lnTo>
                    <a:pt x="333756" y="100584"/>
                  </a:lnTo>
                  <a:lnTo>
                    <a:pt x="321564" y="100584"/>
                  </a:lnTo>
                  <a:lnTo>
                    <a:pt x="321564" y="86868"/>
                  </a:lnTo>
                  <a:lnTo>
                    <a:pt x="333756" y="86868"/>
                  </a:lnTo>
                  <a:lnTo>
                    <a:pt x="333756" y="71628"/>
                  </a:lnTo>
                  <a:lnTo>
                    <a:pt x="306311" y="71628"/>
                  </a:lnTo>
                  <a:lnTo>
                    <a:pt x="306311" y="57912"/>
                  </a:lnTo>
                  <a:lnTo>
                    <a:pt x="335280" y="57912"/>
                  </a:lnTo>
                  <a:lnTo>
                    <a:pt x="335280" y="42672"/>
                  </a:lnTo>
                  <a:lnTo>
                    <a:pt x="291084" y="42672"/>
                  </a:lnTo>
                  <a:lnTo>
                    <a:pt x="291084" y="28956"/>
                  </a:lnTo>
                  <a:lnTo>
                    <a:pt x="277368" y="28956"/>
                  </a:lnTo>
                  <a:lnTo>
                    <a:pt x="277368" y="13716"/>
                  </a:lnTo>
                  <a:lnTo>
                    <a:pt x="262115" y="13716"/>
                  </a:lnTo>
                  <a:lnTo>
                    <a:pt x="262115" y="28956"/>
                  </a:lnTo>
                  <a:lnTo>
                    <a:pt x="217932" y="28956"/>
                  </a:lnTo>
                  <a:lnTo>
                    <a:pt x="217932" y="42672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190487" y="57912"/>
                  </a:lnTo>
                  <a:lnTo>
                    <a:pt x="190487" y="44196"/>
                  </a:lnTo>
                  <a:lnTo>
                    <a:pt x="204216" y="44196"/>
                  </a:lnTo>
                  <a:lnTo>
                    <a:pt x="204216" y="28956"/>
                  </a:lnTo>
                  <a:lnTo>
                    <a:pt x="204216" y="13716"/>
                  </a:lnTo>
                  <a:lnTo>
                    <a:pt x="188976" y="13716"/>
                  </a:lnTo>
                  <a:lnTo>
                    <a:pt x="188976" y="28956"/>
                  </a:lnTo>
                  <a:lnTo>
                    <a:pt x="175260" y="28956"/>
                  </a:lnTo>
                  <a:lnTo>
                    <a:pt x="175260" y="13716"/>
                  </a:lnTo>
                  <a:lnTo>
                    <a:pt x="160020" y="13716"/>
                  </a:lnTo>
                  <a:lnTo>
                    <a:pt x="160020" y="28956"/>
                  </a:lnTo>
                  <a:lnTo>
                    <a:pt x="160020" y="44196"/>
                  </a:lnTo>
                  <a:lnTo>
                    <a:pt x="160020" y="57912"/>
                  </a:lnTo>
                  <a:lnTo>
                    <a:pt x="146304" y="57912"/>
                  </a:lnTo>
                  <a:lnTo>
                    <a:pt x="146304" y="71628"/>
                  </a:lnTo>
                  <a:lnTo>
                    <a:pt x="117348" y="71628"/>
                  </a:lnTo>
                  <a:lnTo>
                    <a:pt x="117348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60020" y="44196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3716"/>
                  </a:lnTo>
                  <a:lnTo>
                    <a:pt x="131064" y="13716"/>
                  </a:lnTo>
                  <a:lnTo>
                    <a:pt x="131064" y="28956"/>
                  </a:lnTo>
                  <a:lnTo>
                    <a:pt x="131064" y="42672"/>
                  </a:lnTo>
                  <a:lnTo>
                    <a:pt x="117348" y="42672"/>
                  </a:lnTo>
                  <a:lnTo>
                    <a:pt x="117348" y="28956"/>
                  </a:lnTo>
                  <a:lnTo>
                    <a:pt x="131064" y="28956"/>
                  </a:lnTo>
                  <a:lnTo>
                    <a:pt x="131064" y="13716"/>
                  </a:lnTo>
                  <a:lnTo>
                    <a:pt x="115824" y="13716"/>
                  </a:lnTo>
                  <a:lnTo>
                    <a:pt x="115824" y="28956"/>
                  </a:lnTo>
                  <a:lnTo>
                    <a:pt x="103632" y="28956"/>
                  </a:lnTo>
                  <a:lnTo>
                    <a:pt x="10363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102108" y="28956"/>
                  </a:lnTo>
                  <a:lnTo>
                    <a:pt x="102108" y="42672"/>
                  </a:lnTo>
                  <a:lnTo>
                    <a:pt x="102108" y="57912"/>
                  </a:lnTo>
                  <a:lnTo>
                    <a:pt x="102108" y="71628"/>
                  </a:lnTo>
                  <a:lnTo>
                    <a:pt x="88392" y="71628"/>
                  </a:lnTo>
                  <a:lnTo>
                    <a:pt x="88392" y="57912"/>
                  </a:lnTo>
                  <a:lnTo>
                    <a:pt x="102108" y="57912"/>
                  </a:lnTo>
                  <a:lnTo>
                    <a:pt x="102108" y="42672"/>
                  </a:lnTo>
                  <a:lnTo>
                    <a:pt x="86868" y="42672"/>
                  </a:lnTo>
                  <a:lnTo>
                    <a:pt x="86868" y="57912"/>
                  </a:lnTo>
                  <a:lnTo>
                    <a:pt x="73152" y="57912"/>
                  </a:lnTo>
                  <a:lnTo>
                    <a:pt x="73152" y="42672"/>
                  </a:lnTo>
                  <a:lnTo>
                    <a:pt x="44196" y="42672"/>
                  </a:lnTo>
                  <a:lnTo>
                    <a:pt x="44196" y="28956"/>
                  </a:lnTo>
                  <a:lnTo>
                    <a:pt x="45720" y="28956"/>
                  </a:lnTo>
                  <a:lnTo>
                    <a:pt x="45720" y="13716"/>
                  </a:lnTo>
                  <a:lnTo>
                    <a:pt x="15240" y="13716"/>
                  </a:lnTo>
                  <a:lnTo>
                    <a:pt x="15240" y="28956"/>
                  </a:lnTo>
                  <a:lnTo>
                    <a:pt x="28956" y="28956"/>
                  </a:lnTo>
                  <a:lnTo>
                    <a:pt x="28956" y="42672"/>
                  </a:lnTo>
                  <a:lnTo>
                    <a:pt x="28956" y="44196"/>
                  </a:lnTo>
                  <a:lnTo>
                    <a:pt x="28956" y="57912"/>
                  </a:lnTo>
                  <a:lnTo>
                    <a:pt x="57912" y="57912"/>
                  </a:lnTo>
                  <a:lnTo>
                    <a:pt x="57912" y="73152"/>
                  </a:lnTo>
                  <a:lnTo>
                    <a:pt x="88392" y="73152"/>
                  </a:lnTo>
                  <a:lnTo>
                    <a:pt x="88392" y="86868"/>
                  </a:lnTo>
                  <a:lnTo>
                    <a:pt x="103632" y="86868"/>
                  </a:lnTo>
                  <a:lnTo>
                    <a:pt x="103632" y="73152"/>
                  </a:lnTo>
                  <a:lnTo>
                    <a:pt x="115824" y="73152"/>
                  </a:lnTo>
                  <a:lnTo>
                    <a:pt x="115824" y="86868"/>
                  </a:lnTo>
                  <a:lnTo>
                    <a:pt x="115824" y="102108"/>
                  </a:lnTo>
                  <a:lnTo>
                    <a:pt x="131064" y="102108"/>
                  </a:lnTo>
                  <a:lnTo>
                    <a:pt x="131064" y="115824"/>
                  </a:lnTo>
                  <a:lnTo>
                    <a:pt x="115824" y="115824"/>
                  </a:lnTo>
                  <a:lnTo>
                    <a:pt x="115824" y="131064"/>
                  </a:lnTo>
                  <a:lnTo>
                    <a:pt x="146304" y="131064"/>
                  </a:lnTo>
                  <a:lnTo>
                    <a:pt x="146304" y="115824"/>
                  </a:lnTo>
                  <a:lnTo>
                    <a:pt x="146304" y="102108"/>
                  </a:lnTo>
                  <a:lnTo>
                    <a:pt x="146304" y="100584"/>
                  </a:lnTo>
                  <a:lnTo>
                    <a:pt x="146304" y="86868"/>
                  </a:lnTo>
                  <a:lnTo>
                    <a:pt x="146304" y="73152"/>
                  </a:lnTo>
                  <a:lnTo>
                    <a:pt x="219456" y="73152"/>
                  </a:lnTo>
                  <a:lnTo>
                    <a:pt x="219456" y="57912"/>
                  </a:lnTo>
                  <a:lnTo>
                    <a:pt x="233172" y="57912"/>
                  </a:lnTo>
                  <a:lnTo>
                    <a:pt x="233172" y="44196"/>
                  </a:lnTo>
                  <a:lnTo>
                    <a:pt x="262115" y="44196"/>
                  </a:lnTo>
                  <a:lnTo>
                    <a:pt x="262115" y="57912"/>
                  </a:lnTo>
                  <a:lnTo>
                    <a:pt x="275844" y="57912"/>
                  </a:lnTo>
                  <a:lnTo>
                    <a:pt x="275844" y="71628"/>
                  </a:lnTo>
                  <a:lnTo>
                    <a:pt x="248412" y="71628"/>
                  </a:lnTo>
                  <a:lnTo>
                    <a:pt x="248412" y="57912"/>
                  </a:lnTo>
                  <a:lnTo>
                    <a:pt x="233172" y="57912"/>
                  </a:lnTo>
                  <a:lnTo>
                    <a:pt x="233172" y="71628"/>
                  </a:lnTo>
                  <a:lnTo>
                    <a:pt x="233172" y="73152"/>
                  </a:lnTo>
                  <a:lnTo>
                    <a:pt x="233172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17932" y="102108"/>
                  </a:lnTo>
                  <a:lnTo>
                    <a:pt x="217932" y="115824"/>
                  </a:lnTo>
                  <a:lnTo>
                    <a:pt x="204216" y="115824"/>
                  </a:lnTo>
                  <a:lnTo>
                    <a:pt x="204216" y="131064"/>
                  </a:lnTo>
                  <a:lnTo>
                    <a:pt x="219456" y="131064"/>
                  </a:lnTo>
                  <a:lnTo>
                    <a:pt x="219456" y="115824"/>
                  </a:lnTo>
                  <a:lnTo>
                    <a:pt x="233172" y="115824"/>
                  </a:lnTo>
                  <a:lnTo>
                    <a:pt x="233172" y="102108"/>
                  </a:lnTo>
                  <a:lnTo>
                    <a:pt x="234696" y="102108"/>
                  </a:lnTo>
                  <a:lnTo>
                    <a:pt x="234696" y="86868"/>
                  </a:lnTo>
                  <a:lnTo>
                    <a:pt x="277368" y="86868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91084" y="100584"/>
                  </a:lnTo>
                  <a:lnTo>
                    <a:pt x="291084" y="102108"/>
                  </a:lnTo>
                  <a:lnTo>
                    <a:pt x="291084" y="115824"/>
                  </a:lnTo>
                  <a:lnTo>
                    <a:pt x="277368" y="115824"/>
                  </a:lnTo>
                  <a:lnTo>
                    <a:pt x="277368" y="100584"/>
                  </a:lnTo>
                  <a:lnTo>
                    <a:pt x="246888" y="100584"/>
                  </a:lnTo>
                  <a:lnTo>
                    <a:pt x="246888" y="115824"/>
                  </a:lnTo>
                  <a:lnTo>
                    <a:pt x="233172" y="115824"/>
                  </a:lnTo>
                  <a:lnTo>
                    <a:pt x="233172" y="131064"/>
                  </a:lnTo>
                  <a:lnTo>
                    <a:pt x="321564" y="131064"/>
                  </a:lnTo>
                  <a:lnTo>
                    <a:pt x="321564" y="115824"/>
                  </a:lnTo>
                  <a:lnTo>
                    <a:pt x="333756" y="115824"/>
                  </a:lnTo>
                  <a:lnTo>
                    <a:pt x="333756" y="131064"/>
                  </a:lnTo>
                  <a:lnTo>
                    <a:pt x="364236" y="131064"/>
                  </a:lnTo>
                  <a:lnTo>
                    <a:pt x="364236" y="115824"/>
                  </a:lnTo>
                  <a:lnTo>
                    <a:pt x="377952" y="115824"/>
                  </a:lnTo>
                  <a:lnTo>
                    <a:pt x="377952" y="131064"/>
                  </a:lnTo>
                  <a:lnTo>
                    <a:pt x="393192" y="131064"/>
                  </a:lnTo>
                  <a:lnTo>
                    <a:pt x="393192" y="115824"/>
                  </a:lnTo>
                  <a:close/>
                </a:path>
                <a:path w="539750" h="131445">
                  <a:moveTo>
                    <a:pt x="451104" y="100584"/>
                  </a:moveTo>
                  <a:lnTo>
                    <a:pt x="435864" y="100584"/>
                  </a:lnTo>
                  <a:lnTo>
                    <a:pt x="435864" y="115824"/>
                  </a:lnTo>
                  <a:lnTo>
                    <a:pt x="451104" y="115824"/>
                  </a:lnTo>
                  <a:lnTo>
                    <a:pt x="451104" y="100584"/>
                  </a:lnTo>
                  <a:close/>
                </a:path>
                <a:path w="539750" h="131445">
                  <a:moveTo>
                    <a:pt x="537972" y="100584"/>
                  </a:moveTo>
                  <a:lnTo>
                    <a:pt x="522732" y="100584"/>
                  </a:lnTo>
                  <a:lnTo>
                    <a:pt x="522732" y="115824"/>
                  </a:lnTo>
                  <a:lnTo>
                    <a:pt x="537972" y="115824"/>
                  </a:lnTo>
                  <a:lnTo>
                    <a:pt x="537972" y="100584"/>
                  </a:lnTo>
                  <a:close/>
                </a:path>
                <a:path w="539750" h="131445">
                  <a:moveTo>
                    <a:pt x="537972" y="42672"/>
                  </a:moveTo>
                  <a:lnTo>
                    <a:pt x="493776" y="42672"/>
                  </a:lnTo>
                  <a:lnTo>
                    <a:pt x="493776" y="57912"/>
                  </a:lnTo>
                  <a:lnTo>
                    <a:pt x="493776" y="71628"/>
                  </a:lnTo>
                  <a:lnTo>
                    <a:pt x="493776" y="73152"/>
                  </a:lnTo>
                  <a:lnTo>
                    <a:pt x="493776" y="86868"/>
                  </a:lnTo>
                  <a:lnTo>
                    <a:pt x="480060" y="86868"/>
                  </a:lnTo>
                  <a:lnTo>
                    <a:pt x="480060" y="73152"/>
                  </a:lnTo>
                  <a:lnTo>
                    <a:pt x="480060" y="71628"/>
                  </a:lnTo>
                  <a:lnTo>
                    <a:pt x="480060" y="57912"/>
                  </a:lnTo>
                  <a:lnTo>
                    <a:pt x="464820" y="57912"/>
                  </a:lnTo>
                  <a:lnTo>
                    <a:pt x="464820" y="71628"/>
                  </a:lnTo>
                  <a:lnTo>
                    <a:pt x="408432" y="71628"/>
                  </a:lnTo>
                  <a:lnTo>
                    <a:pt x="408432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28956"/>
                  </a:lnTo>
                  <a:lnTo>
                    <a:pt x="393192" y="15240"/>
                  </a:lnTo>
                  <a:lnTo>
                    <a:pt x="406908" y="15240"/>
                  </a:lnTo>
                  <a:lnTo>
                    <a:pt x="406908" y="28956"/>
                  </a:lnTo>
                  <a:lnTo>
                    <a:pt x="406908" y="44196"/>
                  </a:lnTo>
                  <a:lnTo>
                    <a:pt x="451104" y="44196"/>
                  </a:lnTo>
                  <a:lnTo>
                    <a:pt x="451104" y="28956"/>
                  </a:lnTo>
                  <a:lnTo>
                    <a:pt x="495300" y="28956"/>
                  </a:lnTo>
                  <a:lnTo>
                    <a:pt x="495300" y="15240"/>
                  </a:lnTo>
                  <a:lnTo>
                    <a:pt x="495300" y="13716"/>
                  </a:lnTo>
                  <a:lnTo>
                    <a:pt x="495300" y="0"/>
                  </a:lnTo>
                  <a:lnTo>
                    <a:pt x="480060" y="0"/>
                  </a:lnTo>
                  <a:lnTo>
                    <a:pt x="480060" y="13716"/>
                  </a:lnTo>
                  <a:lnTo>
                    <a:pt x="466344" y="13716"/>
                  </a:lnTo>
                  <a:lnTo>
                    <a:pt x="466344" y="0"/>
                  </a:lnTo>
                  <a:lnTo>
                    <a:pt x="377952" y="0"/>
                  </a:lnTo>
                  <a:lnTo>
                    <a:pt x="377952" y="13716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64236" y="42672"/>
                  </a:lnTo>
                  <a:lnTo>
                    <a:pt x="364236" y="28956"/>
                  </a:lnTo>
                  <a:lnTo>
                    <a:pt x="377952" y="28956"/>
                  </a:lnTo>
                  <a:lnTo>
                    <a:pt x="377952" y="13716"/>
                  </a:lnTo>
                  <a:lnTo>
                    <a:pt x="364236" y="13716"/>
                  </a:lnTo>
                  <a:lnTo>
                    <a:pt x="364236" y="0"/>
                  </a:lnTo>
                  <a:lnTo>
                    <a:pt x="333756" y="0"/>
                  </a:lnTo>
                  <a:lnTo>
                    <a:pt x="333756" y="15240"/>
                  </a:lnTo>
                  <a:lnTo>
                    <a:pt x="362712" y="15240"/>
                  </a:lnTo>
                  <a:lnTo>
                    <a:pt x="362712" y="28956"/>
                  </a:lnTo>
                  <a:lnTo>
                    <a:pt x="348996" y="28956"/>
                  </a:lnTo>
                  <a:lnTo>
                    <a:pt x="348996" y="44196"/>
                  </a:lnTo>
                  <a:lnTo>
                    <a:pt x="364236" y="44196"/>
                  </a:lnTo>
                  <a:lnTo>
                    <a:pt x="364236" y="57912"/>
                  </a:lnTo>
                  <a:lnTo>
                    <a:pt x="377952" y="57912"/>
                  </a:lnTo>
                  <a:lnTo>
                    <a:pt x="377952" y="71628"/>
                  </a:lnTo>
                  <a:lnTo>
                    <a:pt x="364236" y="71628"/>
                  </a:lnTo>
                  <a:lnTo>
                    <a:pt x="364236" y="57912"/>
                  </a:lnTo>
                  <a:lnTo>
                    <a:pt x="348996" y="57912"/>
                  </a:lnTo>
                  <a:lnTo>
                    <a:pt x="348996" y="73152"/>
                  </a:lnTo>
                  <a:lnTo>
                    <a:pt x="364236" y="73152"/>
                  </a:lnTo>
                  <a:lnTo>
                    <a:pt x="364236" y="86868"/>
                  </a:lnTo>
                  <a:lnTo>
                    <a:pt x="379476" y="86868"/>
                  </a:lnTo>
                  <a:lnTo>
                    <a:pt x="379476" y="73152"/>
                  </a:lnTo>
                  <a:lnTo>
                    <a:pt x="406908" y="73152"/>
                  </a:lnTo>
                  <a:lnTo>
                    <a:pt x="406908" y="131064"/>
                  </a:lnTo>
                  <a:lnTo>
                    <a:pt x="422148" y="13106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22148" y="100584"/>
                  </a:lnTo>
                  <a:lnTo>
                    <a:pt x="422148" y="86868"/>
                  </a:lnTo>
                  <a:lnTo>
                    <a:pt x="464820" y="86868"/>
                  </a:lnTo>
                  <a:lnTo>
                    <a:pt x="464820" y="100584"/>
                  </a:lnTo>
                  <a:lnTo>
                    <a:pt x="464820" y="102108"/>
                  </a:lnTo>
                  <a:lnTo>
                    <a:pt x="464820" y="115824"/>
                  </a:lnTo>
                  <a:lnTo>
                    <a:pt x="464820" y="131064"/>
                  </a:lnTo>
                  <a:lnTo>
                    <a:pt x="495300" y="131064"/>
                  </a:lnTo>
                  <a:lnTo>
                    <a:pt x="495300" y="115824"/>
                  </a:lnTo>
                  <a:lnTo>
                    <a:pt x="509016" y="115824"/>
                  </a:lnTo>
                  <a:lnTo>
                    <a:pt x="509016" y="100584"/>
                  </a:lnTo>
                  <a:lnTo>
                    <a:pt x="495300" y="100584"/>
                  </a:lnTo>
                  <a:lnTo>
                    <a:pt x="495300" y="86868"/>
                  </a:lnTo>
                  <a:lnTo>
                    <a:pt x="524256" y="86868"/>
                  </a:lnTo>
                  <a:lnTo>
                    <a:pt x="524256" y="71628"/>
                  </a:lnTo>
                  <a:lnTo>
                    <a:pt x="509016" y="71628"/>
                  </a:lnTo>
                  <a:lnTo>
                    <a:pt x="509016" y="57912"/>
                  </a:lnTo>
                  <a:lnTo>
                    <a:pt x="537972" y="57912"/>
                  </a:lnTo>
                  <a:lnTo>
                    <a:pt x="537972" y="42672"/>
                  </a:lnTo>
                  <a:close/>
                </a:path>
                <a:path w="539750" h="131445">
                  <a:moveTo>
                    <a:pt x="539496" y="13716"/>
                  </a:moveTo>
                  <a:lnTo>
                    <a:pt x="537972" y="13716"/>
                  </a:lnTo>
                  <a:lnTo>
                    <a:pt x="537972" y="0"/>
                  </a:lnTo>
                  <a:lnTo>
                    <a:pt x="522732" y="0"/>
                  </a:lnTo>
                  <a:lnTo>
                    <a:pt x="522732" y="13716"/>
                  </a:lnTo>
                  <a:lnTo>
                    <a:pt x="509016" y="13716"/>
                  </a:lnTo>
                  <a:lnTo>
                    <a:pt x="509016" y="28956"/>
                  </a:lnTo>
                  <a:lnTo>
                    <a:pt x="539496" y="28956"/>
                  </a:lnTo>
                  <a:lnTo>
                    <a:pt x="539496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313932" y="8746489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71628" y="463042"/>
                  </a:moveTo>
                  <a:lnTo>
                    <a:pt x="27432" y="463042"/>
                  </a:lnTo>
                  <a:lnTo>
                    <a:pt x="27432" y="507238"/>
                  </a:lnTo>
                  <a:lnTo>
                    <a:pt x="71628" y="507238"/>
                  </a:lnTo>
                  <a:lnTo>
                    <a:pt x="71628" y="463042"/>
                  </a:lnTo>
                  <a:close/>
                </a:path>
                <a:path w="536575" h="536575">
                  <a:moveTo>
                    <a:pt x="71628" y="27178"/>
                  </a:moveTo>
                  <a:lnTo>
                    <a:pt x="27432" y="27178"/>
                  </a:lnTo>
                  <a:lnTo>
                    <a:pt x="27432" y="71374"/>
                  </a:lnTo>
                  <a:lnTo>
                    <a:pt x="71628" y="71374"/>
                  </a:lnTo>
                  <a:lnTo>
                    <a:pt x="71628" y="27178"/>
                  </a:lnTo>
                  <a:close/>
                </a:path>
                <a:path w="536575" h="536575">
                  <a:moveTo>
                    <a:pt x="100584" y="434340"/>
                  </a:moveTo>
                  <a:lnTo>
                    <a:pt x="85344" y="434340"/>
                  </a:lnTo>
                  <a:lnTo>
                    <a:pt x="85344" y="449580"/>
                  </a:lnTo>
                  <a:lnTo>
                    <a:pt x="85344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5344" y="449580"/>
                  </a:lnTo>
                  <a:lnTo>
                    <a:pt x="85344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0584" y="535940"/>
                  </a:lnTo>
                  <a:lnTo>
                    <a:pt x="100584" y="520954"/>
                  </a:lnTo>
                  <a:lnTo>
                    <a:pt x="100584" y="520700"/>
                  </a:lnTo>
                  <a:lnTo>
                    <a:pt x="100584" y="449580"/>
                  </a:lnTo>
                  <a:lnTo>
                    <a:pt x="100584" y="449326"/>
                  </a:lnTo>
                  <a:lnTo>
                    <a:pt x="100584" y="434340"/>
                  </a:lnTo>
                  <a:close/>
                </a:path>
                <a:path w="536575" h="536575">
                  <a:moveTo>
                    <a:pt x="100584" y="0"/>
                  </a:moveTo>
                  <a:lnTo>
                    <a:pt x="85344" y="0"/>
                  </a:lnTo>
                  <a:lnTo>
                    <a:pt x="85344" y="15240"/>
                  </a:lnTo>
                  <a:lnTo>
                    <a:pt x="85344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5344" y="1524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0584" y="100330"/>
                  </a:lnTo>
                  <a:lnTo>
                    <a:pt x="100584" y="85090"/>
                  </a:lnTo>
                  <a:lnTo>
                    <a:pt x="100584" y="15240"/>
                  </a:lnTo>
                  <a:lnTo>
                    <a:pt x="100584" y="14986"/>
                  </a:lnTo>
                  <a:lnTo>
                    <a:pt x="100584" y="0"/>
                  </a:lnTo>
                  <a:close/>
                </a:path>
                <a:path w="536575" h="536575">
                  <a:moveTo>
                    <a:pt x="144780" y="478282"/>
                  </a:moveTo>
                  <a:lnTo>
                    <a:pt x="129540" y="478282"/>
                  </a:lnTo>
                  <a:lnTo>
                    <a:pt x="129540" y="493522"/>
                  </a:lnTo>
                  <a:lnTo>
                    <a:pt x="144780" y="493522"/>
                  </a:lnTo>
                  <a:lnTo>
                    <a:pt x="144780" y="478282"/>
                  </a:lnTo>
                  <a:close/>
                </a:path>
                <a:path w="536575" h="536575">
                  <a:moveTo>
                    <a:pt x="231648" y="520954"/>
                  </a:moveTo>
                  <a:lnTo>
                    <a:pt x="217932" y="520954"/>
                  </a:lnTo>
                  <a:lnTo>
                    <a:pt x="217932" y="507238"/>
                  </a:lnTo>
                  <a:lnTo>
                    <a:pt x="217932" y="493522"/>
                  </a:lnTo>
                  <a:lnTo>
                    <a:pt x="217932" y="491998"/>
                  </a:lnTo>
                  <a:lnTo>
                    <a:pt x="217932" y="478282"/>
                  </a:lnTo>
                  <a:lnTo>
                    <a:pt x="217932" y="463042"/>
                  </a:lnTo>
                  <a:lnTo>
                    <a:pt x="173736" y="463042"/>
                  </a:lnTo>
                  <a:lnTo>
                    <a:pt x="173736" y="478282"/>
                  </a:lnTo>
                  <a:lnTo>
                    <a:pt x="187452" y="478282"/>
                  </a:lnTo>
                  <a:lnTo>
                    <a:pt x="187452" y="493522"/>
                  </a:lnTo>
                  <a:lnTo>
                    <a:pt x="202692" y="493522"/>
                  </a:lnTo>
                  <a:lnTo>
                    <a:pt x="202692" y="507238"/>
                  </a:lnTo>
                  <a:lnTo>
                    <a:pt x="144780" y="507238"/>
                  </a:lnTo>
                  <a:lnTo>
                    <a:pt x="144780" y="522478"/>
                  </a:lnTo>
                  <a:lnTo>
                    <a:pt x="187452" y="522478"/>
                  </a:lnTo>
                  <a:lnTo>
                    <a:pt x="187452" y="536194"/>
                  </a:lnTo>
                  <a:lnTo>
                    <a:pt x="231648" y="536194"/>
                  </a:lnTo>
                  <a:lnTo>
                    <a:pt x="231648" y="520954"/>
                  </a:lnTo>
                  <a:close/>
                </a:path>
                <a:path w="536575" h="536575">
                  <a:moveTo>
                    <a:pt x="391668" y="507238"/>
                  </a:move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391668" y="536194"/>
                  </a:lnTo>
                  <a:lnTo>
                    <a:pt x="391668" y="522478"/>
                  </a:lnTo>
                  <a:lnTo>
                    <a:pt x="391668" y="520954"/>
                  </a:lnTo>
                  <a:lnTo>
                    <a:pt x="391668" y="507238"/>
                  </a:lnTo>
                  <a:close/>
                </a:path>
                <a:path w="536575" h="536575">
                  <a:moveTo>
                    <a:pt x="464820" y="507238"/>
                  </a:moveTo>
                  <a:lnTo>
                    <a:pt x="420624" y="507238"/>
                  </a:lnTo>
                  <a:lnTo>
                    <a:pt x="420624" y="491998"/>
                  </a:lnTo>
                  <a:lnTo>
                    <a:pt x="405384" y="491998"/>
                  </a:lnTo>
                  <a:lnTo>
                    <a:pt x="405384" y="507238"/>
                  </a:lnTo>
                  <a:lnTo>
                    <a:pt x="405384" y="520954"/>
                  </a:lnTo>
                  <a:lnTo>
                    <a:pt x="405384" y="522478"/>
                  </a:lnTo>
                  <a:lnTo>
                    <a:pt x="405384" y="536194"/>
                  </a:lnTo>
                  <a:lnTo>
                    <a:pt x="420624" y="536194"/>
                  </a:lnTo>
                  <a:lnTo>
                    <a:pt x="420624" y="522478"/>
                  </a:lnTo>
                  <a:lnTo>
                    <a:pt x="434340" y="522478"/>
                  </a:lnTo>
                  <a:lnTo>
                    <a:pt x="434340" y="536194"/>
                  </a:lnTo>
                  <a:lnTo>
                    <a:pt x="449580" y="536194"/>
                  </a:lnTo>
                  <a:lnTo>
                    <a:pt x="449580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6575" h="536575">
                  <a:moveTo>
                    <a:pt x="507492" y="27178"/>
                  </a:moveTo>
                  <a:lnTo>
                    <a:pt x="463296" y="27178"/>
                  </a:lnTo>
                  <a:lnTo>
                    <a:pt x="463296" y="71374"/>
                  </a:lnTo>
                  <a:lnTo>
                    <a:pt x="507492" y="71374"/>
                  </a:lnTo>
                  <a:lnTo>
                    <a:pt x="507492" y="27178"/>
                  </a:lnTo>
                  <a:close/>
                </a:path>
                <a:path w="536575" h="536575">
                  <a:moveTo>
                    <a:pt x="522732" y="463042"/>
                  </a:moveTo>
                  <a:lnTo>
                    <a:pt x="493776" y="463042"/>
                  </a:lnTo>
                  <a:lnTo>
                    <a:pt x="493776" y="449326"/>
                  </a:lnTo>
                  <a:lnTo>
                    <a:pt x="463296" y="449326"/>
                  </a:lnTo>
                  <a:lnTo>
                    <a:pt x="463296" y="463042"/>
                  </a:lnTo>
                  <a:lnTo>
                    <a:pt x="390144" y="463042"/>
                  </a:lnTo>
                  <a:lnTo>
                    <a:pt x="390144" y="478282"/>
                  </a:lnTo>
                  <a:lnTo>
                    <a:pt x="377952" y="478282"/>
                  </a:lnTo>
                  <a:lnTo>
                    <a:pt x="377952" y="463042"/>
                  </a:lnTo>
                  <a:lnTo>
                    <a:pt x="347472" y="463042"/>
                  </a:lnTo>
                  <a:lnTo>
                    <a:pt x="347472" y="478282"/>
                  </a:lnTo>
                  <a:lnTo>
                    <a:pt x="361188" y="478282"/>
                  </a:lnTo>
                  <a:lnTo>
                    <a:pt x="361188" y="491998"/>
                  </a:lnTo>
                  <a:lnTo>
                    <a:pt x="320040" y="491998"/>
                  </a:lnTo>
                  <a:lnTo>
                    <a:pt x="320040" y="478282"/>
                  </a:lnTo>
                  <a:lnTo>
                    <a:pt x="304787" y="478282"/>
                  </a:lnTo>
                  <a:lnTo>
                    <a:pt x="304787" y="463042"/>
                  </a:lnTo>
                  <a:lnTo>
                    <a:pt x="303263" y="463042"/>
                  </a:lnTo>
                  <a:lnTo>
                    <a:pt x="303263" y="493522"/>
                  </a:lnTo>
                  <a:lnTo>
                    <a:pt x="303263" y="507238"/>
                  </a:lnTo>
                  <a:lnTo>
                    <a:pt x="291084" y="507238"/>
                  </a:lnTo>
                  <a:lnTo>
                    <a:pt x="291084" y="493522"/>
                  </a:lnTo>
                  <a:lnTo>
                    <a:pt x="303263" y="493522"/>
                  </a:lnTo>
                  <a:lnTo>
                    <a:pt x="303263" y="463042"/>
                  </a:lnTo>
                  <a:lnTo>
                    <a:pt x="289560" y="463042"/>
                  </a:lnTo>
                  <a:lnTo>
                    <a:pt x="289560" y="478282"/>
                  </a:lnTo>
                  <a:lnTo>
                    <a:pt x="289560" y="491998"/>
                  </a:lnTo>
                  <a:lnTo>
                    <a:pt x="275844" y="491998"/>
                  </a:lnTo>
                  <a:lnTo>
                    <a:pt x="275844" y="478282"/>
                  </a:lnTo>
                  <a:lnTo>
                    <a:pt x="260591" y="478282"/>
                  </a:lnTo>
                  <a:lnTo>
                    <a:pt x="260591" y="463042"/>
                  </a:lnTo>
                  <a:lnTo>
                    <a:pt x="245364" y="463042"/>
                  </a:lnTo>
                  <a:lnTo>
                    <a:pt x="245364" y="478282"/>
                  </a:lnTo>
                  <a:lnTo>
                    <a:pt x="231648" y="478282"/>
                  </a:lnTo>
                  <a:lnTo>
                    <a:pt x="231648" y="493522"/>
                  </a:lnTo>
                  <a:lnTo>
                    <a:pt x="260591" y="493522"/>
                  </a:lnTo>
                  <a:lnTo>
                    <a:pt x="260591" y="507238"/>
                  </a:lnTo>
                  <a:lnTo>
                    <a:pt x="274320" y="507238"/>
                  </a:lnTo>
                  <a:lnTo>
                    <a:pt x="274320" y="520954"/>
                  </a:lnTo>
                  <a:lnTo>
                    <a:pt x="260591" y="520954"/>
                  </a:lnTo>
                  <a:lnTo>
                    <a:pt x="260591" y="507238"/>
                  </a:lnTo>
                  <a:lnTo>
                    <a:pt x="245364" y="507238"/>
                  </a:lnTo>
                  <a:lnTo>
                    <a:pt x="245364" y="520954"/>
                  </a:lnTo>
                  <a:lnTo>
                    <a:pt x="245364" y="522478"/>
                  </a:lnTo>
                  <a:lnTo>
                    <a:pt x="245364" y="536194"/>
                  </a:lnTo>
                  <a:lnTo>
                    <a:pt x="289560" y="536194"/>
                  </a:lnTo>
                  <a:lnTo>
                    <a:pt x="289560" y="522478"/>
                  </a:lnTo>
                  <a:lnTo>
                    <a:pt x="303263" y="522478"/>
                  </a:lnTo>
                  <a:lnTo>
                    <a:pt x="303263" y="536194"/>
                  </a:lnTo>
                  <a:lnTo>
                    <a:pt x="318516" y="536194"/>
                  </a:lnTo>
                  <a:lnTo>
                    <a:pt x="318516" y="522478"/>
                  </a:lnTo>
                  <a:lnTo>
                    <a:pt x="347472" y="522478"/>
                  </a:lnTo>
                  <a:lnTo>
                    <a:pt x="347472" y="507238"/>
                  </a:lnTo>
                  <a:lnTo>
                    <a:pt x="362712" y="507238"/>
                  </a:lnTo>
                  <a:lnTo>
                    <a:pt x="362712" y="493522"/>
                  </a:lnTo>
                  <a:lnTo>
                    <a:pt x="391668" y="493522"/>
                  </a:lnTo>
                  <a:lnTo>
                    <a:pt x="391668" y="478282"/>
                  </a:lnTo>
                  <a:lnTo>
                    <a:pt x="434340" y="478282"/>
                  </a:lnTo>
                  <a:lnTo>
                    <a:pt x="434340" y="493522"/>
                  </a:lnTo>
                  <a:lnTo>
                    <a:pt x="449580" y="493522"/>
                  </a:lnTo>
                  <a:lnTo>
                    <a:pt x="449580" y="478282"/>
                  </a:lnTo>
                  <a:lnTo>
                    <a:pt x="478536" y="478282"/>
                  </a:lnTo>
                  <a:lnTo>
                    <a:pt x="478536" y="464566"/>
                  </a:lnTo>
                  <a:lnTo>
                    <a:pt x="492252" y="464566"/>
                  </a:lnTo>
                  <a:lnTo>
                    <a:pt x="492252" y="478282"/>
                  </a:lnTo>
                  <a:lnTo>
                    <a:pt x="478536" y="478282"/>
                  </a:lnTo>
                  <a:lnTo>
                    <a:pt x="478536" y="491998"/>
                  </a:lnTo>
                  <a:lnTo>
                    <a:pt x="478536" y="536194"/>
                  </a:lnTo>
                  <a:lnTo>
                    <a:pt x="493776" y="536194"/>
                  </a:lnTo>
                  <a:lnTo>
                    <a:pt x="493776" y="522478"/>
                  </a:lnTo>
                  <a:lnTo>
                    <a:pt x="493776" y="520954"/>
                  </a:lnTo>
                  <a:lnTo>
                    <a:pt x="493776" y="507238"/>
                  </a:lnTo>
                  <a:lnTo>
                    <a:pt x="509016" y="507238"/>
                  </a:lnTo>
                  <a:lnTo>
                    <a:pt x="509016" y="493522"/>
                  </a:lnTo>
                  <a:lnTo>
                    <a:pt x="509016" y="491998"/>
                  </a:lnTo>
                  <a:lnTo>
                    <a:pt x="509016" y="478282"/>
                  </a:lnTo>
                  <a:lnTo>
                    <a:pt x="522732" y="478282"/>
                  </a:lnTo>
                  <a:lnTo>
                    <a:pt x="522732" y="463042"/>
                  </a:lnTo>
                  <a:close/>
                </a:path>
                <a:path w="536575" h="536575">
                  <a:moveTo>
                    <a:pt x="536448" y="491998"/>
                  </a:moveTo>
                  <a:lnTo>
                    <a:pt x="521208" y="491998"/>
                  </a:lnTo>
                  <a:lnTo>
                    <a:pt x="521208" y="507238"/>
                  </a:lnTo>
                  <a:lnTo>
                    <a:pt x="521208" y="520954"/>
                  </a:lnTo>
                  <a:lnTo>
                    <a:pt x="521208" y="522478"/>
                  </a:lnTo>
                  <a:lnTo>
                    <a:pt x="521208" y="536194"/>
                  </a:lnTo>
                  <a:lnTo>
                    <a:pt x="536448" y="536194"/>
                  </a:lnTo>
                  <a:lnTo>
                    <a:pt x="536448" y="522478"/>
                  </a:lnTo>
                  <a:lnTo>
                    <a:pt x="536448" y="520954"/>
                  </a:lnTo>
                  <a:lnTo>
                    <a:pt x="536448" y="507238"/>
                  </a:lnTo>
                  <a:lnTo>
                    <a:pt x="536448" y="491998"/>
                  </a:lnTo>
                  <a:close/>
                </a:path>
                <a:path w="536575" h="536575">
                  <a:moveTo>
                    <a:pt x="536448" y="0"/>
                  </a:moveTo>
                  <a:lnTo>
                    <a:pt x="521208" y="0"/>
                  </a:lnTo>
                  <a:lnTo>
                    <a:pt x="521208" y="15240"/>
                  </a:lnTo>
                  <a:lnTo>
                    <a:pt x="521208" y="85090"/>
                  </a:lnTo>
                  <a:lnTo>
                    <a:pt x="449580" y="85090"/>
                  </a:lnTo>
                  <a:lnTo>
                    <a:pt x="449580" y="15240"/>
                  </a:lnTo>
                  <a:lnTo>
                    <a:pt x="521208" y="15240"/>
                  </a:lnTo>
                  <a:lnTo>
                    <a:pt x="521208" y="0"/>
                  </a:lnTo>
                  <a:lnTo>
                    <a:pt x="434340" y="0"/>
                  </a:lnTo>
                  <a:lnTo>
                    <a:pt x="434340" y="15240"/>
                  </a:lnTo>
                  <a:lnTo>
                    <a:pt x="434340" y="85090"/>
                  </a:lnTo>
                  <a:lnTo>
                    <a:pt x="434340" y="100330"/>
                  </a:lnTo>
                  <a:lnTo>
                    <a:pt x="536448" y="100330"/>
                  </a:lnTo>
                  <a:lnTo>
                    <a:pt x="536448" y="85090"/>
                  </a:lnTo>
                  <a:lnTo>
                    <a:pt x="536448" y="15240"/>
                  </a:lnTo>
                  <a:lnTo>
                    <a:pt x="536448" y="14986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87667" y="8941307"/>
              <a:ext cx="188976" cy="146303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76883" y="1693164"/>
            <a:ext cx="2479548" cy="259689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030211" y="3595115"/>
            <a:ext cx="397764" cy="957072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6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731764" y="301751"/>
            <a:ext cx="1181100" cy="183515"/>
          </a:xfrm>
          <a:custGeom>
            <a:avLst/>
            <a:gdLst/>
            <a:ahLst/>
            <a:cxnLst/>
            <a:rect l="l" t="t" r="r" b="b"/>
            <a:pathLst>
              <a:path w="1181100" h="183515">
                <a:moveTo>
                  <a:pt x="195072" y="508"/>
                </a:moveTo>
                <a:lnTo>
                  <a:pt x="149352" y="508"/>
                </a:lnTo>
                <a:lnTo>
                  <a:pt x="149352" y="70358"/>
                </a:lnTo>
                <a:lnTo>
                  <a:pt x="45720" y="70358"/>
                </a:lnTo>
                <a:lnTo>
                  <a:pt x="45720" y="508"/>
                </a:lnTo>
                <a:lnTo>
                  <a:pt x="0" y="508"/>
                </a:lnTo>
                <a:lnTo>
                  <a:pt x="0" y="70358"/>
                </a:lnTo>
                <a:lnTo>
                  <a:pt x="0" y="110998"/>
                </a:lnTo>
                <a:lnTo>
                  <a:pt x="0" y="183388"/>
                </a:lnTo>
                <a:lnTo>
                  <a:pt x="45720" y="183388"/>
                </a:lnTo>
                <a:lnTo>
                  <a:pt x="45720" y="110998"/>
                </a:lnTo>
                <a:lnTo>
                  <a:pt x="149352" y="110998"/>
                </a:lnTo>
                <a:lnTo>
                  <a:pt x="149352" y="183388"/>
                </a:lnTo>
                <a:lnTo>
                  <a:pt x="195072" y="183388"/>
                </a:lnTo>
                <a:lnTo>
                  <a:pt x="195072" y="110998"/>
                </a:lnTo>
                <a:lnTo>
                  <a:pt x="195072" y="70358"/>
                </a:lnTo>
                <a:lnTo>
                  <a:pt x="195072" y="508"/>
                </a:lnTo>
                <a:close/>
              </a:path>
              <a:path w="1181100" h="183515">
                <a:moveTo>
                  <a:pt x="277368" y="0"/>
                </a:moveTo>
                <a:lnTo>
                  <a:pt x="233172" y="0"/>
                </a:lnTo>
                <a:lnTo>
                  <a:pt x="233172" y="42672"/>
                </a:lnTo>
                <a:lnTo>
                  <a:pt x="277368" y="42672"/>
                </a:lnTo>
                <a:lnTo>
                  <a:pt x="277368" y="0"/>
                </a:lnTo>
                <a:close/>
              </a:path>
              <a:path w="1181100" h="183515">
                <a:moveTo>
                  <a:pt x="435864" y="0"/>
                </a:moveTo>
                <a:lnTo>
                  <a:pt x="391668" y="0"/>
                </a:lnTo>
                <a:lnTo>
                  <a:pt x="391668" y="42672"/>
                </a:lnTo>
                <a:lnTo>
                  <a:pt x="435864" y="42672"/>
                </a:lnTo>
                <a:lnTo>
                  <a:pt x="435864" y="0"/>
                </a:lnTo>
                <a:close/>
              </a:path>
              <a:path w="1181100" h="183515">
                <a:moveTo>
                  <a:pt x="457200" y="182880"/>
                </a:moveTo>
                <a:lnTo>
                  <a:pt x="434086" y="143256"/>
                </a:lnTo>
                <a:lnTo>
                  <a:pt x="413639" y="108204"/>
                </a:lnTo>
                <a:lnTo>
                  <a:pt x="378079" y="47244"/>
                </a:lnTo>
                <a:lnTo>
                  <a:pt x="368808" y="31356"/>
                </a:lnTo>
                <a:lnTo>
                  <a:pt x="368808" y="108204"/>
                </a:lnTo>
                <a:lnTo>
                  <a:pt x="298704" y="108204"/>
                </a:lnTo>
                <a:lnTo>
                  <a:pt x="335280" y="47244"/>
                </a:lnTo>
                <a:lnTo>
                  <a:pt x="368808" y="108204"/>
                </a:lnTo>
                <a:lnTo>
                  <a:pt x="368808" y="31356"/>
                </a:lnTo>
                <a:lnTo>
                  <a:pt x="350520" y="0"/>
                </a:lnTo>
                <a:lnTo>
                  <a:pt x="318516" y="0"/>
                </a:lnTo>
                <a:lnTo>
                  <a:pt x="210312" y="182880"/>
                </a:lnTo>
                <a:lnTo>
                  <a:pt x="262128" y="182880"/>
                </a:lnTo>
                <a:lnTo>
                  <a:pt x="284988" y="143256"/>
                </a:lnTo>
                <a:lnTo>
                  <a:pt x="384048" y="143256"/>
                </a:lnTo>
                <a:lnTo>
                  <a:pt x="406908" y="182880"/>
                </a:lnTo>
                <a:lnTo>
                  <a:pt x="457200" y="182880"/>
                </a:lnTo>
                <a:close/>
              </a:path>
              <a:path w="1181100" h="183515">
                <a:moveTo>
                  <a:pt x="640080" y="508"/>
                </a:moveTo>
                <a:lnTo>
                  <a:pt x="472440" y="508"/>
                </a:lnTo>
                <a:lnTo>
                  <a:pt x="472440" y="36068"/>
                </a:lnTo>
                <a:lnTo>
                  <a:pt x="472440" y="72898"/>
                </a:lnTo>
                <a:lnTo>
                  <a:pt x="472440" y="109728"/>
                </a:lnTo>
                <a:lnTo>
                  <a:pt x="472440" y="180848"/>
                </a:lnTo>
                <a:lnTo>
                  <a:pt x="516636" y="180848"/>
                </a:lnTo>
                <a:lnTo>
                  <a:pt x="516636" y="109728"/>
                </a:lnTo>
                <a:lnTo>
                  <a:pt x="621792" y="109728"/>
                </a:lnTo>
                <a:lnTo>
                  <a:pt x="621792" y="72898"/>
                </a:lnTo>
                <a:lnTo>
                  <a:pt x="516636" y="72898"/>
                </a:lnTo>
                <a:lnTo>
                  <a:pt x="516636" y="36068"/>
                </a:lnTo>
                <a:lnTo>
                  <a:pt x="640080" y="36068"/>
                </a:lnTo>
                <a:lnTo>
                  <a:pt x="640080" y="508"/>
                </a:lnTo>
                <a:close/>
              </a:path>
              <a:path w="1181100" h="183515">
                <a:moveTo>
                  <a:pt x="824484" y="508"/>
                </a:moveTo>
                <a:lnTo>
                  <a:pt x="659892" y="508"/>
                </a:lnTo>
                <a:lnTo>
                  <a:pt x="659892" y="36068"/>
                </a:lnTo>
                <a:lnTo>
                  <a:pt x="659892" y="72898"/>
                </a:lnTo>
                <a:lnTo>
                  <a:pt x="659892" y="109728"/>
                </a:lnTo>
                <a:lnTo>
                  <a:pt x="659892" y="142748"/>
                </a:lnTo>
                <a:lnTo>
                  <a:pt x="659892" y="180848"/>
                </a:lnTo>
                <a:lnTo>
                  <a:pt x="824484" y="180848"/>
                </a:lnTo>
                <a:lnTo>
                  <a:pt x="824484" y="142748"/>
                </a:lnTo>
                <a:lnTo>
                  <a:pt x="702564" y="142748"/>
                </a:lnTo>
                <a:lnTo>
                  <a:pt x="702564" y="109728"/>
                </a:lnTo>
                <a:lnTo>
                  <a:pt x="806183" y="109728"/>
                </a:lnTo>
                <a:lnTo>
                  <a:pt x="806183" y="72898"/>
                </a:lnTo>
                <a:lnTo>
                  <a:pt x="702564" y="72898"/>
                </a:lnTo>
                <a:lnTo>
                  <a:pt x="702564" y="36068"/>
                </a:lnTo>
                <a:lnTo>
                  <a:pt x="824484" y="36068"/>
                </a:lnTo>
                <a:lnTo>
                  <a:pt x="824484" y="508"/>
                </a:lnTo>
                <a:close/>
              </a:path>
              <a:path w="1181100" h="183515">
                <a:moveTo>
                  <a:pt x="998220" y="142748"/>
                </a:moveTo>
                <a:lnTo>
                  <a:pt x="886955" y="142748"/>
                </a:lnTo>
                <a:lnTo>
                  <a:pt x="886955" y="508"/>
                </a:lnTo>
                <a:lnTo>
                  <a:pt x="842759" y="508"/>
                </a:lnTo>
                <a:lnTo>
                  <a:pt x="842759" y="142748"/>
                </a:lnTo>
                <a:lnTo>
                  <a:pt x="842759" y="180848"/>
                </a:lnTo>
                <a:lnTo>
                  <a:pt x="998220" y="180848"/>
                </a:lnTo>
                <a:lnTo>
                  <a:pt x="998220" y="142748"/>
                </a:lnTo>
                <a:close/>
              </a:path>
              <a:path w="1181100" h="183515">
                <a:moveTo>
                  <a:pt x="1181100" y="508"/>
                </a:moveTo>
                <a:lnTo>
                  <a:pt x="1016508" y="508"/>
                </a:lnTo>
                <a:lnTo>
                  <a:pt x="1016508" y="36068"/>
                </a:lnTo>
                <a:lnTo>
                  <a:pt x="1016508" y="72898"/>
                </a:lnTo>
                <a:lnTo>
                  <a:pt x="1016508" y="109728"/>
                </a:lnTo>
                <a:lnTo>
                  <a:pt x="1016508" y="142748"/>
                </a:lnTo>
                <a:lnTo>
                  <a:pt x="1016508" y="180848"/>
                </a:lnTo>
                <a:lnTo>
                  <a:pt x="1181100" y="180848"/>
                </a:lnTo>
                <a:lnTo>
                  <a:pt x="1181100" y="142748"/>
                </a:lnTo>
                <a:lnTo>
                  <a:pt x="1060704" y="142748"/>
                </a:lnTo>
                <a:lnTo>
                  <a:pt x="1060704" y="109728"/>
                </a:lnTo>
                <a:lnTo>
                  <a:pt x="1162812" y="109728"/>
                </a:lnTo>
                <a:lnTo>
                  <a:pt x="1162812" y="72898"/>
                </a:lnTo>
                <a:lnTo>
                  <a:pt x="1060704" y="72898"/>
                </a:lnTo>
                <a:lnTo>
                  <a:pt x="1060704" y="36068"/>
                </a:lnTo>
                <a:lnTo>
                  <a:pt x="1181100" y="36068"/>
                </a:lnTo>
                <a:lnTo>
                  <a:pt x="1181100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object 6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44068" y="6487667"/>
            <a:ext cx="67055" cy="2843784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1783435" y="9190558"/>
            <a:ext cx="693420" cy="187325"/>
            <a:chOff x="1783435" y="9190558"/>
            <a:chExt cx="693420" cy="187325"/>
          </a:xfrm>
        </p:grpSpPr>
        <p:sp>
          <p:nvSpPr>
            <p:cNvPr id="71" name="object 71"/>
            <p:cNvSpPr/>
            <p:nvPr/>
          </p:nvSpPr>
          <p:spPr>
            <a:xfrm>
              <a:off x="1796135" y="9203258"/>
              <a:ext cx="668020" cy="161925"/>
            </a:xfrm>
            <a:custGeom>
              <a:avLst/>
              <a:gdLst/>
              <a:ahLst/>
              <a:cxnLst/>
              <a:rect l="l" t="t" r="r" b="b"/>
              <a:pathLst>
                <a:path w="668019" h="161925">
                  <a:moveTo>
                    <a:pt x="667486" y="0"/>
                  </a:moveTo>
                  <a:lnTo>
                    <a:pt x="0" y="0"/>
                  </a:lnTo>
                  <a:lnTo>
                    <a:pt x="0" y="161429"/>
                  </a:lnTo>
                  <a:lnTo>
                    <a:pt x="667486" y="161429"/>
                  </a:lnTo>
                  <a:lnTo>
                    <a:pt x="667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796135" y="9203258"/>
              <a:ext cx="668020" cy="161925"/>
            </a:xfrm>
            <a:custGeom>
              <a:avLst/>
              <a:gdLst/>
              <a:ahLst/>
              <a:cxnLst/>
              <a:rect l="l" t="t" r="r" b="b"/>
              <a:pathLst>
                <a:path w="668019" h="161925">
                  <a:moveTo>
                    <a:pt x="0" y="161429"/>
                  </a:moveTo>
                  <a:lnTo>
                    <a:pt x="667486" y="161429"/>
                  </a:lnTo>
                  <a:lnTo>
                    <a:pt x="667486" y="0"/>
                  </a:lnTo>
                  <a:lnTo>
                    <a:pt x="0" y="0"/>
                  </a:lnTo>
                  <a:lnTo>
                    <a:pt x="0" y="161429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8288"/>
            <a:ext cx="7083552" cy="192938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4424" y="7220711"/>
            <a:ext cx="7084059" cy="2819400"/>
            <a:chOff x="344424" y="7220711"/>
            <a:chExt cx="7084059" cy="28194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8058911"/>
              <a:ext cx="7083552" cy="1981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20" y="7220711"/>
              <a:ext cx="3581400" cy="1487805"/>
            </a:xfrm>
            <a:custGeom>
              <a:avLst/>
              <a:gdLst/>
              <a:ahLst/>
              <a:cxnLst/>
              <a:rect l="l" t="t" r="r" b="b"/>
              <a:pathLst>
                <a:path w="3581400" h="1487804">
                  <a:moveTo>
                    <a:pt x="1487424" y="743712"/>
                  </a:moveTo>
                  <a:lnTo>
                    <a:pt x="1485836" y="694740"/>
                  </a:lnTo>
                  <a:lnTo>
                    <a:pt x="1481137" y="646620"/>
                  </a:lnTo>
                  <a:lnTo>
                    <a:pt x="1475232" y="610425"/>
                  </a:lnTo>
                  <a:lnTo>
                    <a:pt x="1475232" y="743712"/>
                  </a:lnTo>
                  <a:lnTo>
                    <a:pt x="1473530" y="793610"/>
                  </a:lnTo>
                  <a:lnTo>
                    <a:pt x="1468513" y="842632"/>
                  </a:lnTo>
                  <a:lnTo>
                    <a:pt x="1460296" y="890663"/>
                  </a:lnTo>
                  <a:lnTo>
                    <a:pt x="1448981" y="937602"/>
                  </a:lnTo>
                  <a:lnTo>
                    <a:pt x="1434680" y="983335"/>
                  </a:lnTo>
                  <a:lnTo>
                    <a:pt x="1417510" y="1027747"/>
                  </a:lnTo>
                  <a:lnTo>
                    <a:pt x="1397571" y="1070737"/>
                  </a:lnTo>
                  <a:lnTo>
                    <a:pt x="1374978" y="1112189"/>
                  </a:lnTo>
                  <a:lnTo>
                    <a:pt x="1349857" y="1151978"/>
                  </a:lnTo>
                  <a:lnTo>
                    <a:pt x="1322298" y="1190015"/>
                  </a:lnTo>
                  <a:lnTo>
                    <a:pt x="1292428" y="1226172"/>
                  </a:lnTo>
                  <a:lnTo>
                    <a:pt x="1260348" y="1260348"/>
                  </a:lnTo>
                  <a:lnTo>
                    <a:pt x="1226159" y="1292440"/>
                  </a:lnTo>
                  <a:lnTo>
                    <a:pt x="1190002" y="1322311"/>
                  </a:lnTo>
                  <a:lnTo>
                    <a:pt x="1151966" y="1349870"/>
                  </a:lnTo>
                  <a:lnTo>
                    <a:pt x="1112177" y="1374990"/>
                  </a:lnTo>
                  <a:lnTo>
                    <a:pt x="1070724" y="1397584"/>
                  </a:lnTo>
                  <a:lnTo>
                    <a:pt x="1027734" y="1417523"/>
                  </a:lnTo>
                  <a:lnTo>
                    <a:pt x="983322" y="1434693"/>
                  </a:lnTo>
                  <a:lnTo>
                    <a:pt x="937590" y="1448993"/>
                  </a:lnTo>
                  <a:lnTo>
                    <a:pt x="890651" y="1460309"/>
                  </a:lnTo>
                  <a:lnTo>
                    <a:pt x="842619" y="1468526"/>
                  </a:lnTo>
                  <a:lnTo>
                    <a:pt x="793597" y="1473542"/>
                  </a:lnTo>
                  <a:lnTo>
                    <a:pt x="743712" y="1475232"/>
                  </a:lnTo>
                  <a:lnTo>
                    <a:pt x="693458" y="1473542"/>
                  </a:lnTo>
                  <a:lnTo>
                    <a:pt x="644156" y="1468526"/>
                  </a:lnTo>
                  <a:lnTo>
                    <a:pt x="595884" y="1460309"/>
                  </a:lnTo>
                  <a:lnTo>
                    <a:pt x="548741" y="1448993"/>
                  </a:lnTo>
                  <a:lnTo>
                    <a:pt x="502869" y="1434693"/>
                  </a:lnTo>
                  <a:lnTo>
                    <a:pt x="458343" y="1417523"/>
                  </a:lnTo>
                  <a:lnTo>
                    <a:pt x="415264" y="1397584"/>
                  </a:lnTo>
                  <a:lnTo>
                    <a:pt x="373773" y="1374990"/>
                  </a:lnTo>
                  <a:lnTo>
                    <a:pt x="333946" y="1349870"/>
                  </a:lnTo>
                  <a:lnTo>
                    <a:pt x="295884" y="1322311"/>
                  </a:lnTo>
                  <a:lnTo>
                    <a:pt x="259727" y="1292440"/>
                  </a:lnTo>
                  <a:lnTo>
                    <a:pt x="225552" y="1260348"/>
                  </a:lnTo>
                  <a:lnTo>
                    <a:pt x="193497" y="1226172"/>
                  </a:lnTo>
                  <a:lnTo>
                    <a:pt x="163703" y="1190015"/>
                  </a:lnTo>
                  <a:lnTo>
                    <a:pt x="136271" y="1151978"/>
                  </a:lnTo>
                  <a:lnTo>
                    <a:pt x="111302" y="1112189"/>
                  </a:lnTo>
                  <a:lnTo>
                    <a:pt x="88887" y="1070737"/>
                  </a:lnTo>
                  <a:lnTo>
                    <a:pt x="69151" y="1027747"/>
                  </a:lnTo>
                  <a:lnTo>
                    <a:pt x="52158" y="983335"/>
                  </a:lnTo>
                  <a:lnTo>
                    <a:pt x="38036" y="937602"/>
                  </a:lnTo>
                  <a:lnTo>
                    <a:pt x="26873" y="890663"/>
                  </a:lnTo>
                  <a:lnTo>
                    <a:pt x="18783" y="842632"/>
                  </a:lnTo>
                  <a:lnTo>
                    <a:pt x="13855" y="793610"/>
                  </a:lnTo>
                  <a:lnTo>
                    <a:pt x="12192" y="743712"/>
                  </a:lnTo>
                  <a:lnTo>
                    <a:pt x="13855" y="693470"/>
                  </a:lnTo>
                  <a:lnTo>
                    <a:pt x="18783" y="644169"/>
                  </a:lnTo>
                  <a:lnTo>
                    <a:pt x="26873" y="595884"/>
                  </a:lnTo>
                  <a:lnTo>
                    <a:pt x="38036" y="548754"/>
                  </a:lnTo>
                  <a:lnTo>
                    <a:pt x="52158" y="502881"/>
                  </a:lnTo>
                  <a:lnTo>
                    <a:pt x="69151" y="458343"/>
                  </a:lnTo>
                  <a:lnTo>
                    <a:pt x="88887" y="415277"/>
                  </a:lnTo>
                  <a:lnTo>
                    <a:pt x="111302" y="373786"/>
                  </a:lnTo>
                  <a:lnTo>
                    <a:pt x="136271" y="333946"/>
                  </a:lnTo>
                  <a:lnTo>
                    <a:pt x="163703" y="295897"/>
                  </a:lnTo>
                  <a:lnTo>
                    <a:pt x="193497" y="259740"/>
                  </a:lnTo>
                  <a:lnTo>
                    <a:pt x="225552" y="225552"/>
                  </a:lnTo>
                  <a:lnTo>
                    <a:pt x="259727" y="193509"/>
                  </a:lnTo>
                  <a:lnTo>
                    <a:pt x="295884" y="163715"/>
                  </a:lnTo>
                  <a:lnTo>
                    <a:pt x="333933" y="136283"/>
                  </a:lnTo>
                  <a:lnTo>
                    <a:pt x="373773" y="111315"/>
                  </a:lnTo>
                  <a:lnTo>
                    <a:pt x="415264" y="88900"/>
                  </a:lnTo>
                  <a:lnTo>
                    <a:pt x="458330" y="69164"/>
                  </a:lnTo>
                  <a:lnTo>
                    <a:pt x="502869" y="52171"/>
                  </a:lnTo>
                  <a:lnTo>
                    <a:pt x="548741" y="38049"/>
                  </a:lnTo>
                  <a:lnTo>
                    <a:pt x="595871" y="26885"/>
                  </a:lnTo>
                  <a:lnTo>
                    <a:pt x="644156" y="18796"/>
                  </a:lnTo>
                  <a:lnTo>
                    <a:pt x="693458" y="13868"/>
                  </a:lnTo>
                  <a:lnTo>
                    <a:pt x="743712" y="12192"/>
                  </a:lnTo>
                  <a:lnTo>
                    <a:pt x="793597" y="13868"/>
                  </a:lnTo>
                  <a:lnTo>
                    <a:pt x="842619" y="18796"/>
                  </a:lnTo>
                  <a:lnTo>
                    <a:pt x="890651" y="26885"/>
                  </a:lnTo>
                  <a:lnTo>
                    <a:pt x="937590" y="38049"/>
                  </a:lnTo>
                  <a:lnTo>
                    <a:pt x="983322" y="52171"/>
                  </a:lnTo>
                  <a:lnTo>
                    <a:pt x="1027747" y="69164"/>
                  </a:lnTo>
                  <a:lnTo>
                    <a:pt x="1070724" y="88900"/>
                  </a:lnTo>
                  <a:lnTo>
                    <a:pt x="1112177" y="111315"/>
                  </a:lnTo>
                  <a:lnTo>
                    <a:pt x="1151966" y="136283"/>
                  </a:lnTo>
                  <a:lnTo>
                    <a:pt x="1190002" y="163715"/>
                  </a:lnTo>
                  <a:lnTo>
                    <a:pt x="1226159" y="193509"/>
                  </a:lnTo>
                  <a:lnTo>
                    <a:pt x="1260348" y="225552"/>
                  </a:lnTo>
                  <a:lnTo>
                    <a:pt x="1292428" y="259740"/>
                  </a:lnTo>
                  <a:lnTo>
                    <a:pt x="1322298" y="295897"/>
                  </a:lnTo>
                  <a:lnTo>
                    <a:pt x="1349857" y="333946"/>
                  </a:lnTo>
                  <a:lnTo>
                    <a:pt x="1374978" y="373786"/>
                  </a:lnTo>
                  <a:lnTo>
                    <a:pt x="1397571" y="415277"/>
                  </a:lnTo>
                  <a:lnTo>
                    <a:pt x="1417510" y="458343"/>
                  </a:lnTo>
                  <a:lnTo>
                    <a:pt x="1434680" y="502881"/>
                  </a:lnTo>
                  <a:lnTo>
                    <a:pt x="1448981" y="548754"/>
                  </a:lnTo>
                  <a:lnTo>
                    <a:pt x="1460296" y="595884"/>
                  </a:lnTo>
                  <a:lnTo>
                    <a:pt x="1468513" y="644169"/>
                  </a:lnTo>
                  <a:lnTo>
                    <a:pt x="1473530" y="693470"/>
                  </a:lnTo>
                  <a:lnTo>
                    <a:pt x="1475232" y="743712"/>
                  </a:lnTo>
                  <a:lnTo>
                    <a:pt x="1475232" y="610425"/>
                  </a:lnTo>
                  <a:lnTo>
                    <a:pt x="1462836" y="553326"/>
                  </a:lnTo>
                  <a:lnTo>
                    <a:pt x="1449425" y="508368"/>
                  </a:lnTo>
                  <a:lnTo>
                    <a:pt x="1433309" y="464642"/>
                  </a:lnTo>
                  <a:lnTo>
                    <a:pt x="1414576" y="422262"/>
                  </a:lnTo>
                  <a:lnTo>
                    <a:pt x="1393329" y="381330"/>
                  </a:lnTo>
                  <a:lnTo>
                    <a:pt x="1369669" y="341934"/>
                  </a:lnTo>
                  <a:lnTo>
                    <a:pt x="1343698" y="304177"/>
                  </a:lnTo>
                  <a:lnTo>
                    <a:pt x="1315516" y="268147"/>
                  </a:lnTo>
                  <a:lnTo>
                    <a:pt x="1285214" y="233946"/>
                  </a:lnTo>
                  <a:lnTo>
                    <a:pt x="1252893" y="201663"/>
                  </a:lnTo>
                  <a:lnTo>
                    <a:pt x="1218653" y="171411"/>
                  </a:lnTo>
                  <a:lnTo>
                    <a:pt x="1182598" y="143281"/>
                  </a:lnTo>
                  <a:lnTo>
                    <a:pt x="1144816" y="117373"/>
                  </a:lnTo>
                  <a:lnTo>
                    <a:pt x="1105420" y="93776"/>
                  </a:lnTo>
                  <a:lnTo>
                    <a:pt x="1064488" y="72593"/>
                  </a:lnTo>
                  <a:lnTo>
                    <a:pt x="1022146" y="53924"/>
                  </a:lnTo>
                  <a:lnTo>
                    <a:pt x="978471" y="37846"/>
                  </a:lnTo>
                  <a:lnTo>
                    <a:pt x="933577" y="24485"/>
                  </a:lnTo>
                  <a:lnTo>
                    <a:pt x="887552" y="13919"/>
                  </a:lnTo>
                  <a:lnTo>
                    <a:pt x="840498" y="6261"/>
                  </a:lnTo>
                  <a:lnTo>
                    <a:pt x="792518" y="1587"/>
                  </a:lnTo>
                  <a:lnTo>
                    <a:pt x="743712" y="0"/>
                  </a:lnTo>
                  <a:lnTo>
                    <a:pt x="694728" y="1587"/>
                  </a:lnTo>
                  <a:lnTo>
                    <a:pt x="646607" y="6261"/>
                  </a:lnTo>
                  <a:lnTo>
                    <a:pt x="599427" y="13919"/>
                  </a:lnTo>
                  <a:lnTo>
                    <a:pt x="553313" y="24485"/>
                  </a:lnTo>
                  <a:lnTo>
                    <a:pt x="508355" y="37846"/>
                  </a:lnTo>
                  <a:lnTo>
                    <a:pt x="464629" y="53924"/>
                  </a:lnTo>
                  <a:lnTo>
                    <a:pt x="422249" y="72593"/>
                  </a:lnTo>
                  <a:lnTo>
                    <a:pt x="381317" y="93776"/>
                  </a:lnTo>
                  <a:lnTo>
                    <a:pt x="341922" y="117373"/>
                  </a:lnTo>
                  <a:lnTo>
                    <a:pt x="304165" y="143281"/>
                  </a:lnTo>
                  <a:lnTo>
                    <a:pt x="268135" y="171411"/>
                  </a:lnTo>
                  <a:lnTo>
                    <a:pt x="233934" y="201663"/>
                  </a:lnTo>
                  <a:lnTo>
                    <a:pt x="201650" y="233946"/>
                  </a:lnTo>
                  <a:lnTo>
                    <a:pt x="171399" y="268147"/>
                  </a:lnTo>
                  <a:lnTo>
                    <a:pt x="143268" y="304177"/>
                  </a:lnTo>
                  <a:lnTo>
                    <a:pt x="117360" y="341934"/>
                  </a:lnTo>
                  <a:lnTo>
                    <a:pt x="93764" y="381330"/>
                  </a:lnTo>
                  <a:lnTo>
                    <a:pt x="72580" y="422262"/>
                  </a:lnTo>
                  <a:lnTo>
                    <a:pt x="53911" y="464642"/>
                  </a:lnTo>
                  <a:lnTo>
                    <a:pt x="37833" y="508368"/>
                  </a:lnTo>
                  <a:lnTo>
                    <a:pt x="24472" y="553326"/>
                  </a:lnTo>
                  <a:lnTo>
                    <a:pt x="13906" y="599440"/>
                  </a:lnTo>
                  <a:lnTo>
                    <a:pt x="6248" y="646620"/>
                  </a:lnTo>
                  <a:lnTo>
                    <a:pt x="1574" y="694740"/>
                  </a:lnTo>
                  <a:lnTo>
                    <a:pt x="0" y="743712"/>
                  </a:lnTo>
                  <a:lnTo>
                    <a:pt x="1574" y="792530"/>
                  </a:lnTo>
                  <a:lnTo>
                    <a:pt x="6248" y="840511"/>
                  </a:lnTo>
                  <a:lnTo>
                    <a:pt x="13906" y="887564"/>
                  </a:lnTo>
                  <a:lnTo>
                    <a:pt x="24472" y="933589"/>
                  </a:lnTo>
                  <a:lnTo>
                    <a:pt x="37833" y="978484"/>
                  </a:lnTo>
                  <a:lnTo>
                    <a:pt x="53911" y="1022159"/>
                  </a:lnTo>
                  <a:lnTo>
                    <a:pt x="72580" y="1064501"/>
                  </a:lnTo>
                  <a:lnTo>
                    <a:pt x="93764" y="1105433"/>
                  </a:lnTo>
                  <a:lnTo>
                    <a:pt x="117360" y="1144828"/>
                  </a:lnTo>
                  <a:lnTo>
                    <a:pt x="143268" y="1182611"/>
                  </a:lnTo>
                  <a:lnTo>
                    <a:pt x="171399" y="1218666"/>
                  </a:lnTo>
                  <a:lnTo>
                    <a:pt x="201650" y="1252905"/>
                  </a:lnTo>
                  <a:lnTo>
                    <a:pt x="233934" y="1285227"/>
                  </a:lnTo>
                  <a:lnTo>
                    <a:pt x="268135" y="1315529"/>
                  </a:lnTo>
                  <a:lnTo>
                    <a:pt x="304165" y="1343710"/>
                  </a:lnTo>
                  <a:lnTo>
                    <a:pt x="341922" y="1369682"/>
                  </a:lnTo>
                  <a:lnTo>
                    <a:pt x="381317" y="1393342"/>
                  </a:lnTo>
                  <a:lnTo>
                    <a:pt x="422249" y="1414589"/>
                  </a:lnTo>
                  <a:lnTo>
                    <a:pt x="464629" y="1433322"/>
                  </a:lnTo>
                  <a:lnTo>
                    <a:pt x="508355" y="1449438"/>
                  </a:lnTo>
                  <a:lnTo>
                    <a:pt x="553313" y="1462849"/>
                  </a:lnTo>
                  <a:lnTo>
                    <a:pt x="599427" y="1473454"/>
                  </a:lnTo>
                  <a:lnTo>
                    <a:pt x="646607" y="1481150"/>
                  </a:lnTo>
                  <a:lnTo>
                    <a:pt x="694728" y="1485849"/>
                  </a:lnTo>
                  <a:lnTo>
                    <a:pt x="743712" y="1487424"/>
                  </a:lnTo>
                  <a:lnTo>
                    <a:pt x="792518" y="1485849"/>
                  </a:lnTo>
                  <a:lnTo>
                    <a:pt x="840498" y="1481150"/>
                  </a:lnTo>
                  <a:lnTo>
                    <a:pt x="887552" y="1473454"/>
                  </a:lnTo>
                  <a:lnTo>
                    <a:pt x="933577" y="1462849"/>
                  </a:lnTo>
                  <a:lnTo>
                    <a:pt x="978471" y="1449438"/>
                  </a:lnTo>
                  <a:lnTo>
                    <a:pt x="1022146" y="1433322"/>
                  </a:lnTo>
                  <a:lnTo>
                    <a:pt x="1064488" y="1414589"/>
                  </a:lnTo>
                  <a:lnTo>
                    <a:pt x="1105420" y="1393342"/>
                  </a:lnTo>
                  <a:lnTo>
                    <a:pt x="1144816" y="1369682"/>
                  </a:lnTo>
                  <a:lnTo>
                    <a:pt x="1182598" y="1343710"/>
                  </a:lnTo>
                  <a:lnTo>
                    <a:pt x="1218653" y="1315529"/>
                  </a:lnTo>
                  <a:lnTo>
                    <a:pt x="1252893" y="1285227"/>
                  </a:lnTo>
                  <a:lnTo>
                    <a:pt x="1285214" y="1252905"/>
                  </a:lnTo>
                  <a:lnTo>
                    <a:pt x="1315516" y="1218666"/>
                  </a:lnTo>
                  <a:lnTo>
                    <a:pt x="1343698" y="1182611"/>
                  </a:lnTo>
                  <a:lnTo>
                    <a:pt x="1369669" y="1144828"/>
                  </a:lnTo>
                  <a:lnTo>
                    <a:pt x="1393329" y="1105433"/>
                  </a:lnTo>
                  <a:lnTo>
                    <a:pt x="1414576" y="1064501"/>
                  </a:lnTo>
                  <a:lnTo>
                    <a:pt x="1433309" y="1022159"/>
                  </a:lnTo>
                  <a:lnTo>
                    <a:pt x="1449425" y="978484"/>
                  </a:lnTo>
                  <a:lnTo>
                    <a:pt x="1462836" y="933589"/>
                  </a:lnTo>
                  <a:lnTo>
                    <a:pt x="1473441" y="887564"/>
                  </a:lnTo>
                  <a:lnTo>
                    <a:pt x="1481137" y="840511"/>
                  </a:lnTo>
                  <a:lnTo>
                    <a:pt x="1485836" y="792530"/>
                  </a:lnTo>
                  <a:lnTo>
                    <a:pt x="1487424" y="743712"/>
                  </a:lnTo>
                  <a:close/>
                </a:path>
                <a:path w="3581400" h="1487804">
                  <a:moveTo>
                    <a:pt x="3581400" y="743712"/>
                  </a:moveTo>
                  <a:lnTo>
                    <a:pt x="3579812" y="694740"/>
                  </a:lnTo>
                  <a:lnTo>
                    <a:pt x="3575113" y="646620"/>
                  </a:lnTo>
                  <a:lnTo>
                    <a:pt x="3569208" y="610425"/>
                  </a:lnTo>
                  <a:lnTo>
                    <a:pt x="3569208" y="743712"/>
                  </a:lnTo>
                  <a:lnTo>
                    <a:pt x="3567506" y="793610"/>
                  </a:lnTo>
                  <a:lnTo>
                    <a:pt x="3562489" y="842632"/>
                  </a:lnTo>
                  <a:lnTo>
                    <a:pt x="3554272" y="890663"/>
                  </a:lnTo>
                  <a:lnTo>
                    <a:pt x="3542957" y="937602"/>
                  </a:lnTo>
                  <a:lnTo>
                    <a:pt x="3528657" y="983335"/>
                  </a:lnTo>
                  <a:lnTo>
                    <a:pt x="3511486" y="1027747"/>
                  </a:lnTo>
                  <a:lnTo>
                    <a:pt x="3491547" y="1070737"/>
                  </a:lnTo>
                  <a:lnTo>
                    <a:pt x="3468954" y="1112189"/>
                  </a:lnTo>
                  <a:lnTo>
                    <a:pt x="3443833" y="1151978"/>
                  </a:lnTo>
                  <a:lnTo>
                    <a:pt x="3416274" y="1190015"/>
                  </a:lnTo>
                  <a:lnTo>
                    <a:pt x="3386404" y="1226172"/>
                  </a:lnTo>
                  <a:lnTo>
                    <a:pt x="3354324" y="1260348"/>
                  </a:lnTo>
                  <a:lnTo>
                    <a:pt x="3320135" y="1292440"/>
                  </a:lnTo>
                  <a:lnTo>
                    <a:pt x="3283978" y="1322311"/>
                  </a:lnTo>
                  <a:lnTo>
                    <a:pt x="3245942" y="1349870"/>
                  </a:lnTo>
                  <a:lnTo>
                    <a:pt x="3206153" y="1374990"/>
                  </a:lnTo>
                  <a:lnTo>
                    <a:pt x="3164700" y="1397584"/>
                  </a:lnTo>
                  <a:lnTo>
                    <a:pt x="3121710" y="1417523"/>
                  </a:lnTo>
                  <a:lnTo>
                    <a:pt x="3077299" y="1434693"/>
                  </a:lnTo>
                  <a:lnTo>
                    <a:pt x="3031566" y="1448993"/>
                  </a:lnTo>
                  <a:lnTo>
                    <a:pt x="2984627" y="1460309"/>
                  </a:lnTo>
                  <a:lnTo>
                    <a:pt x="2936595" y="1468526"/>
                  </a:lnTo>
                  <a:lnTo>
                    <a:pt x="2887573" y="1473542"/>
                  </a:lnTo>
                  <a:lnTo>
                    <a:pt x="2837688" y="1475232"/>
                  </a:lnTo>
                  <a:lnTo>
                    <a:pt x="2787434" y="1473542"/>
                  </a:lnTo>
                  <a:lnTo>
                    <a:pt x="2738132" y="1468526"/>
                  </a:lnTo>
                  <a:lnTo>
                    <a:pt x="2689860" y="1460309"/>
                  </a:lnTo>
                  <a:lnTo>
                    <a:pt x="2642717" y="1448993"/>
                  </a:lnTo>
                  <a:lnTo>
                    <a:pt x="2596845" y="1434693"/>
                  </a:lnTo>
                  <a:lnTo>
                    <a:pt x="2552319" y="1417523"/>
                  </a:lnTo>
                  <a:lnTo>
                    <a:pt x="2509240" y="1397584"/>
                  </a:lnTo>
                  <a:lnTo>
                    <a:pt x="2467749" y="1374990"/>
                  </a:lnTo>
                  <a:lnTo>
                    <a:pt x="2427922" y="1349870"/>
                  </a:lnTo>
                  <a:lnTo>
                    <a:pt x="2389860" y="1322311"/>
                  </a:lnTo>
                  <a:lnTo>
                    <a:pt x="2353703" y="1292440"/>
                  </a:lnTo>
                  <a:lnTo>
                    <a:pt x="2319528" y="1260348"/>
                  </a:lnTo>
                  <a:lnTo>
                    <a:pt x="2287473" y="1226172"/>
                  </a:lnTo>
                  <a:lnTo>
                    <a:pt x="2257679" y="1190015"/>
                  </a:lnTo>
                  <a:lnTo>
                    <a:pt x="2230247" y="1151978"/>
                  </a:lnTo>
                  <a:lnTo>
                    <a:pt x="2205278" y="1112189"/>
                  </a:lnTo>
                  <a:lnTo>
                    <a:pt x="2182863" y="1070737"/>
                  </a:lnTo>
                  <a:lnTo>
                    <a:pt x="2163127" y="1027747"/>
                  </a:lnTo>
                  <a:lnTo>
                    <a:pt x="2146135" y="983335"/>
                  </a:lnTo>
                  <a:lnTo>
                    <a:pt x="2132012" y="937602"/>
                  </a:lnTo>
                  <a:lnTo>
                    <a:pt x="2120849" y="890663"/>
                  </a:lnTo>
                  <a:lnTo>
                    <a:pt x="2112759" y="842632"/>
                  </a:lnTo>
                  <a:lnTo>
                    <a:pt x="2107831" y="793610"/>
                  </a:lnTo>
                  <a:lnTo>
                    <a:pt x="2106168" y="743712"/>
                  </a:lnTo>
                  <a:lnTo>
                    <a:pt x="2107831" y="693470"/>
                  </a:lnTo>
                  <a:lnTo>
                    <a:pt x="2112759" y="644169"/>
                  </a:lnTo>
                  <a:lnTo>
                    <a:pt x="2120849" y="595884"/>
                  </a:lnTo>
                  <a:lnTo>
                    <a:pt x="2132012" y="548754"/>
                  </a:lnTo>
                  <a:lnTo>
                    <a:pt x="2146135" y="502881"/>
                  </a:lnTo>
                  <a:lnTo>
                    <a:pt x="2163127" y="458343"/>
                  </a:lnTo>
                  <a:lnTo>
                    <a:pt x="2182863" y="415277"/>
                  </a:lnTo>
                  <a:lnTo>
                    <a:pt x="2205278" y="373786"/>
                  </a:lnTo>
                  <a:lnTo>
                    <a:pt x="2230247" y="333946"/>
                  </a:lnTo>
                  <a:lnTo>
                    <a:pt x="2257679" y="295897"/>
                  </a:lnTo>
                  <a:lnTo>
                    <a:pt x="2287473" y="259740"/>
                  </a:lnTo>
                  <a:lnTo>
                    <a:pt x="2319528" y="225552"/>
                  </a:lnTo>
                  <a:lnTo>
                    <a:pt x="2353703" y="193509"/>
                  </a:lnTo>
                  <a:lnTo>
                    <a:pt x="2389860" y="163715"/>
                  </a:lnTo>
                  <a:lnTo>
                    <a:pt x="2427922" y="136283"/>
                  </a:lnTo>
                  <a:lnTo>
                    <a:pt x="2467749" y="111315"/>
                  </a:lnTo>
                  <a:lnTo>
                    <a:pt x="2509240" y="88900"/>
                  </a:lnTo>
                  <a:lnTo>
                    <a:pt x="2552319" y="69164"/>
                  </a:lnTo>
                  <a:lnTo>
                    <a:pt x="2596845" y="52171"/>
                  </a:lnTo>
                  <a:lnTo>
                    <a:pt x="2642717" y="38049"/>
                  </a:lnTo>
                  <a:lnTo>
                    <a:pt x="2689860" y="26885"/>
                  </a:lnTo>
                  <a:lnTo>
                    <a:pt x="2738132" y="18796"/>
                  </a:lnTo>
                  <a:lnTo>
                    <a:pt x="2787434" y="13868"/>
                  </a:lnTo>
                  <a:lnTo>
                    <a:pt x="2837688" y="12192"/>
                  </a:lnTo>
                  <a:lnTo>
                    <a:pt x="2887573" y="13868"/>
                  </a:lnTo>
                  <a:lnTo>
                    <a:pt x="2936595" y="18796"/>
                  </a:lnTo>
                  <a:lnTo>
                    <a:pt x="2984627" y="26885"/>
                  </a:lnTo>
                  <a:lnTo>
                    <a:pt x="3031566" y="38049"/>
                  </a:lnTo>
                  <a:lnTo>
                    <a:pt x="3077299" y="52171"/>
                  </a:lnTo>
                  <a:lnTo>
                    <a:pt x="3121723" y="69164"/>
                  </a:lnTo>
                  <a:lnTo>
                    <a:pt x="3164700" y="88900"/>
                  </a:lnTo>
                  <a:lnTo>
                    <a:pt x="3206153" y="111315"/>
                  </a:lnTo>
                  <a:lnTo>
                    <a:pt x="3245942" y="136283"/>
                  </a:lnTo>
                  <a:lnTo>
                    <a:pt x="3283978" y="163715"/>
                  </a:lnTo>
                  <a:lnTo>
                    <a:pt x="3320135" y="193509"/>
                  </a:lnTo>
                  <a:lnTo>
                    <a:pt x="3354324" y="225552"/>
                  </a:lnTo>
                  <a:lnTo>
                    <a:pt x="3386404" y="259740"/>
                  </a:lnTo>
                  <a:lnTo>
                    <a:pt x="3416274" y="295897"/>
                  </a:lnTo>
                  <a:lnTo>
                    <a:pt x="3443833" y="333946"/>
                  </a:lnTo>
                  <a:lnTo>
                    <a:pt x="3468954" y="373786"/>
                  </a:lnTo>
                  <a:lnTo>
                    <a:pt x="3491547" y="415277"/>
                  </a:lnTo>
                  <a:lnTo>
                    <a:pt x="3511486" y="458343"/>
                  </a:lnTo>
                  <a:lnTo>
                    <a:pt x="3528657" y="502881"/>
                  </a:lnTo>
                  <a:lnTo>
                    <a:pt x="3542957" y="548754"/>
                  </a:lnTo>
                  <a:lnTo>
                    <a:pt x="3554272" y="595884"/>
                  </a:lnTo>
                  <a:lnTo>
                    <a:pt x="3562489" y="644169"/>
                  </a:lnTo>
                  <a:lnTo>
                    <a:pt x="3567506" y="693470"/>
                  </a:lnTo>
                  <a:lnTo>
                    <a:pt x="3569208" y="743712"/>
                  </a:lnTo>
                  <a:lnTo>
                    <a:pt x="3569208" y="610425"/>
                  </a:lnTo>
                  <a:lnTo>
                    <a:pt x="3556812" y="553326"/>
                  </a:lnTo>
                  <a:lnTo>
                    <a:pt x="3543401" y="508368"/>
                  </a:lnTo>
                  <a:lnTo>
                    <a:pt x="3527285" y="464642"/>
                  </a:lnTo>
                  <a:lnTo>
                    <a:pt x="3508552" y="422262"/>
                  </a:lnTo>
                  <a:lnTo>
                    <a:pt x="3487305" y="381330"/>
                  </a:lnTo>
                  <a:lnTo>
                    <a:pt x="3463645" y="341934"/>
                  </a:lnTo>
                  <a:lnTo>
                    <a:pt x="3437674" y="304177"/>
                  </a:lnTo>
                  <a:lnTo>
                    <a:pt x="3409492" y="268147"/>
                  </a:lnTo>
                  <a:lnTo>
                    <a:pt x="3379190" y="233946"/>
                  </a:lnTo>
                  <a:lnTo>
                    <a:pt x="3346869" y="201663"/>
                  </a:lnTo>
                  <a:lnTo>
                    <a:pt x="3312630" y="171411"/>
                  </a:lnTo>
                  <a:lnTo>
                    <a:pt x="3276574" y="143281"/>
                  </a:lnTo>
                  <a:lnTo>
                    <a:pt x="3238792" y="117373"/>
                  </a:lnTo>
                  <a:lnTo>
                    <a:pt x="3199396" y="93776"/>
                  </a:lnTo>
                  <a:lnTo>
                    <a:pt x="3158464" y="72593"/>
                  </a:lnTo>
                  <a:lnTo>
                    <a:pt x="3116122" y="53924"/>
                  </a:lnTo>
                  <a:lnTo>
                    <a:pt x="3072447" y="37846"/>
                  </a:lnTo>
                  <a:lnTo>
                    <a:pt x="3027553" y="24485"/>
                  </a:lnTo>
                  <a:lnTo>
                    <a:pt x="2981528" y="13919"/>
                  </a:lnTo>
                  <a:lnTo>
                    <a:pt x="2934474" y="6261"/>
                  </a:lnTo>
                  <a:lnTo>
                    <a:pt x="2886494" y="1587"/>
                  </a:lnTo>
                  <a:lnTo>
                    <a:pt x="2837688" y="0"/>
                  </a:lnTo>
                  <a:lnTo>
                    <a:pt x="2788704" y="1587"/>
                  </a:lnTo>
                  <a:lnTo>
                    <a:pt x="2740583" y="6261"/>
                  </a:lnTo>
                  <a:lnTo>
                    <a:pt x="2693403" y="13919"/>
                  </a:lnTo>
                  <a:lnTo>
                    <a:pt x="2647289" y="24485"/>
                  </a:lnTo>
                  <a:lnTo>
                    <a:pt x="2602331" y="37846"/>
                  </a:lnTo>
                  <a:lnTo>
                    <a:pt x="2558605" y="53924"/>
                  </a:lnTo>
                  <a:lnTo>
                    <a:pt x="2516225" y="72593"/>
                  </a:lnTo>
                  <a:lnTo>
                    <a:pt x="2475293" y="93776"/>
                  </a:lnTo>
                  <a:lnTo>
                    <a:pt x="2435898" y="117373"/>
                  </a:lnTo>
                  <a:lnTo>
                    <a:pt x="2398141" y="143281"/>
                  </a:lnTo>
                  <a:lnTo>
                    <a:pt x="2362111" y="171411"/>
                  </a:lnTo>
                  <a:lnTo>
                    <a:pt x="2327910" y="201663"/>
                  </a:lnTo>
                  <a:lnTo>
                    <a:pt x="2295626" y="233946"/>
                  </a:lnTo>
                  <a:lnTo>
                    <a:pt x="2265375" y="268147"/>
                  </a:lnTo>
                  <a:lnTo>
                    <a:pt x="2237244" y="304177"/>
                  </a:lnTo>
                  <a:lnTo>
                    <a:pt x="2211336" y="341934"/>
                  </a:lnTo>
                  <a:lnTo>
                    <a:pt x="2187740" y="381330"/>
                  </a:lnTo>
                  <a:lnTo>
                    <a:pt x="2166556" y="422262"/>
                  </a:lnTo>
                  <a:lnTo>
                    <a:pt x="2147887" y="464642"/>
                  </a:lnTo>
                  <a:lnTo>
                    <a:pt x="2131809" y="508368"/>
                  </a:lnTo>
                  <a:lnTo>
                    <a:pt x="2118449" y="553326"/>
                  </a:lnTo>
                  <a:lnTo>
                    <a:pt x="2107882" y="599440"/>
                  </a:lnTo>
                  <a:lnTo>
                    <a:pt x="2100224" y="646620"/>
                  </a:lnTo>
                  <a:lnTo>
                    <a:pt x="2095550" y="694740"/>
                  </a:lnTo>
                  <a:lnTo>
                    <a:pt x="2093976" y="743712"/>
                  </a:lnTo>
                  <a:lnTo>
                    <a:pt x="2095550" y="792530"/>
                  </a:lnTo>
                  <a:lnTo>
                    <a:pt x="2100224" y="840511"/>
                  </a:lnTo>
                  <a:lnTo>
                    <a:pt x="2107882" y="887564"/>
                  </a:lnTo>
                  <a:lnTo>
                    <a:pt x="2118449" y="933589"/>
                  </a:lnTo>
                  <a:lnTo>
                    <a:pt x="2131809" y="978484"/>
                  </a:lnTo>
                  <a:lnTo>
                    <a:pt x="2147887" y="1022159"/>
                  </a:lnTo>
                  <a:lnTo>
                    <a:pt x="2166556" y="1064501"/>
                  </a:lnTo>
                  <a:lnTo>
                    <a:pt x="2187740" y="1105433"/>
                  </a:lnTo>
                  <a:lnTo>
                    <a:pt x="2211336" y="1144828"/>
                  </a:lnTo>
                  <a:lnTo>
                    <a:pt x="2237244" y="1182611"/>
                  </a:lnTo>
                  <a:lnTo>
                    <a:pt x="2265375" y="1218666"/>
                  </a:lnTo>
                  <a:lnTo>
                    <a:pt x="2295626" y="1252905"/>
                  </a:lnTo>
                  <a:lnTo>
                    <a:pt x="2327910" y="1285227"/>
                  </a:lnTo>
                  <a:lnTo>
                    <a:pt x="2362111" y="1315529"/>
                  </a:lnTo>
                  <a:lnTo>
                    <a:pt x="2398141" y="1343710"/>
                  </a:lnTo>
                  <a:lnTo>
                    <a:pt x="2435898" y="1369682"/>
                  </a:lnTo>
                  <a:lnTo>
                    <a:pt x="2475293" y="1393342"/>
                  </a:lnTo>
                  <a:lnTo>
                    <a:pt x="2516225" y="1414589"/>
                  </a:lnTo>
                  <a:lnTo>
                    <a:pt x="2558605" y="1433322"/>
                  </a:lnTo>
                  <a:lnTo>
                    <a:pt x="2602331" y="1449438"/>
                  </a:lnTo>
                  <a:lnTo>
                    <a:pt x="2647289" y="1462849"/>
                  </a:lnTo>
                  <a:lnTo>
                    <a:pt x="2693403" y="1473454"/>
                  </a:lnTo>
                  <a:lnTo>
                    <a:pt x="2740583" y="1481150"/>
                  </a:lnTo>
                  <a:lnTo>
                    <a:pt x="2788704" y="1485849"/>
                  </a:lnTo>
                  <a:lnTo>
                    <a:pt x="2837688" y="1487424"/>
                  </a:lnTo>
                  <a:lnTo>
                    <a:pt x="2886494" y="1485849"/>
                  </a:lnTo>
                  <a:lnTo>
                    <a:pt x="2934474" y="1481150"/>
                  </a:lnTo>
                  <a:lnTo>
                    <a:pt x="2981528" y="1473454"/>
                  </a:lnTo>
                  <a:lnTo>
                    <a:pt x="3027553" y="1462849"/>
                  </a:lnTo>
                  <a:lnTo>
                    <a:pt x="3072447" y="1449438"/>
                  </a:lnTo>
                  <a:lnTo>
                    <a:pt x="3116122" y="1433322"/>
                  </a:lnTo>
                  <a:lnTo>
                    <a:pt x="3158464" y="1414589"/>
                  </a:lnTo>
                  <a:lnTo>
                    <a:pt x="3199396" y="1393342"/>
                  </a:lnTo>
                  <a:lnTo>
                    <a:pt x="3238792" y="1369682"/>
                  </a:lnTo>
                  <a:lnTo>
                    <a:pt x="3276574" y="1343710"/>
                  </a:lnTo>
                  <a:lnTo>
                    <a:pt x="3312630" y="1315529"/>
                  </a:lnTo>
                  <a:lnTo>
                    <a:pt x="3346869" y="1285227"/>
                  </a:lnTo>
                  <a:lnTo>
                    <a:pt x="3379190" y="1252905"/>
                  </a:lnTo>
                  <a:lnTo>
                    <a:pt x="3409492" y="1218666"/>
                  </a:lnTo>
                  <a:lnTo>
                    <a:pt x="3437674" y="1182611"/>
                  </a:lnTo>
                  <a:lnTo>
                    <a:pt x="3463645" y="1144828"/>
                  </a:lnTo>
                  <a:lnTo>
                    <a:pt x="3487305" y="1105433"/>
                  </a:lnTo>
                  <a:lnTo>
                    <a:pt x="3508552" y="1064501"/>
                  </a:lnTo>
                  <a:lnTo>
                    <a:pt x="3527285" y="1022159"/>
                  </a:lnTo>
                  <a:lnTo>
                    <a:pt x="3543401" y="978484"/>
                  </a:lnTo>
                  <a:lnTo>
                    <a:pt x="3556812" y="933589"/>
                  </a:lnTo>
                  <a:lnTo>
                    <a:pt x="3567417" y="887564"/>
                  </a:lnTo>
                  <a:lnTo>
                    <a:pt x="3575113" y="840511"/>
                  </a:lnTo>
                  <a:lnTo>
                    <a:pt x="3579812" y="792530"/>
                  </a:lnTo>
                  <a:lnTo>
                    <a:pt x="3581400" y="743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44424" y="1947672"/>
            <a:ext cx="7084059" cy="6105525"/>
            <a:chOff x="344424" y="1947672"/>
            <a:chExt cx="7084059" cy="61055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947672"/>
              <a:ext cx="5839968" cy="28529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8295" y="1947672"/>
              <a:ext cx="1249679" cy="6105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424" y="4805679"/>
              <a:ext cx="5839968" cy="284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424" y="7646416"/>
              <a:ext cx="2857500" cy="406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6091" y="7645907"/>
              <a:ext cx="1638300" cy="406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6320" y="7220966"/>
              <a:ext cx="1487424" cy="8318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0296" y="7220966"/>
              <a:ext cx="1487424" cy="83185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217676" y="662939"/>
            <a:ext cx="728980" cy="312420"/>
          </a:xfrm>
          <a:custGeom>
            <a:avLst/>
            <a:gdLst/>
            <a:ahLst/>
            <a:cxnLst/>
            <a:rect l="l" t="t" r="r" b="b"/>
            <a:pathLst>
              <a:path w="728980" h="312419">
                <a:moveTo>
                  <a:pt x="246888" y="57912"/>
                </a:moveTo>
                <a:lnTo>
                  <a:pt x="211836" y="57912"/>
                </a:lnTo>
                <a:lnTo>
                  <a:pt x="123444" y="281940"/>
                </a:lnTo>
                <a:lnTo>
                  <a:pt x="48869" y="92964"/>
                </a:lnTo>
                <a:lnTo>
                  <a:pt x="35052" y="57912"/>
                </a:lnTo>
                <a:lnTo>
                  <a:pt x="0" y="57912"/>
                </a:lnTo>
                <a:lnTo>
                  <a:pt x="0" y="312420"/>
                </a:lnTo>
                <a:lnTo>
                  <a:pt x="24384" y="312420"/>
                </a:lnTo>
                <a:lnTo>
                  <a:pt x="24384" y="92964"/>
                </a:lnTo>
                <a:lnTo>
                  <a:pt x="112776" y="312420"/>
                </a:lnTo>
                <a:lnTo>
                  <a:pt x="135636" y="312420"/>
                </a:lnTo>
                <a:lnTo>
                  <a:pt x="147688" y="281940"/>
                </a:lnTo>
                <a:lnTo>
                  <a:pt x="222504" y="92964"/>
                </a:lnTo>
                <a:lnTo>
                  <a:pt x="222504" y="312420"/>
                </a:lnTo>
                <a:lnTo>
                  <a:pt x="246888" y="312420"/>
                </a:lnTo>
                <a:lnTo>
                  <a:pt x="246888" y="92964"/>
                </a:lnTo>
                <a:lnTo>
                  <a:pt x="246888" y="57912"/>
                </a:lnTo>
                <a:close/>
              </a:path>
              <a:path w="728980" h="312419">
                <a:moveTo>
                  <a:pt x="422148" y="0"/>
                </a:moveTo>
                <a:lnTo>
                  <a:pt x="396240" y="0"/>
                </a:lnTo>
                <a:lnTo>
                  <a:pt x="358140" y="41148"/>
                </a:lnTo>
                <a:lnTo>
                  <a:pt x="374904" y="41148"/>
                </a:lnTo>
                <a:lnTo>
                  <a:pt x="422148" y="0"/>
                </a:lnTo>
                <a:close/>
              </a:path>
              <a:path w="728980" h="312419">
                <a:moveTo>
                  <a:pt x="504444" y="312420"/>
                </a:moveTo>
                <a:lnTo>
                  <a:pt x="473113" y="233172"/>
                </a:lnTo>
                <a:lnTo>
                  <a:pt x="465289" y="213360"/>
                </a:lnTo>
                <a:lnTo>
                  <a:pt x="438912" y="146634"/>
                </a:lnTo>
                <a:lnTo>
                  <a:pt x="438912" y="213360"/>
                </a:lnTo>
                <a:lnTo>
                  <a:pt x="338328" y="213360"/>
                </a:lnTo>
                <a:lnTo>
                  <a:pt x="390144" y="82296"/>
                </a:lnTo>
                <a:lnTo>
                  <a:pt x="438912" y="213360"/>
                </a:lnTo>
                <a:lnTo>
                  <a:pt x="438912" y="146634"/>
                </a:lnTo>
                <a:lnTo>
                  <a:pt x="413486" y="82296"/>
                </a:lnTo>
                <a:lnTo>
                  <a:pt x="403860" y="57912"/>
                </a:lnTo>
                <a:lnTo>
                  <a:pt x="376428" y="57912"/>
                </a:lnTo>
                <a:lnTo>
                  <a:pt x="274320" y="312420"/>
                </a:lnTo>
                <a:lnTo>
                  <a:pt x="300228" y="312420"/>
                </a:lnTo>
                <a:lnTo>
                  <a:pt x="330708" y="233172"/>
                </a:lnTo>
                <a:lnTo>
                  <a:pt x="446519" y="233172"/>
                </a:lnTo>
                <a:lnTo>
                  <a:pt x="478536" y="312420"/>
                </a:lnTo>
                <a:lnTo>
                  <a:pt x="504444" y="312420"/>
                </a:lnTo>
                <a:close/>
              </a:path>
              <a:path w="728980" h="312419">
                <a:moveTo>
                  <a:pt x="728472" y="57912"/>
                </a:moveTo>
                <a:lnTo>
                  <a:pt x="699516" y="57912"/>
                </a:lnTo>
                <a:lnTo>
                  <a:pt x="615696" y="187452"/>
                </a:lnTo>
                <a:lnTo>
                  <a:pt x="531876" y="57912"/>
                </a:lnTo>
                <a:lnTo>
                  <a:pt x="502920" y="57912"/>
                </a:lnTo>
                <a:lnTo>
                  <a:pt x="603504" y="207264"/>
                </a:lnTo>
                <a:lnTo>
                  <a:pt x="603504" y="312420"/>
                </a:lnTo>
                <a:lnTo>
                  <a:pt x="627888" y="312420"/>
                </a:lnTo>
                <a:lnTo>
                  <a:pt x="627888" y="207264"/>
                </a:lnTo>
                <a:lnTo>
                  <a:pt x="728472" y="5791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77212" y="646175"/>
            <a:ext cx="693420" cy="335280"/>
          </a:xfrm>
          <a:custGeom>
            <a:avLst/>
            <a:gdLst/>
            <a:ahLst/>
            <a:cxnLst/>
            <a:rect l="l" t="t" r="r" b="b"/>
            <a:pathLst>
              <a:path w="693419" h="335280">
                <a:moveTo>
                  <a:pt x="199644" y="329184"/>
                </a:moveTo>
                <a:lnTo>
                  <a:pt x="198120" y="326136"/>
                </a:lnTo>
                <a:lnTo>
                  <a:pt x="195072" y="321564"/>
                </a:lnTo>
                <a:lnTo>
                  <a:pt x="193548" y="316992"/>
                </a:lnTo>
                <a:lnTo>
                  <a:pt x="192024" y="310896"/>
                </a:lnTo>
                <a:lnTo>
                  <a:pt x="192024" y="304800"/>
                </a:lnTo>
                <a:lnTo>
                  <a:pt x="190500" y="298704"/>
                </a:lnTo>
                <a:lnTo>
                  <a:pt x="190500" y="292608"/>
                </a:lnTo>
                <a:lnTo>
                  <a:pt x="188976" y="286512"/>
                </a:lnTo>
                <a:lnTo>
                  <a:pt x="188976" y="263652"/>
                </a:lnTo>
                <a:lnTo>
                  <a:pt x="187452" y="257556"/>
                </a:lnTo>
                <a:lnTo>
                  <a:pt x="187452" y="249936"/>
                </a:lnTo>
                <a:lnTo>
                  <a:pt x="185928" y="243840"/>
                </a:lnTo>
                <a:lnTo>
                  <a:pt x="152400" y="207264"/>
                </a:lnTo>
                <a:lnTo>
                  <a:pt x="143256" y="207264"/>
                </a:lnTo>
                <a:lnTo>
                  <a:pt x="143256" y="205740"/>
                </a:lnTo>
                <a:lnTo>
                  <a:pt x="154990" y="202603"/>
                </a:lnTo>
                <a:lnTo>
                  <a:pt x="165163" y="197739"/>
                </a:lnTo>
                <a:lnTo>
                  <a:pt x="168706" y="195072"/>
                </a:lnTo>
                <a:lnTo>
                  <a:pt x="173901" y="191173"/>
                </a:lnTo>
                <a:lnTo>
                  <a:pt x="192709" y="153098"/>
                </a:lnTo>
                <a:lnTo>
                  <a:pt x="193548" y="141732"/>
                </a:lnTo>
                <a:lnTo>
                  <a:pt x="193230" y="133121"/>
                </a:lnTo>
                <a:lnTo>
                  <a:pt x="175793" y="96012"/>
                </a:lnTo>
                <a:lnTo>
                  <a:pt x="169164" y="90322"/>
                </a:lnTo>
                <a:lnTo>
                  <a:pt x="169164" y="146304"/>
                </a:lnTo>
                <a:lnTo>
                  <a:pt x="169164" y="153924"/>
                </a:lnTo>
                <a:lnTo>
                  <a:pt x="167640" y="161544"/>
                </a:lnTo>
                <a:lnTo>
                  <a:pt x="164592" y="166116"/>
                </a:lnTo>
                <a:lnTo>
                  <a:pt x="158496" y="178308"/>
                </a:lnTo>
                <a:lnTo>
                  <a:pt x="152400" y="182880"/>
                </a:lnTo>
                <a:lnTo>
                  <a:pt x="147828" y="187452"/>
                </a:lnTo>
                <a:lnTo>
                  <a:pt x="141732" y="190500"/>
                </a:lnTo>
                <a:lnTo>
                  <a:pt x="135636" y="192024"/>
                </a:lnTo>
                <a:lnTo>
                  <a:pt x="128016" y="195072"/>
                </a:lnTo>
                <a:lnTo>
                  <a:pt x="22860" y="195072"/>
                </a:lnTo>
                <a:lnTo>
                  <a:pt x="22860" y="96012"/>
                </a:lnTo>
                <a:lnTo>
                  <a:pt x="114300" y="96012"/>
                </a:lnTo>
                <a:lnTo>
                  <a:pt x="155448" y="109728"/>
                </a:lnTo>
                <a:lnTo>
                  <a:pt x="169164" y="146304"/>
                </a:lnTo>
                <a:lnTo>
                  <a:pt x="169164" y="90322"/>
                </a:lnTo>
                <a:lnTo>
                  <a:pt x="131064" y="75819"/>
                </a:lnTo>
                <a:lnTo>
                  <a:pt x="115824" y="74676"/>
                </a:lnTo>
                <a:lnTo>
                  <a:pt x="0" y="74676"/>
                </a:lnTo>
                <a:lnTo>
                  <a:pt x="0" y="329184"/>
                </a:lnTo>
                <a:lnTo>
                  <a:pt x="22860" y="329184"/>
                </a:lnTo>
                <a:lnTo>
                  <a:pt x="22860" y="216408"/>
                </a:lnTo>
                <a:lnTo>
                  <a:pt x="115824" y="216408"/>
                </a:lnTo>
                <a:lnTo>
                  <a:pt x="153924" y="233172"/>
                </a:lnTo>
                <a:lnTo>
                  <a:pt x="156972" y="240792"/>
                </a:lnTo>
                <a:lnTo>
                  <a:pt x="161544" y="246888"/>
                </a:lnTo>
                <a:lnTo>
                  <a:pt x="163068" y="254508"/>
                </a:lnTo>
                <a:lnTo>
                  <a:pt x="164592" y="263652"/>
                </a:lnTo>
                <a:lnTo>
                  <a:pt x="164820" y="270281"/>
                </a:lnTo>
                <a:lnTo>
                  <a:pt x="165874" y="282943"/>
                </a:lnTo>
                <a:lnTo>
                  <a:pt x="166116" y="289560"/>
                </a:lnTo>
                <a:lnTo>
                  <a:pt x="167640" y="292608"/>
                </a:lnTo>
                <a:lnTo>
                  <a:pt x="167640" y="310896"/>
                </a:lnTo>
                <a:lnTo>
                  <a:pt x="169164" y="313944"/>
                </a:lnTo>
                <a:lnTo>
                  <a:pt x="169164" y="316992"/>
                </a:lnTo>
                <a:lnTo>
                  <a:pt x="170688" y="321564"/>
                </a:lnTo>
                <a:lnTo>
                  <a:pt x="170688" y="324612"/>
                </a:lnTo>
                <a:lnTo>
                  <a:pt x="172212" y="327660"/>
                </a:lnTo>
                <a:lnTo>
                  <a:pt x="173736" y="329184"/>
                </a:lnTo>
                <a:lnTo>
                  <a:pt x="199644" y="329184"/>
                </a:lnTo>
                <a:close/>
              </a:path>
              <a:path w="693419" h="335280">
                <a:moveTo>
                  <a:pt x="370332" y="18288"/>
                </a:moveTo>
                <a:lnTo>
                  <a:pt x="369417" y="13716"/>
                </a:lnTo>
                <a:lnTo>
                  <a:pt x="368808" y="10668"/>
                </a:lnTo>
                <a:lnTo>
                  <a:pt x="361188" y="6096"/>
                </a:lnTo>
                <a:lnTo>
                  <a:pt x="348996" y="0"/>
                </a:lnTo>
                <a:lnTo>
                  <a:pt x="330708" y="0"/>
                </a:lnTo>
                <a:lnTo>
                  <a:pt x="323088" y="3048"/>
                </a:lnTo>
                <a:lnTo>
                  <a:pt x="316992" y="7620"/>
                </a:lnTo>
                <a:lnTo>
                  <a:pt x="309372" y="13716"/>
                </a:lnTo>
                <a:lnTo>
                  <a:pt x="306324" y="18288"/>
                </a:lnTo>
                <a:lnTo>
                  <a:pt x="306324" y="22860"/>
                </a:lnTo>
                <a:lnTo>
                  <a:pt x="316992" y="28956"/>
                </a:lnTo>
                <a:lnTo>
                  <a:pt x="318516" y="24384"/>
                </a:lnTo>
                <a:lnTo>
                  <a:pt x="320040" y="21336"/>
                </a:lnTo>
                <a:lnTo>
                  <a:pt x="324612" y="18288"/>
                </a:lnTo>
                <a:lnTo>
                  <a:pt x="327660" y="15240"/>
                </a:lnTo>
                <a:lnTo>
                  <a:pt x="332232" y="13716"/>
                </a:lnTo>
                <a:lnTo>
                  <a:pt x="342900" y="13716"/>
                </a:lnTo>
                <a:lnTo>
                  <a:pt x="352044" y="18288"/>
                </a:lnTo>
                <a:lnTo>
                  <a:pt x="355092" y="21336"/>
                </a:lnTo>
                <a:lnTo>
                  <a:pt x="355092" y="28956"/>
                </a:lnTo>
                <a:lnTo>
                  <a:pt x="352044" y="32004"/>
                </a:lnTo>
                <a:lnTo>
                  <a:pt x="345948" y="35052"/>
                </a:lnTo>
                <a:lnTo>
                  <a:pt x="339852" y="36576"/>
                </a:lnTo>
                <a:lnTo>
                  <a:pt x="335280" y="39624"/>
                </a:lnTo>
                <a:lnTo>
                  <a:pt x="333756" y="42672"/>
                </a:lnTo>
                <a:lnTo>
                  <a:pt x="330708" y="45720"/>
                </a:lnTo>
                <a:lnTo>
                  <a:pt x="329184" y="51816"/>
                </a:lnTo>
                <a:lnTo>
                  <a:pt x="329184" y="57912"/>
                </a:lnTo>
                <a:lnTo>
                  <a:pt x="342900" y="57912"/>
                </a:lnTo>
                <a:lnTo>
                  <a:pt x="342900" y="53340"/>
                </a:lnTo>
                <a:lnTo>
                  <a:pt x="348996" y="47244"/>
                </a:lnTo>
                <a:lnTo>
                  <a:pt x="352044" y="45720"/>
                </a:lnTo>
                <a:lnTo>
                  <a:pt x="356616" y="44196"/>
                </a:lnTo>
                <a:lnTo>
                  <a:pt x="361188" y="41148"/>
                </a:lnTo>
                <a:lnTo>
                  <a:pt x="367284" y="36576"/>
                </a:lnTo>
                <a:lnTo>
                  <a:pt x="370332" y="32004"/>
                </a:lnTo>
                <a:lnTo>
                  <a:pt x="370332" y="18288"/>
                </a:lnTo>
                <a:close/>
              </a:path>
              <a:path w="693419" h="335280">
                <a:moveTo>
                  <a:pt x="463296" y="64008"/>
                </a:moveTo>
                <a:lnTo>
                  <a:pt x="460248" y="57912"/>
                </a:lnTo>
                <a:lnTo>
                  <a:pt x="458724" y="56388"/>
                </a:lnTo>
                <a:lnTo>
                  <a:pt x="457200" y="53340"/>
                </a:lnTo>
                <a:lnTo>
                  <a:pt x="448056" y="48768"/>
                </a:lnTo>
                <a:lnTo>
                  <a:pt x="443484" y="47244"/>
                </a:lnTo>
                <a:lnTo>
                  <a:pt x="432816" y="47244"/>
                </a:lnTo>
                <a:lnTo>
                  <a:pt x="432816" y="59436"/>
                </a:lnTo>
                <a:lnTo>
                  <a:pt x="438912" y="59436"/>
                </a:lnTo>
                <a:lnTo>
                  <a:pt x="441960" y="60960"/>
                </a:lnTo>
                <a:lnTo>
                  <a:pt x="445008" y="64008"/>
                </a:lnTo>
                <a:lnTo>
                  <a:pt x="448056" y="65532"/>
                </a:lnTo>
                <a:lnTo>
                  <a:pt x="449580" y="68580"/>
                </a:lnTo>
                <a:lnTo>
                  <a:pt x="449580" y="76200"/>
                </a:lnTo>
                <a:lnTo>
                  <a:pt x="448056" y="80772"/>
                </a:lnTo>
                <a:lnTo>
                  <a:pt x="446532" y="83820"/>
                </a:lnTo>
                <a:lnTo>
                  <a:pt x="441960" y="88392"/>
                </a:lnTo>
                <a:lnTo>
                  <a:pt x="437388" y="89916"/>
                </a:lnTo>
                <a:lnTo>
                  <a:pt x="437388" y="74676"/>
                </a:lnTo>
                <a:lnTo>
                  <a:pt x="413004" y="74676"/>
                </a:lnTo>
                <a:lnTo>
                  <a:pt x="413004" y="233172"/>
                </a:lnTo>
                <a:lnTo>
                  <a:pt x="412711" y="243395"/>
                </a:lnTo>
                <a:lnTo>
                  <a:pt x="401955" y="284416"/>
                </a:lnTo>
                <a:lnTo>
                  <a:pt x="370332" y="309372"/>
                </a:lnTo>
                <a:lnTo>
                  <a:pt x="338328" y="313944"/>
                </a:lnTo>
                <a:lnTo>
                  <a:pt x="329679" y="313664"/>
                </a:lnTo>
                <a:lnTo>
                  <a:pt x="288315" y="299948"/>
                </a:lnTo>
                <a:lnTo>
                  <a:pt x="266217" y="262115"/>
                </a:lnTo>
                <a:lnTo>
                  <a:pt x="263652" y="233172"/>
                </a:lnTo>
                <a:lnTo>
                  <a:pt x="263652" y="74676"/>
                </a:lnTo>
                <a:lnTo>
                  <a:pt x="239268" y="74676"/>
                </a:lnTo>
                <a:lnTo>
                  <a:pt x="239268" y="237744"/>
                </a:lnTo>
                <a:lnTo>
                  <a:pt x="239572" y="247751"/>
                </a:lnTo>
                <a:lnTo>
                  <a:pt x="240601" y="257175"/>
                </a:lnTo>
                <a:lnTo>
                  <a:pt x="242481" y="266039"/>
                </a:lnTo>
                <a:lnTo>
                  <a:pt x="245364" y="274320"/>
                </a:lnTo>
                <a:lnTo>
                  <a:pt x="248196" y="283184"/>
                </a:lnTo>
                <a:lnTo>
                  <a:pt x="276415" y="318135"/>
                </a:lnTo>
                <a:lnTo>
                  <a:pt x="314515" y="333184"/>
                </a:lnTo>
                <a:lnTo>
                  <a:pt x="338328" y="335280"/>
                </a:lnTo>
                <a:lnTo>
                  <a:pt x="351459" y="334733"/>
                </a:lnTo>
                <a:lnTo>
                  <a:pt x="392874" y="323049"/>
                </a:lnTo>
                <a:lnTo>
                  <a:pt x="406552" y="313944"/>
                </a:lnTo>
                <a:lnTo>
                  <a:pt x="408254" y="312661"/>
                </a:lnTo>
                <a:lnTo>
                  <a:pt x="432816" y="274320"/>
                </a:lnTo>
                <a:lnTo>
                  <a:pt x="437388" y="237744"/>
                </a:lnTo>
                <a:lnTo>
                  <a:pt x="437388" y="108204"/>
                </a:lnTo>
                <a:lnTo>
                  <a:pt x="441960" y="106680"/>
                </a:lnTo>
                <a:lnTo>
                  <a:pt x="445008" y="103632"/>
                </a:lnTo>
                <a:lnTo>
                  <a:pt x="451104" y="100584"/>
                </a:lnTo>
                <a:lnTo>
                  <a:pt x="454152" y="97536"/>
                </a:lnTo>
                <a:lnTo>
                  <a:pt x="457200" y="92964"/>
                </a:lnTo>
                <a:lnTo>
                  <a:pt x="460248" y="89916"/>
                </a:lnTo>
                <a:lnTo>
                  <a:pt x="463296" y="80772"/>
                </a:lnTo>
                <a:lnTo>
                  <a:pt x="463296" y="64008"/>
                </a:lnTo>
                <a:close/>
              </a:path>
              <a:path w="693419" h="335280">
                <a:moveTo>
                  <a:pt x="693420" y="329184"/>
                </a:moveTo>
                <a:lnTo>
                  <a:pt x="662089" y="249936"/>
                </a:lnTo>
                <a:lnTo>
                  <a:pt x="654265" y="230124"/>
                </a:lnTo>
                <a:lnTo>
                  <a:pt x="627888" y="163398"/>
                </a:lnTo>
                <a:lnTo>
                  <a:pt x="627888" y="230124"/>
                </a:lnTo>
                <a:lnTo>
                  <a:pt x="527304" y="230124"/>
                </a:lnTo>
                <a:lnTo>
                  <a:pt x="579120" y="99060"/>
                </a:lnTo>
                <a:lnTo>
                  <a:pt x="627888" y="230124"/>
                </a:lnTo>
                <a:lnTo>
                  <a:pt x="627888" y="163398"/>
                </a:lnTo>
                <a:lnTo>
                  <a:pt x="602462" y="99060"/>
                </a:lnTo>
                <a:lnTo>
                  <a:pt x="592836" y="74676"/>
                </a:lnTo>
                <a:lnTo>
                  <a:pt x="565404" y="74676"/>
                </a:lnTo>
                <a:lnTo>
                  <a:pt x="463296" y="329184"/>
                </a:lnTo>
                <a:lnTo>
                  <a:pt x="489204" y="329184"/>
                </a:lnTo>
                <a:lnTo>
                  <a:pt x="519684" y="249936"/>
                </a:lnTo>
                <a:lnTo>
                  <a:pt x="635508" y="249936"/>
                </a:lnTo>
                <a:lnTo>
                  <a:pt x="667512" y="329184"/>
                </a:lnTo>
                <a:lnTo>
                  <a:pt x="693420" y="329184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9504" y="716279"/>
            <a:ext cx="292735" cy="265430"/>
          </a:xfrm>
          <a:custGeom>
            <a:avLst/>
            <a:gdLst/>
            <a:ahLst/>
            <a:cxnLst/>
            <a:rect l="l" t="t" r="r" b="b"/>
            <a:pathLst>
              <a:path w="292735" h="265430">
                <a:moveTo>
                  <a:pt x="227076" y="163068"/>
                </a:moveTo>
                <a:lnTo>
                  <a:pt x="202692" y="163068"/>
                </a:lnTo>
                <a:lnTo>
                  <a:pt x="201256" y="171056"/>
                </a:lnTo>
                <a:lnTo>
                  <a:pt x="199263" y="178879"/>
                </a:lnTo>
                <a:lnTo>
                  <a:pt x="196684" y="186436"/>
                </a:lnTo>
                <a:lnTo>
                  <a:pt x="193548" y="193548"/>
                </a:lnTo>
                <a:lnTo>
                  <a:pt x="190703" y="201269"/>
                </a:lnTo>
                <a:lnTo>
                  <a:pt x="159207" y="234061"/>
                </a:lnTo>
                <a:lnTo>
                  <a:pt x="120396" y="243840"/>
                </a:lnTo>
                <a:lnTo>
                  <a:pt x="108369" y="243281"/>
                </a:lnTo>
                <a:lnTo>
                  <a:pt x="68884" y="229577"/>
                </a:lnTo>
                <a:lnTo>
                  <a:pt x="41833" y="200533"/>
                </a:lnTo>
                <a:lnTo>
                  <a:pt x="27597" y="163449"/>
                </a:lnTo>
                <a:lnTo>
                  <a:pt x="24384" y="132588"/>
                </a:lnTo>
                <a:lnTo>
                  <a:pt x="24688" y="122301"/>
                </a:lnTo>
                <a:lnTo>
                  <a:pt x="33312" y="81445"/>
                </a:lnTo>
                <a:lnTo>
                  <a:pt x="53505" y="47396"/>
                </a:lnTo>
                <a:lnTo>
                  <a:pt x="87172" y="24955"/>
                </a:lnTo>
                <a:lnTo>
                  <a:pt x="120396" y="19812"/>
                </a:lnTo>
                <a:lnTo>
                  <a:pt x="127254" y="20104"/>
                </a:lnTo>
                <a:lnTo>
                  <a:pt x="164973" y="32537"/>
                </a:lnTo>
                <a:lnTo>
                  <a:pt x="187452" y="54864"/>
                </a:lnTo>
                <a:lnTo>
                  <a:pt x="191490" y="60871"/>
                </a:lnTo>
                <a:lnTo>
                  <a:pt x="194691" y="67437"/>
                </a:lnTo>
                <a:lnTo>
                  <a:pt x="197307" y="74587"/>
                </a:lnTo>
                <a:lnTo>
                  <a:pt x="199644" y="82296"/>
                </a:lnTo>
                <a:lnTo>
                  <a:pt x="222504" y="82296"/>
                </a:lnTo>
                <a:lnTo>
                  <a:pt x="210312" y="45720"/>
                </a:lnTo>
                <a:lnTo>
                  <a:pt x="180301" y="15290"/>
                </a:lnTo>
                <a:lnTo>
                  <a:pt x="138493" y="1143"/>
                </a:lnTo>
                <a:lnTo>
                  <a:pt x="120396" y="0"/>
                </a:lnTo>
                <a:lnTo>
                  <a:pt x="105867" y="596"/>
                </a:lnTo>
                <a:lnTo>
                  <a:pt x="68580" y="10668"/>
                </a:lnTo>
                <a:lnTo>
                  <a:pt x="30480" y="39624"/>
                </a:lnTo>
                <a:lnTo>
                  <a:pt x="7620" y="82296"/>
                </a:lnTo>
                <a:lnTo>
                  <a:pt x="0" y="132588"/>
                </a:lnTo>
                <a:lnTo>
                  <a:pt x="546" y="145148"/>
                </a:lnTo>
                <a:lnTo>
                  <a:pt x="11620" y="193382"/>
                </a:lnTo>
                <a:lnTo>
                  <a:pt x="38138" y="232867"/>
                </a:lnTo>
                <a:lnTo>
                  <a:pt x="79667" y="258749"/>
                </a:lnTo>
                <a:lnTo>
                  <a:pt x="120396" y="265176"/>
                </a:lnTo>
                <a:lnTo>
                  <a:pt x="131533" y="264629"/>
                </a:lnTo>
                <a:lnTo>
                  <a:pt x="170395" y="253606"/>
                </a:lnTo>
                <a:lnTo>
                  <a:pt x="200113" y="229730"/>
                </a:lnTo>
                <a:lnTo>
                  <a:pt x="219786" y="194792"/>
                </a:lnTo>
                <a:lnTo>
                  <a:pt x="225399" y="174218"/>
                </a:lnTo>
                <a:lnTo>
                  <a:pt x="227076" y="163068"/>
                </a:lnTo>
                <a:close/>
              </a:path>
              <a:path w="292735" h="265430">
                <a:moveTo>
                  <a:pt x="292608" y="135890"/>
                </a:moveTo>
                <a:lnTo>
                  <a:pt x="268224" y="135890"/>
                </a:lnTo>
                <a:lnTo>
                  <a:pt x="268224" y="259080"/>
                </a:lnTo>
                <a:lnTo>
                  <a:pt x="292608" y="259080"/>
                </a:lnTo>
                <a:lnTo>
                  <a:pt x="292608" y="13589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57728" y="721359"/>
            <a:ext cx="200025" cy="254000"/>
          </a:xfrm>
          <a:custGeom>
            <a:avLst/>
            <a:gdLst/>
            <a:ahLst/>
            <a:cxnLst/>
            <a:rect l="l" t="t" r="r" b="b"/>
            <a:pathLst>
              <a:path w="200025" h="254000">
                <a:moveTo>
                  <a:pt x="199644" y="0"/>
                </a:moveTo>
                <a:lnTo>
                  <a:pt x="175260" y="0"/>
                </a:lnTo>
                <a:lnTo>
                  <a:pt x="175260" y="110490"/>
                </a:lnTo>
                <a:lnTo>
                  <a:pt x="24384" y="110490"/>
                </a:lnTo>
                <a:lnTo>
                  <a:pt x="24384" y="0"/>
                </a:lnTo>
                <a:lnTo>
                  <a:pt x="0" y="0"/>
                </a:lnTo>
                <a:lnTo>
                  <a:pt x="0" y="110490"/>
                </a:lnTo>
                <a:lnTo>
                  <a:pt x="0" y="130810"/>
                </a:lnTo>
                <a:lnTo>
                  <a:pt x="175260" y="130810"/>
                </a:lnTo>
                <a:lnTo>
                  <a:pt x="175260" y="254000"/>
                </a:lnTo>
                <a:lnTo>
                  <a:pt x="199644" y="254000"/>
                </a:lnTo>
                <a:lnTo>
                  <a:pt x="199644" y="130810"/>
                </a:lnTo>
                <a:lnTo>
                  <a:pt x="199644" y="110490"/>
                </a:lnTo>
                <a:lnTo>
                  <a:pt x="199644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13760" y="662939"/>
            <a:ext cx="417830" cy="312420"/>
          </a:xfrm>
          <a:custGeom>
            <a:avLst/>
            <a:gdLst/>
            <a:ahLst/>
            <a:cxnLst/>
            <a:rect l="l" t="t" r="r" b="b"/>
            <a:pathLst>
              <a:path w="417829" h="312419">
                <a:moveTo>
                  <a:pt x="121920" y="0"/>
                </a:moveTo>
                <a:lnTo>
                  <a:pt x="96012" y="0"/>
                </a:lnTo>
                <a:lnTo>
                  <a:pt x="56388" y="41148"/>
                </a:lnTo>
                <a:lnTo>
                  <a:pt x="74676" y="41148"/>
                </a:lnTo>
                <a:lnTo>
                  <a:pt x="121920" y="0"/>
                </a:lnTo>
                <a:close/>
              </a:path>
              <a:path w="417829" h="312419">
                <a:moveTo>
                  <a:pt x="178308" y="292608"/>
                </a:moveTo>
                <a:lnTo>
                  <a:pt x="24384" y="292608"/>
                </a:lnTo>
                <a:lnTo>
                  <a:pt x="24384" y="192024"/>
                </a:lnTo>
                <a:lnTo>
                  <a:pt x="166116" y="192024"/>
                </a:lnTo>
                <a:lnTo>
                  <a:pt x="166116" y="170688"/>
                </a:lnTo>
                <a:lnTo>
                  <a:pt x="24384" y="170688"/>
                </a:lnTo>
                <a:lnTo>
                  <a:pt x="24384" y="79248"/>
                </a:lnTo>
                <a:lnTo>
                  <a:pt x="176784" y="79248"/>
                </a:lnTo>
                <a:lnTo>
                  <a:pt x="176784" y="57912"/>
                </a:lnTo>
                <a:lnTo>
                  <a:pt x="0" y="57912"/>
                </a:lnTo>
                <a:lnTo>
                  <a:pt x="0" y="312420"/>
                </a:lnTo>
                <a:lnTo>
                  <a:pt x="178308" y="312420"/>
                </a:lnTo>
                <a:lnTo>
                  <a:pt x="178308" y="292608"/>
                </a:lnTo>
                <a:close/>
              </a:path>
              <a:path w="417829" h="312419">
                <a:moveTo>
                  <a:pt x="417576" y="57912"/>
                </a:moveTo>
                <a:lnTo>
                  <a:pt x="393192" y="57912"/>
                </a:lnTo>
                <a:lnTo>
                  <a:pt x="393192" y="274320"/>
                </a:lnTo>
                <a:lnTo>
                  <a:pt x="391668" y="274320"/>
                </a:lnTo>
                <a:lnTo>
                  <a:pt x="270903" y="97536"/>
                </a:lnTo>
                <a:lnTo>
                  <a:pt x="243840" y="57912"/>
                </a:lnTo>
                <a:lnTo>
                  <a:pt x="216408" y="57912"/>
                </a:lnTo>
                <a:lnTo>
                  <a:pt x="216408" y="312420"/>
                </a:lnTo>
                <a:lnTo>
                  <a:pt x="240792" y="312420"/>
                </a:lnTo>
                <a:lnTo>
                  <a:pt x="240792" y="97536"/>
                </a:lnTo>
                <a:lnTo>
                  <a:pt x="390144" y="312420"/>
                </a:lnTo>
                <a:lnTo>
                  <a:pt x="417576" y="312420"/>
                </a:lnTo>
                <a:lnTo>
                  <a:pt x="417576" y="274320"/>
                </a:lnTo>
                <a:lnTo>
                  <a:pt x="417576" y="5791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63924" y="662939"/>
            <a:ext cx="759460" cy="382905"/>
          </a:xfrm>
          <a:custGeom>
            <a:avLst/>
            <a:gdLst/>
            <a:ahLst/>
            <a:cxnLst/>
            <a:rect l="l" t="t" r="r" b="b"/>
            <a:pathLst>
              <a:path w="759460" h="382905">
                <a:moveTo>
                  <a:pt x="231648" y="185928"/>
                </a:moveTo>
                <a:lnTo>
                  <a:pt x="229692" y="155930"/>
                </a:lnTo>
                <a:lnTo>
                  <a:pt x="224028" y="129933"/>
                </a:lnTo>
                <a:lnTo>
                  <a:pt x="214922" y="107924"/>
                </a:lnTo>
                <a:lnTo>
                  <a:pt x="207264" y="96659"/>
                </a:lnTo>
                <a:lnTo>
                  <a:pt x="207264" y="185928"/>
                </a:lnTo>
                <a:lnTo>
                  <a:pt x="206946" y="199339"/>
                </a:lnTo>
                <a:lnTo>
                  <a:pt x="198094" y="243776"/>
                </a:lnTo>
                <a:lnTo>
                  <a:pt x="167830" y="278320"/>
                </a:lnTo>
                <a:lnTo>
                  <a:pt x="127444" y="290703"/>
                </a:lnTo>
                <a:lnTo>
                  <a:pt x="102108" y="292608"/>
                </a:lnTo>
                <a:lnTo>
                  <a:pt x="50292" y="292608"/>
                </a:lnTo>
                <a:lnTo>
                  <a:pt x="50292" y="188976"/>
                </a:lnTo>
                <a:lnTo>
                  <a:pt x="135636" y="188976"/>
                </a:lnTo>
                <a:lnTo>
                  <a:pt x="135636" y="172212"/>
                </a:lnTo>
                <a:lnTo>
                  <a:pt x="50292" y="172212"/>
                </a:lnTo>
                <a:lnTo>
                  <a:pt x="50292" y="79248"/>
                </a:lnTo>
                <a:lnTo>
                  <a:pt x="102108" y="79248"/>
                </a:lnTo>
                <a:lnTo>
                  <a:pt x="115265" y="79565"/>
                </a:lnTo>
                <a:lnTo>
                  <a:pt x="159080" y="88201"/>
                </a:lnTo>
                <a:lnTo>
                  <a:pt x="193738" y="118694"/>
                </a:lnTo>
                <a:lnTo>
                  <a:pt x="205930" y="158686"/>
                </a:lnTo>
                <a:lnTo>
                  <a:pt x="207264" y="185928"/>
                </a:lnTo>
                <a:lnTo>
                  <a:pt x="207264" y="96659"/>
                </a:lnTo>
                <a:lnTo>
                  <a:pt x="165925" y="65913"/>
                </a:lnTo>
                <a:lnTo>
                  <a:pt x="114300" y="57912"/>
                </a:lnTo>
                <a:lnTo>
                  <a:pt x="25908" y="57912"/>
                </a:lnTo>
                <a:lnTo>
                  <a:pt x="25908" y="172212"/>
                </a:lnTo>
                <a:lnTo>
                  <a:pt x="0" y="172212"/>
                </a:lnTo>
                <a:lnTo>
                  <a:pt x="0" y="188976"/>
                </a:lnTo>
                <a:lnTo>
                  <a:pt x="25908" y="188976"/>
                </a:lnTo>
                <a:lnTo>
                  <a:pt x="25908" y="312420"/>
                </a:lnTo>
                <a:lnTo>
                  <a:pt x="114300" y="312420"/>
                </a:lnTo>
                <a:lnTo>
                  <a:pt x="142036" y="310426"/>
                </a:lnTo>
                <a:lnTo>
                  <a:pt x="165925" y="304419"/>
                </a:lnTo>
                <a:lnTo>
                  <a:pt x="186093" y="294424"/>
                </a:lnTo>
                <a:lnTo>
                  <a:pt x="188239" y="292608"/>
                </a:lnTo>
                <a:lnTo>
                  <a:pt x="202692" y="280416"/>
                </a:lnTo>
                <a:lnTo>
                  <a:pt x="214922" y="262445"/>
                </a:lnTo>
                <a:lnTo>
                  <a:pt x="224028" y="240601"/>
                </a:lnTo>
                <a:lnTo>
                  <a:pt x="229692" y="215061"/>
                </a:lnTo>
                <a:lnTo>
                  <a:pt x="231648" y="185928"/>
                </a:lnTo>
                <a:close/>
              </a:path>
              <a:path w="759460" h="382905">
                <a:moveTo>
                  <a:pt x="391668" y="353568"/>
                </a:moveTo>
                <a:lnTo>
                  <a:pt x="373380" y="353568"/>
                </a:lnTo>
                <a:lnTo>
                  <a:pt x="373380" y="382524"/>
                </a:lnTo>
                <a:lnTo>
                  <a:pt x="391668" y="382524"/>
                </a:lnTo>
                <a:lnTo>
                  <a:pt x="391668" y="353568"/>
                </a:lnTo>
                <a:close/>
              </a:path>
              <a:path w="759460" h="382905">
                <a:moveTo>
                  <a:pt x="425196" y="41148"/>
                </a:moveTo>
                <a:lnTo>
                  <a:pt x="402666" y="12192"/>
                </a:lnTo>
                <a:lnTo>
                  <a:pt x="393192" y="0"/>
                </a:lnTo>
                <a:lnTo>
                  <a:pt x="373380" y="0"/>
                </a:lnTo>
                <a:lnTo>
                  <a:pt x="339852" y="41148"/>
                </a:lnTo>
                <a:lnTo>
                  <a:pt x="356616" y="41148"/>
                </a:lnTo>
                <a:lnTo>
                  <a:pt x="382524" y="12192"/>
                </a:lnTo>
                <a:lnTo>
                  <a:pt x="406908" y="41148"/>
                </a:lnTo>
                <a:lnTo>
                  <a:pt x="425196" y="41148"/>
                </a:lnTo>
                <a:close/>
              </a:path>
              <a:path w="759460" h="382905">
                <a:moveTo>
                  <a:pt x="502920" y="185928"/>
                </a:moveTo>
                <a:lnTo>
                  <a:pt x="498411" y="147358"/>
                </a:lnTo>
                <a:lnTo>
                  <a:pt x="479653" y="102425"/>
                </a:lnTo>
                <a:lnTo>
                  <a:pt x="478536" y="100965"/>
                </a:lnTo>
                <a:lnTo>
                  <a:pt x="478536" y="185928"/>
                </a:lnTo>
                <a:lnTo>
                  <a:pt x="478218" y="196215"/>
                </a:lnTo>
                <a:lnTo>
                  <a:pt x="469595" y="236207"/>
                </a:lnTo>
                <a:lnTo>
                  <a:pt x="449402" y="269824"/>
                </a:lnTo>
                <a:lnTo>
                  <a:pt x="415734" y="292036"/>
                </a:lnTo>
                <a:lnTo>
                  <a:pt x="382524" y="297180"/>
                </a:lnTo>
                <a:lnTo>
                  <a:pt x="370255" y="296621"/>
                </a:lnTo>
                <a:lnTo>
                  <a:pt x="329730" y="282917"/>
                </a:lnTo>
                <a:lnTo>
                  <a:pt x="303936" y="253873"/>
                </a:lnTo>
                <a:lnTo>
                  <a:pt x="289077" y="216789"/>
                </a:lnTo>
                <a:lnTo>
                  <a:pt x="286512" y="185928"/>
                </a:lnTo>
                <a:lnTo>
                  <a:pt x="286791" y="175641"/>
                </a:lnTo>
                <a:lnTo>
                  <a:pt x="294792" y="134785"/>
                </a:lnTo>
                <a:lnTo>
                  <a:pt x="315391" y="100736"/>
                </a:lnTo>
                <a:lnTo>
                  <a:pt x="348018" y="78295"/>
                </a:lnTo>
                <a:lnTo>
                  <a:pt x="382524" y="73152"/>
                </a:lnTo>
                <a:lnTo>
                  <a:pt x="394538" y="73723"/>
                </a:lnTo>
                <a:lnTo>
                  <a:pt x="434022" y="88061"/>
                </a:lnTo>
                <a:lnTo>
                  <a:pt x="461073" y="116497"/>
                </a:lnTo>
                <a:lnTo>
                  <a:pt x="475310" y="155067"/>
                </a:lnTo>
                <a:lnTo>
                  <a:pt x="478536" y="185928"/>
                </a:lnTo>
                <a:lnTo>
                  <a:pt x="478536" y="100965"/>
                </a:lnTo>
                <a:lnTo>
                  <a:pt x="472440" y="92964"/>
                </a:lnTo>
                <a:lnTo>
                  <a:pt x="464121" y="84162"/>
                </a:lnTo>
                <a:lnTo>
                  <a:pt x="455104" y="76200"/>
                </a:lnTo>
                <a:lnTo>
                  <a:pt x="450672" y="73152"/>
                </a:lnTo>
                <a:lnTo>
                  <a:pt x="445211" y="69392"/>
                </a:lnTo>
                <a:lnTo>
                  <a:pt x="397040" y="53936"/>
                </a:lnTo>
                <a:lnTo>
                  <a:pt x="382524" y="53340"/>
                </a:lnTo>
                <a:lnTo>
                  <a:pt x="367969" y="53936"/>
                </a:lnTo>
                <a:lnTo>
                  <a:pt x="329184" y="64008"/>
                </a:lnTo>
                <a:lnTo>
                  <a:pt x="292608" y="92964"/>
                </a:lnTo>
                <a:lnTo>
                  <a:pt x="269748" y="135636"/>
                </a:lnTo>
                <a:lnTo>
                  <a:pt x="262128" y="185928"/>
                </a:lnTo>
                <a:lnTo>
                  <a:pt x="262674" y="198488"/>
                </a:lnTo>
                <a:lnTo>
                  <a:pt x="273748" y="246722"/>
                </a:lnTo>
                <a:lnTo>
                  <a:pt x="300037" y="286207"/>
                </a:lnTo>
                <a:lnTo>
                  <a:pt x="341160" y="312089"/>
                </a:lnTo>
                <a:lnTo>
                  <a:pt x="382524" y="318516"/>
                </a:lnTo>
                <a:lnTo>
                  <a:pt x="397040" y="317715"/>
                </a:lnTo>
                <a:lnTo>
                  <a:pt x="434340" y="307848"/>
                </a:lnTo>
                <a:lnTo>
                  <a:pt x="451205" y="297180"/>
                </a:lnTo>
                <a:lnTo>
                  <a:pt x="455104" y="294335"/>
                </a:lnTo>
                <a:lnTo>
                  <a:pt x="485584" y="257746"/>
                </a:lnTo>
                <a:lnTo>
                  <a:pt x="500824" y="210883"/>
                </a:lnTo>
                <a:lnTo>
                  <a:pt x="502361" y="198488"/>
                </a:lnTo>
                <a:lnTo>
                  <a:pt x="502920" y="185928"/>
                </a:lnTo>
                <a:close/>
              </a:path>
              <a:path w="759460" h="382905">
                <a:moveTo>
                  <a:pt x="758952" y="216408"/>
                </a:moveTo>
                <a:lnTo>
                  <a:pt x="734568" y="216408"/>
                </a:lnTo>
                <a:lnTo>
                  <a:pt x="733374" y="224396"/>
                </a:lnTo>
                <a:lnTo>
                  <a:pt x="731901" y="232219"/>
                </a:lnTo>
                <a:lnTo>
                  <a:pt x="714730" y="268325"/>
                </a:lnTo>
                <a:lnTo>
                  <a:pt x="677151" y="293966"/>
                </a:lnTo>
                <a:lnTo>
                  <a:pt x="653796" y="297180"/>
                </a:lnTo>
                <a:lnTo>
                  <a:pt x="640880" y="296621"/>
                </a:lnTo>
                <a:lnTo>
                  <a:pt x="600760" y="282917"/>
                </a:lnTo>
                <a:lnTo>
                  <a:pt x="573925" y="253873"/>
                </a:lnTo>
                <a:lnTo>
                  <a:pt x="560108" y="216789"/>
                </a:lnTo>
                <a:lnTo>
                  <a:pt x="556260" y="185928"/>
                </a:lnTo>
                <a:lnTo>
                  <a:pt x="556780" y="175641"/>
                </a:lnTo>
                <a:lnTo>
                  <a:pt x="565823" y="134785"/>
                </a:lnTo>
                <a:lnTo>
                  <a:pt x="585381" y="100736"/>
                </a:lnTo>
                <a:lnTo>
                  <a:pt x="619074" y="78295"/>
                </a:lnTo>
                <a:lnTo>
                  <a:pt x="653796" y="73152"/>
                </a:lnTo>
                <a:lnTo>
                  <a:pt x="660412" y="73444"/>
                </a:lnTo>
                <a:lnTo>
                  <a:pt x="696836" y="85877"/>
                </a:lnTo>
                <a:lnTo>
                  <a:pt x="724014" y="114211"/>
                </a:lnTo>
                <a:lnTo>
                  <a:pt x="731520" y="135636"/>
                </a:lnTo>
                <a:lnTo>
                  <a:pt x="755904" y="135636"/>
                </a:lnTo>
                <a:lnTo>
                  <a:pt x="743712" y="99060"/>
                </a:lnTo>
                <a:lnTo>
                  <a:pt x="712203" y="68630"/>
                </a:lnTo>
                <a:lnTo>
                  <a:pt x="670737" y="54483"/>
                </a:lnTo>
                <a:lnTo>
                  <a:pt x="653796" y="53340"/>
                </a:lnTo>
                <a:lnTo>
                  <a:pt x="638594" y="53936"/>
                </a:lnTo>
                <a:lnTo>
                  <a:pt x="600456" y="64008"/>
                </a:lnTo>
                <a:lnTo>
                  <a:pt x="562356" y="92964"/>
                </a:lnTo>
                <a:lnTo>
                  <a:pt x="537248" y="147358"/>
                </a:lnTo>
                <a:lnTo>
                  <a:pt x="533400" y="185928"/>
                </a:lnTo>
                <a:lnTo>
                  <a:pt x="533730" y="198488"/>
                </a:lnTo>
                <a:lnTo>
                  <a:pt x="544995" y="246722"/>
                </a:lnTo>
                <a:lnTo>
                  <a:pt x="570661" y="286207"/>
                </a:lnTo>
                <a:lnTo>
                  <a:pt x="612216" y="312089"/>
                </a:lnTo>
                <a:lnTo>
                  <a:pt x="653796" y="318516"/>
                </a:lnTo>
                <a:lnTo>
                  <a:pt x="664057" y="317969"/>
                </a:lnTo>
                <a:lnTo>
                  <a:pt x="702271" y="306946"/>
                </a:lnTo>
                <a:lnTo>
                  <a:pt x="731989" y="283070"/>
                </a:lnTo>
                <a:lnTo>
                  <a:pt x="752297" y="248132"/>
                </a:lnTo>
                <a:lnTo>
                  <a:pt x="757491" y="227558"/>
                </a:lnTo>
                <a:lnTo>
                  <a:pt x="758952" y="21640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69180" y="662939"/>
            <a:ext cx="614680" cy="382905"/>
          </a:xfrm>
          <a:custGeom>
            <a:avLst/>
            <a:gdLst/>
            <a:ahLst/>
            <a:cxnLst/>
            <a:rect l="l" t="t" r="r" b="b"/>
            <a:pathLst>
              <a:path w="614679" h="382905">
                <a:moveTo>
                  <a:pt x="166116" y="292100"/>
                </a:moveTo>
                <a:lnTo>
                  <a:pt x="24384" y="292100"/>
                </a:lnTo>
                <a:lnTo>
                  <a:pt x="24384" y="58420"/>
                </a:lnTo>
                <a:lnTo>
                  <a:pt x="0" y="58420"/>
                </a:lnTo>
                <a:lnTo>
                  <a:pt x="0" y="292100"/>
                </a:lnTo>
                <a:lnTo>
                  <a:pt x="0" y="312420"/>
                </a:lnTo>
                <a:lnTo>
                  <a:pt x="166116" y="312420"/>
                </a:lnTo>
                <a:lnTo>
                  <a:pt x="166116" y="292100"/>
                </a:lnTo>
                <a:close/>
              </a:path>
              <a:path w="614679" h="382905">
                <a:moveTo>
                  <a:pt x="292608" y="353568"/>
                </a:moveTo>
                <a:lnTo>
                  <a:pt x="274320" y="353568"/>
                </a:lnTo>
                <a:lnTo>
                  <a:pt x="274320" y="382524"/>
                </a:lnTo>
                <a:lnTo>
                  <a:pt x="292608" y="382524"/>
                </a:lnTo>
                <a:lnTo>
                  <a:pt x="292608" y="353568"/>
                </a:lnTo>
                <a:close/>
              </a:path>
              <a:path w="614679" h="382905">
                <a:moveTo>
                  <a:pt x="327660" y="41148"/>
                </a:moveTo>
                <a:lnTo>
                  <a:pt x="305130" y="12192"/>
                </a:lnTo>
                <a:lnTo>
                  <a:pt x="295656" y="0"/>
                </a:lnTo>
                <a:lnTo>
                  <a:pt x="275844" y="0"/>
                </a:lnTo>
                <a:lnTo>
                  <a:pt x="243840" y="41148"/>
                </a:lnTo>
                <a:lnTo>
                  <a:pt x="259080" y="41148"/>
                </a:lnTo>
                <a:lnTo>
                  <a:pt x="284988" y="12192"/>
                </a:lnTo>
                <a:lnTo>
                  <a:pt x="309372" y="41148"/>
                </a:lnTo>
                <a:lnTo>
                  <a:pt x="327660" y="41148"/>
                </a:lnTo>
                <a:close/>
              </a:path>
              <a:path w="614679" h="382905">
                <a:moveTo>
                  <a:pt x="397764" y="312420"/>
                </a:moveTo>
                <a:lnTo>
                  <a:pt x="366433" y="233172"/>
                </a:lnTo>
                <a:lnTo>
                  <a:pt x="358609" y="213360"/>
                </a:lnTo>
                <a:lnTo>
                  <a:pt x="332232" y="146634"/>
                </a:lnTo>
                <a:lnTo>
                  <a:pt x="332232" y="213360"/>
                </a:lnTo>
                <a:lnTo>
                  <a:pt x="231648" y="213360"/>
                </a:lnTo>
                <a:lnTo>
                  <a:pt x="283464" y="82296"/>
                </a:lnTo>
                <a:lnTo>
                  <a:pt x="332232" y="213360"/>
                </a:lnTo>
                <a:lnTo>
                  <a:pt x="332232" y="146634"/>
                </a:lnTo>
                <a:lnTo>
                  <a:pt x="306806" y="82296"/>
                </a:lnTo>
                <a:lnTo>
                  <a:pt x="297180" y="57912"/>
                </a:lnTo>
                <a:lnTo>
                  <a:pt x="271272" y="57912"/>
                </a:lnTo>
                <a:lnTo>
                  <a:pt x="167640" y="312420"/>
                </a:lnTo>
                <a:lnTo>
                  <a:pt x="193548" y="312420"/>
                </a:lnTo>
                <a:lnTo>
                  <a:pt x="224028" y="233172"/>
                </a:lnTo>
                <a:lnTo>
                  <a:pt x="339852" y="233172"/>
                </a:lnTo>
                <a:lnTo>
                  <a:pt x="371856" y="312420"/>
                </a:lnTo>
                <a:lnTo>
                  <a:pt x="397764" y="312420"/>
                </a:lnTo>
                <a:close/>
              </a:path>
              <a:path w="614679" h="382905">
                <a:moveTo>
                  <a:pt x="614172" y="131064"/>
                </a:moveTo>
                <a:lnTo>
                  <a:pt x="602551" y="88011"/>
                </a:lnTo>
                <a:lnTo>
                  <a:pt x="595706" y="79248"/>
                </a:lnTo>
                <a:lnTo>
                  <a:pt x="594360" y="77724"/>
                </a:lnTo>
                <a:lnTo>
                  <a:pt x="589788" y="73621"/>
                </a:lnTo>
                <a:lnTo>
                  <a:pt x="589788" y="131064"/>
                </a:lnTo>
                <a:lnTo>
                  <a:pt x="588899" y="143052"/>
                </a:lnTo>
                <a:lnTo>
                  <a:pt x="565975" y="175818"/>
                </a:lnTo>
                <a:lnTo>
                  <a:pt x="533400" y="182880"/>
                </a:lnTo>
                <a:lnTo>
                  <a:pt x="449580" y="182880"/>
                </a:lnTo>
                <a:lnTo>
                  <a:pt x="449580" y="79248"/>
                </a:lnTo>
                <a:lnTo>
                  <a:pt x="533400" y="79248"/>
                </a:lnTo>
                <a:lnTo>
                  <a:pt x="574548" y="91440"/>
                </a:lnTo>
                <a:lnTo>
                  <a:pt x="589788" y="131064"/>
                </a:lnTo>
                <a:lnTo>
                  <a:pt x="589788" y="73621"/>
                </a:lnTo>
                <a:lnTo>
                  <a:pt x="546823" y="58204"/>
                </a:lnTo>
                <a:lnTo>
                  <a:pt x="537972" y="57912"/>
                </a:lnTo>
                <a:lnTo>
                  <a:pt x="425196" y="57912"/>
                </a:lnTo>
                <a:lnTo>
                  <a:pt x="425196" y="312420"/>
                </a:lnTo>
                <a:lnTo>
                  <a:pt x="449580" y="312420"/>
                </a:lnTo>
                <a:lnTo>
                  <a:pt x="449580" y="204216"/>
                </a:lnTo>
                <a:lnTo>
                  <a:pt x="537972" y="204216"/>
                </a:lnTo>
                <a:lnTo>
                  <a:pt x="576567" y="195554"/>
                </a:lnTo>
                <a:lnTo>
                  <a:pt x="595706" y="182880"/>
                </a:lnTo>
                <a:lnTo>
                  <a:pt x="598665" y="179552"/>
                </a:lnTo>
                <a:lnTo>
                  <a:pt x="613879" y="139052"/>
                </a:lnTo>
                <a:lnTo>
                  <a:pt x="614172" y="131064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28132" y="720851"/>
            <a:ext cx="200025" cy="254635"/>
          </a:xfrm>
          <a:custGeom>
            <a:avLst/>
            <a:gdLst/>
            <a:ahLst/>
            <a:cxnLst/>
            <a:rect l="l" t="t" r="r" b="b"/>
            <a:pathLst>
              <a:path w="200025" h="254634">
                <a:moveTo>
                  <a:pt x="27431" y="0"/>
                </a:moveTo>
                <a:lnTo>
                  <a:pt x="0" y="0"/>
                </a:lnTo>
                <a:lnTo>
                  <a:pt x="0" y="254507"/>
                </a:lnTo>
                <a:lnTo>
                  <a:pt x="24383" y="254507"/>
                </a:lnTo>
                <a:lnTo>
                  <a:pt x="24383" y="39624"/>
                </a:lnTo>
                <a:lnTo>
                  <a:pt x="54499" y="39624"/>
                </a:lnTo>
                <a:lnTo>
                  <a:pt x="27431" y="0"/>
                </a:lnTo>
                <a:close/>
              </a:path>
              <a:path w="200025" h="254634">
                <a:moveTo>
                  <a:pt x="54499" y="39624"/>
                </a:moveTo>
                <a:lnTo>
                  <a:pt x="24383" y="39624"/>
                </a:lnTo>
                <a:lnTo>
                  <a:pt x="173735" y="254507"/>
                </a:lnTo>
                <a:lnTo>
                  <a:pt x="199643" y="254507"/>
                </a:lnTo>
                <a:lnTo>
                  <a:pt x="199643" y="216407"/>
                </a:lnTo>
                <a:lnTo>
                  <a:pt x="175259" y="216407"/>
                </a:lnTo>
                <a:lnTo>
                  <a:pt x="54499" y="39624"/>
                </a:lnTo>
                <a:close/>
              </a:path>
              <a:path w="200025" h="254634">
                <a:moveTo>
                  <a:pt x="199643" y="0"/>
                </a:moveTo>
                <a:lnTo>
                  <a:pt x="176783" y="0"/>
                </a:lnTo>
                <a:lnTo>
                  <a:pt x="176783" y="216407"/>
                </a:lnTo>
                <a:lnTo>
                  <a:pt x="199643" y="216407"/>
                </a:lnTo>
                <a:lnTo>
                  <a:pt x="199643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84164" y="716279"/>
            <a:ext cx="685800" cy="265430"/>
          </a:xfrm>
          <a:custGeom>
            <a:avLst/>
            <a:gdLst/>
            <a:ahLst/>
            <a:cxnLst/>
            <a:rect l="l" t="t" r="r" b="b"/>
            <a:pathLst>
              <a:path w="685800" h="265430">
                <a:moveTo>
                  <a:pt x="178308" y="238760"/>
                </a:moveTo>
                <a:lnTo>
                  <a:pt x="24384" y="238760"/>
                </a:lnTo>
                <a:lnTo>
                  <a:pt x="24384" y="138430"/>
                </a:lnTo>
                <a:lnTo>
                  <a:pt x="166116" y="138430"/>
                </a:lnTo>
                <a:lnTo>
                  <a:pt x="166116" y="116840"/>
                </a:lnTo>
                <a:lnTo>
                  <a:pt x="24384" y="116840"/>
                </a:lnTo>
                <a:lnTo>
                  <a:pt x="24384" y="25400"/>
                </a:lnTo>
                <a:lnTo>
                  <a:pt x="176784" y="25400"/>
                </a:lnTo>
                <a:lnTo>
                  <a:pt x="176784" y="5080"/>
                </a:lnTo>
                <a:lnTo>
                  <a:pt x="0" y="5080"/>
                </a:lnTo>
                <a:lnTo>
                  <a:pt x="0" y="25400"/>
                </a:lnTo>
                <a:lnTo>
                  <a:pt x="0" y="116840"/>
                </a:lnTo>
                <a:lnTo>
                  <a:pt x="0" y="138430"/>
                </a:lnTo>
                <a:lnTo>
                  <a:pt x="0" y="238760"/>
                </a:lnTo>
                <a:lnTo>
                  <a:pt x="0" y="259080"/>
                </a:lnTo>
                <a:lnTo>
                  <a:pt x="178308" y="259080"/>
                </a:lnTo>
                <a:lnTo>
                  <a:pt x="178308" y="238760"/>
                </a:lnTo>
                <a:close/>
              </a:path>
              <a:path w="685800" h="265430">
                <a:moveTo>
                  <a:pt x="417576" y="259080"/>
                </a:moveTo>
                <a:lnTo>
                  <a:pt x="414528" y="256032"/>
                </a:lnTo>
                <a:lnTo>
                  <a:pt x="411480" y="246888"/>
                </a:lnTo>
                <a:lnTo>
                  <a:pt x="408432" y="234696"/>
                </a:lnTo>
                <a:lnTo>
                  <a:pt x="408432" y="228600"/>
                </a:lnTo>
                <a:lnTo>
                  <a:pt x="406908" y="222504"/>
                </a:lnTo>
                <a:lnTo>
                  <a:pt x="406908" y="210312"/>
                </a:lnTo>
                <a:lnTo>
                  <a:pt x="405384" y="204216"/>
                </a:lnTo>
                <a:lnTo>
                  <a:pt x="405384" y="187452"/>
                </a:lnTo>
                <a:lnTo>
                  <a:pt x="403860" y="179832"/>
                </a:lnTo>
                <a:lnTo>
                  <a:pt x="402336" y="173736"/>
                </a:lnTo>
                <a:lnTo>
                  <a:pt x="400812" y="166116"/>
                </a:lnTo>
                <a:lnTo>
                  <a:pt x="399288" y="160020"/>
                </a:lnTo>
                <a:lnTo>
                  <a:pt x="394716" y="155448"/>
                </a:lnTo>
                <a:lnTo>
                  <a:pt x="391668" y="150876"/>
                </a:lnTo>
                <a:lnTo>
                  <a:pt x="387096" y="146304"/>
                </a:lnTo>
                <a:lnTo>
                  <a:pt x="381000" y="143256"/>
                </a:lnTo>
                <a:lnTo>
                  <a:pt x="376428" y="140208"/>
                </a:lnTo>
                <a:lnTo>
                  <a:pt x="368808" y="137160"/>
                </a:lnTo>
                <a:lnTo>
                  <a:pt x="361188" y="137160"/>
                </a:lnTo>
                <a:lnTo>
                  <a:pt x="361188" y="135636"/>
                </a:lnTo>
                <a:lnTo>
                  <a:pt x="372897" y="132499"/>
                </a:lnTo>
                <a:lnTo>
                  <a:pt x="382905" y="127635"/>
                </a:lnTo>
                <a:lnTo>
                  <a:pt x="386257" y="124968"/>
                </a:lnTo>
                <a:lnTo>
                  <a:pt x="391185" y="121069"/>
                </a:lnTo>
                <a:lnTo>
                  <a:pt x="409333" y="82994"/>
                </a:lnTo>
                <a:lnTo>
                  <a:pt x="409956" y="71628"/>
                </a:lnTo>
                <a:lnTo>
                  <a:pt x="409638" y="63017"/>
                </a:lnTo>
                <a:lnTo>
                  <a:pt x="392836" y="25908"/>
                </a:lnTo>
                <a:lnTo>
                  <a:pt x="387096" y="21336"/>
                </a:lnTo>
                <a:lnTo>
                  <a:pt x="387096" y="76200"/>
                </a:lnTo>
                <a:lnTo>
                  <a:pt x="387096" y="83820"/>
                </a:lnTo>
                <a:lnTo>
                  <a:pt x="385572" y="91440"/>
                </a:lnTo>
                <a:lnTo>
                  <a:pt x="381000" y="96012"/>
                </a:lnTo>
                <a:lnTo>
                  <a:pt x="379476" y="102108"/>
                </a:lnTo>
                <a:lnTo>
                  <a:pt x="352044" y="121920"/>
                </a:lnTo>
                <a:lnTo>
                  <a:pt x="345948" y="124968"/>
                </a:lnTo>
                <a:lnTo>
                  <a:pt x="240792" y="124968"/>
                </a:lnTo>
                <a:lnTo>
                  <a:pt x="240792" y="25908"/>
                </a:lnTo>
                <a:lnTo>
                  <a:pt x="330708" y="25908"/>
                </a:lnTo>
                <a:lnTo>
                  <a:pt x="343776" y="26771"/>
                </a:lnTo>
                <a:lnTo>
                  <a:pt x="378091" y="46418"/>
                </a:lnTo>
                <a:lnTo>
                  <a:pt x="387096" y="76200"/>
                </a:lnTo>
                <a:lnTo>
                  <a:pt x="387096" y="21336"/>
                </a:lnTo>
                <a:lnTo>
                  <a:pt x="381990" y="17081"/>
                </a:lnTo>
                <a:lnTo>
                  <a:pt x="376047" y="13525"/>
                </a:lnTo>
                <a:lnTo>
                  <a:pt x="369519" y="10845"/>
                </a:lnTo>
                <a:lnTo>
                  <a:pt x="362712" y="9144"/>
                </a:lnTo>
                <a:lnTo>
                  <a:pt x="355612" y="7150"/>
                </a:lnTo>
                <a:lnTo>
                  <a:pt x="348234" y="5715"/>
                </a:lnTo>
                <a:lnTo>
                  <a:pt x="340842" y="4864"/>
                </a:lnTo>
                <a:lnTo>
                  <a:pt x="333756" y="4572"/>
                </a:lnTo>
                <a:lnTo>
                  <a:pt x="216408" y="4572"/>
                </a:lnTo>
                <a:lnTo>
                  <a:pt x="216408" y="259080"/>
                </a:lnTo>
                <a:lnTo>
                  <a:pt x="240792" y="259080"/>
                </a:lnTo>
                <a:lnTo>
                  <a:pt x="240792" y="146304"/>
                </a:lnTo>
                <a:lnTo>
                  <a:pt x="332232" y="146304"/>
                </a:lnTo>
                <a:lnTo>
                  <a:pt x="371856" y="163068"/>
                </a:lnTo>
                <a:lnTo>
                  <a:pt x="374904" y="170688"/>
                </a:lnTo>
                <a:lnTo>
                  <a:pt x="377952" y="176784"/>
                </a:lnTo>
                <a:lnTo>
                  <a:pt x="381000" y="184404"/>
                </a:lnTo>
                <a:lnTo>
                  <a:pt x="381000" y="193548"/>
                </a:lnTo>
                <a:lnTo>
                  <a:pt x="381901" y="200177"/>
                </a:lnTo>
                <a:lnTo>
                  <a:pt x="383133" y="212839"/>
                </a:lnTo>
                <a:lnTo>
                  <a:pt x="384048" y="219456"/>
                </a:lnTo>
                <a:lnTo>
                  <a:pt x="384048" y="233172"/>
                </a:lnTo>
                <a:lnTo>
                  <a:pt x="385572" y="236220"/>
                </a:lnTo>
                <a:lnTo>
                  <a:pt x="385572" y="243840"/>
                </a:lnTo>
                <a:lnTo>
                  <a:pt x="387096" y="246888"/>
                </a:lnTo>
                <a:lnTo>
                  <a:pt x="387096" y="251460"/>
                </a:lnTo>
                <a:lnTo>
                  <a:pt x="388620" y="254508"/>
                </a:lnTo>
                <a:lnTo>
                  <a:pt x="388620" y="257556"/>
                </a:lnTo>
                <a:lnTo>
                  <a:pt x="390144" y="259080"/>
                </a:lnTo>
                <a:lnTo>
                  <a:pt x="417576" y="259080"/>
                </a:lnTo>
                <a:close/>
              </a:path>
              <a:path w="685800" h="265430">
                <a:moveTo>
                  <a:pt x="685800" y="132588"/>
                </a:moveTo>
                <a:lnTo>
                  <a:pt x="681291" y="94018"/>
                </a:lnTo>
                <a:lnTo>
                  <a:pt x="662749" y="49085"/>
                </a:lnTo>
                <a:lnTo>
                  <a:pt x="661416" y="47396"/>
                </a:lnTo>
                <a:lnTo>
                  <a:pt x="661416" y="132588"/>
                </a:lnTo>
                <a:lnTo>
                  <a:pt x="661098" y="142875"/>
                </a:lnTo>
                <a:lnTo>
                  <a:pt x="652475" y="182867"/>
                </a:lnTo>
                <a:lnTo>
                  <a:pt x="632523" y="216484"/>
                </a:lnTo>
                <a:lnTo>
                  <a:pt x="599897" y="238696"/>
                </a:lnTo>
                <a:lnTo>
                  <a:pt x="565404" y="243840"/>
                </a:lnTo>
                <a:lnTo>
                  <a:pt x="553377" y="243281"/>
                </a:lnTo>
                <a:lnTo>
                  <a:pt x="513892" y="229577"/>
                </a:lnTo>
                <a:lnTo>
                  <a:pt x="486841" y="200533"/>
                </a:lnTo>
                <a:lnTo>
                  <a:pt x="473240" y="163449"/>
                </a:lnTo>
                <a:lnTo>
                  <a:pt x="469392" y="132588"/>
                </a:lnTo>
                <a:lnTo>
                  <a:pt x="469912" y="122301"/>
                </a:lnTo>
                <a:lnTo>
                  <a:pt x="478320" y="81445"/>
                </a:lnTo>
                <a:lnTo>
                  <a:pt x="498513" y="47396"/>
                </a:lnTo>
                <a:lnTo>
                  <a:pt x="532180" y="24955"/>
                </a:lnTo>
                <a:lnTo>
                  <a:pt x="565404" y="19812"/>
                </a:lnTo>
                <a:lnTo>
                  <a:pt x="577659" y="20383"/>
                </a:lnTo>
                <a:lnTo>
                  <a:pt x="618185" y="34721"/>
                </a:lnTo>
                <a:lnTo>
                  <a:pt x="643953" y="63157"/>
                </a:lnTo>
                <a:lnTo>
                  <a:pt x="658190" y="101727"/>
                </a:lnTo>
                <a:lnTo>
                  <a:pt x="661416" y="132588"/>
                </a:lnTo>
                <a:lnTo>
                  <a:pt x="661416" y="47396"/>
                </a:lnTo>
                <a:lnTo>
                  <a:pt x="655307" y="39624"/>
                </a:lnTo>
                <a:lnTo>
                  <a:pt x="647890" y="30822"/>
                </a:lnTo>
                <a:lnTo>
                  <a:pt x="639318" y="22860"/>
                </a:lnTo>
                <a:lnTo>
                  <a:pt x="634961" y="19812"/>
                </a:lnTo>
                <a:lnTo>
                  <a:pt x="629602" y="16052"/>
                </a:lnTo>
                <a:lnTo>
                  <a:pt x="580593" y="596"/>
                </a:lnTo>
                <a:lnTo>
                  <a:pt x="565404" y="0"/>
                </a:lnTo>
                <a:lnTo>
                  <a:pt x="551091" y="596"/>
                </a:lnTo>
                <a:lnTo>
                  <a:pt x="513588" y="10668"/>
                </a:lnTo>
                <a:lnTo>
                  <a:pt x="475488" y="39624"/>
                </a:lnTo>
                <a:lnTo>
                  <a:pt x="452628" y="82296"/>
                </a:lnTo>
                <a:lnTo>
                  <a:pt x="445008" y="132588"/>
                </a:lnTo>
                <a:lnTo>
                  <a:pt x="445554" y="145148"/>
                </a:lnTo>
                <a:lnTo>
                  <a:pt x="457479" y="193382"/>
                </a:lnTo>
                <a:lnTo>
                  <a:pt x="483793" y="232867"/>
                </a:lnTo>
                <a:lnTo>
                  <a:pt x="525322" y="258749"/>
                </a:lnTo>
                <a:lnTo>
                  <a:pt x="565404" y="265176"/>
                </a:lnTo>
                <a:lnTo>
                  <a:pt x="580593" y="264375"/>
                </a:lnTo>
                <a:lnTo>
                  <a:pt x="618731" y="254508"/>
                </a:lnTo>
                <a:lnTo>
                  <a:pt x="635495" y="243840"/>
                </a:lnTo>
                <a:lnTo>
                  <a:pt x="639305" y="240995"/>
                </a:lnTo>
                <a:lnTo>
                  <a:pt x="669036" y="204406"/>
                </a:lnTo>
                <a:lnTo>
                  <a:pt x="683704" y="157543"/>
                </a:lnTo>
                <a:lnTo>
                  <a:pt x="685241" y="145148"/>
                </a:lnTo>
                <a:lnTo>
                  <a:pt x="685800" y="132588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1627632" y="1156716"/>
            <a:ext cx="570230" cy="158750"/>
            <a:chOff x="1627632" y="1156716"/>
            <a:chExt cx="570230" cy="15875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7632" y="1159764"/>
              <a:ext cx="120395" cy="1524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83080" y="1159509"/>
              <a:ext cx="106680" cy="152400"/>
            </a:xfrm>
            <a:custGeom>
              <a:avLst/>
              <a:gdLst/>
              <a:ahLst/>
              <a:cxnLst/>
              <a:rect l="l" t="t" r="r" b="b"/>
              <a:pathLst>
                <a:path w="106680" h="152400">
                  <a:moveTo>
                    <a:pt x="1066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0" y="140970"/>
                  </a:lnTo>
                  <a:lnTo>
                    <a:pt x="0" y="152400"/>
                  </a:lnTo>
                  <a:lnTo>
                    <a:pt x="106680" y="152400"/>
                  </a:lnTo>
                  <a:lnTo>
                    <a:pt x="106680" y="140970"/>
                  </a:lnTo>
                  <a:lnTo>
                    <a:pt x="15240" y="140970"/>
                  </a:lnTo>
                  <a:lnTo>
                    <a:pt x="15240" y="80010"/>
                  </a:lnTo>
                  <a:lnTo>
                    <a:pt x="100584" y="80010"/>
                  </a:lnTo>
                  <a:lnTo>
                    <a:pt x="100584" y="67310"/>
                  </a:lnTo>
                  <a:lnTo>
                    <a:pt x="15240" y="67310"/>
                  </a:lnTo>
                  <a:lnTo>
                    <a:pt x="15240" y="12700"/>
                  </a:lnTo>
                  <a:lnTo>
                    <a:pt x="106680" y="1270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5668" y="1156716"/>
              <a:ext cx="281939" cy="15849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289048" y="1159510"/>
            <a:ext cx="239395" cy="153035"/>
            <a:chOff x="2289048" y="1159510"/>
            <a:chExt cx="239395" cy="153035"/>
          </a:xfrm>
        </p:grpSpPr>
        <p:sp>
          <p:nvSpPr>
            <p:cNvPr id="29" name="object 29"/>
            <p:cNvSpPr/>
            <p:nvPr/>
          </p:nvSpPr>
          <p:spPr>
            <a:xfrm>
              <a:off x="2289048" y="1159509"/>
              <a:ext cx="97790" cy="152400"/>
            </a:xfrm>
            <a:custGeom>
              <a:avLst/>
              <a:gdLst/>
              <a:ahLst/>
              <a:cxnLst/>
              <a:rect l="l" t="t" r="r" b="b"/>
              <a:pathLst>
                <a:path w="97789" h="152400">
                  <a:moveTo>
                    <a:pt x="9753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0" y="152400"/>
                  </a:lnTo>
                  <a:lnTo>
                    <a:pt x="15240" y="152400"/>
                  </a:lnTo>
                  <a:lnTo>
                    <a:pt x="15240" y="80010"/>
                  </a:lnTo>
                  <a:lnTo>
                    <a:pt x="88392" y="80010"/>
                  </a:lnTo>
                  <a:lnTo>
                    <a:pt x="88392" y="67310"/>
                  </a:lnTo>
                  <a:lnTo>
                    <a:pt x="15240" y="67310"/>
                  </a:lnTo>
                  <a:lnTo>
                    <a:pt x="15240" y="12700"/>
                  </a:lnTo>
                  <a:lnTo>
                    <a:pt x="97536" y="127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20" y="1159764"/>
              <a:ext cx="120396" cy="152400"/>
            </a:xfrm>
            <a:prstGeom prst="rect">
              <a:avLst/>
            </a:prstGeom>
          </p:spPr>
        </p:pic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555748" y="1159510"/>
          <a:ext cx="250825" cy="15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97790"/>
              </a:tblGrid>
              <a:tr h="67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30806"/>
                      </a:solidFill>
                      <a:prstDash val="solid"/>
                    </a:lnL>
                    <a:lnR w="19050">
                      <a:solidFill>
                        <a:srgbClr val="030806"/>
                      </a:solidFill>
                      <a:prstDash val="solid"/>
                    </a:lnR>
                    <a:lnT w="12700">
                      <a:solidFill>
                        <a:srgbClr val="030806"/>
                      </a:solidFill>
                      <a:prstDash val="solid"/>
                    </a:lnT>
                    <a:lnB w="12700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30806"/>
                      </a:solidFill>
                      <a:prstDash val="solid"/>
                    </a:lnL>
                    <a:lnT w="12700">
                      <a:solidFill>
                        <a:srgbClr val="030806"/>
                      </a:solidFill>
                      <a:prstDash val="solid"/>
                    </a:lnT>
                    <a:lnB w="12700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30806"/>
                      </a:solidFill>
                      <a:prstDash val="solid"/>
                    </a:lnL>
                    <a:lnR w="19050">
                      <a:solidFill>
                        <a:srgbClr val="030806"/>
                      </a:solidFill>
                      <a:prstDash val="solid"/>
                    </a:lnR>
                    <a:lnT w="12700">
                      <a:solidFill>
                        <a:srgbClr val="030806"/>
                      </a:solidFill>
                      <a:prstDash val="solid"/>
                    </a:lnT>
                    <a:lnB w="12700">
                      <a:solidFill>
                        <a:srgbClr val="0308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30806"/>
                      </a:solidFill>
                      <a:prstDash val="solid"/>
                    </a:lnL>
                    <a:lnT w="12700">
                      <a:solidFill>
                        <a:srgbClr val="030806"/>
                      </a:solidFill>
                      <a:prstDash val="solid"/>
                    </a:lnT>
                    <a:lnB w="12700">
                      <a:solidFill>
                        <a:srgbClr val="03080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2814828" y="1156715"/>
            <a:ext cx="198120" cy="158750"/>
          </a:xfrm>
          <a:custGeom>
            <a:avLst/>
            <a:gdLst/>
            <a:ahLst/>
            <a:cxnLst/>
            <a:rect l="l" t="t" r="r" b="b"/>
            <a:pathLst>
              <a:path w="198119" h="158750">
                <a:moveTo>
                  <a:pt x="54864" y="89916"/>
                </a:moveTo>
                <a:lnTo>
                  <a:pt x="0" y="89916"/>
                </a:lnTo>
                <a:lnTo>
                  <a:pt x="0" y="103632"/>
                </a:lnTo>
                <a:lnTo>
                  <a:pt x="54864" y="103632"/>
                </a:lnTo>
                <a:lnTo>
                  <a:pt x="54864" y="89916"/>
                </a:lnTo>
                <a:close/>
              </a:path>
              <a:path w="198119" h="158750">
                <a:moveTo>
                  <a:pt x="198120" y="103632"/>
                </a:moveTo>
                <a:lnTo>
                  <a:pt x="195072" y="99060"/>
                </a:lnTo>
                <a:lnTo>
                  <a:pt x="193548" y="94488"/>
                </a:lnTo>
                <a:lnTo>
                  <a:pt x="187452" y="88392"/>
                </a:lnTo>
                <a:lnTo>
                  <a:pt x="182880" y="85344"/>
                </a:lnTo>
                <a:lnTo>
                  <a:pt x="179832" y="82296"/>
                </a:lnTo>
                <a:lnTo>
                  <a:pt x="173736" y="80772"/>
                </a:lnTo>
                <a:lnTo>
                  <a:pt x="169164" y="77724"/>
                </a:lnTo>
                <a:lnTo>
                  <a:pt x="164592" y="76200"/>
                </a:lnTo>
                <a:lnTo>
                  <a:pt x="121920" y="65532"/>
                </a:lnTo>
                <a:lnTo>
                  <a:pt x="118872" y="65532"/>
                </a:lnTo>
                <a:lnTo>
                  <a:pt x="112776" y="62484"/>
                </a:lnTo>
                <a:lnTo>
                  <a:pt x="109728" y="62484"/>
                </a:lnTo>
                <a:lnTo>
                  <a:pt x="102108" y="54864"/>
                </a:lnTo>
                <a:lnTo>
                  <a:pt x="99060" y="48768"/>
                </a:lnTo>
                <a:lnTo>
                  <a:pt x="99060" y="32004"/>
                </a:lnTo>
                <a:lnTo>
                  <a:pt x="102108" y="27432"/>
                </a:lnTo>
                <a:lnTo>
                  <a:pt x="103632" y="24384"/>
                </a:lnTo>
                <a:lnTo>
                  <a:pt x="109728" y="18288"/>
                </a:lnTo>
                <a:lnTo>
                  <a:pt x="114300" y="16764"/>
                </a:lnTo>
                <a:lnTo>
                  <a:pt x="117348" y="15240"/>
                </a:lnTo>
                <a:lnTo>
                  <a:pt x="126492" y="12192"/>
                </a:lnTo>
                <a:lnTo>
                  <a:pt x="147828" y="12192"/>
                </a:lnTo>
                <a:lnTo>
                  <a:pt x="178308" y="41148"/>
                </a:lnTo>
                <a:lnTo>
                  <a:pt x="178308" y="47244"/>
                </a:lnTo>
                <a:lnTo>
                  <a:pt x="193548" y="47244"/>
                </a:lnTo>
                <a:lnTo>
                  <a:pt x="193548" y="39624"/>
                </a:lnTo>
                <a:lnTo>
                  <a:pt x="192024" y="32004"/>
                </a:lnTo>
                <a:lnTo>
                  <a:pt x="188976" y="25908"/>
                </a:lnTo>
                <a:lnTo>
                  <a:pt x="185928" y="21336"/>
                </a:lnTo>
                <a:lnTo>
                  <a:pt x="181356" y="15240"/>
                </a:lnTo>
                <a:lnTo>
                  <a:pt x="176784" y="12192"/>
                </a:lnTo>
                <a:lnTo>
                  <a:pt x="170688" y="7620"/>
                </a:lnTo>
                <a:lnTo>
                  <a:pt x="164592" y="4572"/>
                </a:lnTo>
                <a:lnTo>
                  <a:pt x="158496" y="3048"/>
                </a:lnTo>
                <a:lnTo>
                  <a:pt x="150876" y="0"/>
                </a:lnTo>
                <a:lnTo>
                  <a:pt x="137160" y="0"/>
                </a:lnTo>
                <a:lnTo>
                  <a:pt x="129438" y="292"/>
                </a:lnTo>
                <a:lnTo>
                  <a:pt x="94488" y="15240"/>
                </a:lnTo>
                <a:lnTo>
                  <a:pt x="89916" y="19812"/>
                </a:lnTo>
                <a:lnTo>
                  <a:pt x="86868" y="24384"/>
                </a:lnTo>
                <a:lnTo>
                  <a:pt x="86868" y="28956"/>
                </a:lnTo>
                <a:lnTo>
                  <a:pt x="85344" y="35052"/>
                </a:lnTo>
                <a:lnTo>
                  <a:pt x="83820" y="39624"/>
                </a:lnTo>
                <a:lnTo>
                  <a:pt x="83820" y="48768"/>
                </a:lnTo>
                <a:lnTo>
                  <a:pt x="88392" y="62484"/>
                </a:lnTo>
                <a:lnTo>
                  <a:pt x="97536" y="71628"/>
                </a:lnTo>
                <a:lnTo>
                  <a:pt x="100584" y="73152"/>
                </a:lnTo>
                <a:lnTo>
                  <a:pt x="105156" y="74676"/>
                </a:lnTo>
                <a:lnTo>
                  <a:pt x="109728" y="77724"/>
                </a:lnTo>
                <a:lnTo>
                  <a:pt x="114300" y="79248"/>
                </a:lnTo>
                <a:lnTo>
                  <a:pt x="118872" y="79248"/>
                </a:lnTo>
                <a:lnTo>
                  <a:pt x="152400" y="88392"/>
                </a:lnTo>
                <a:lnTo>
                  <a:pt x="156972" y="88392"/>
                </a:lnTo>
                <a:lnTo>
                  <a:pt x="163068" y="91440"/>
                </a:lnTo>
                <a:lnTo>
                  <a:pt x="167640" y="92964"/>
                </a:lnTo>
                <a:lnTo>
                  <a:pt x="173736" y="96012"/>
                </a:lnTo>
                <a:lnTo>
                  <a:pt x="176784" y="99060"/>
                </a:lnTo>
                <a:lnTo>
                  <a:pt x="179832" y="100584"/>
                </a:lnTo>
                <a:lnTo>
                  <a:pt x="181356" y="105156"/>
                </a:lnTo>
                <a:lnTo>
                  <a:pt x="184404" y="111252"/>
                </a:lnTo>
                <a:lnTo>
                  <a:pt x="184404" y="120396"/>
                </a:lnTo>
                <a:lnTo>
                  <a:pt x="182880" y="126492"/>
                </a:lnTo>
                <a:lnTo>
                  <a:pt x="179832" y="129540"/>
                </a:lnTo>
                <a:lnTo>
                  <a:pt x="176784" y="134112"/>
                </a:lnTo>
                <a:lnTo>
                  <a:pt x="173736" y="137160"/>
                </a:lnTo>
                <a:lnTo>
                  <a:pt x="169164" y="138684"/>
                </a:lnTo>
                <a:lnTo>
                  <a:pt x="166116" y="141732"/>
                </a:lnTo>
                <a:lnTo>
                  <a:pt x="152400" y="146304"/>
                </a:lnTo>
                <a:lnTo>
                  <a:pt x="129540" y="146304"/>
                </a:lnTo>
                <a:lnTo>
                  <a:pt x="117348" y="143256"/>
                </a:lnTo>
                <a:lnTo>
                  <a:pt x="112776" y="141732"/>
                </a:lnTo>
                <a:lnTo>
                  <a:pt x="108204" y="137160"/>
                </a:lnTo>
                <a:lnTo>
                  <a:pt x="103632" y="134112"/>
                </a:lnTo>
                <a:lnTo>
                  <a:pt x="100584" y="131064"/>
                </a:lnTo>
                <a:lnTo>
                  <a:pt x="97536" y="124968"/>
                </a:lnTo>
                <a:lnTo>
                  <a:pt x="94488" y="120396"/>
                </a:lnTo>
                <a:lnTo>
                  <a:pt x="92964" y="112776"/>
                </a:lnTo>
                <a:lnTo>
                  <a:pt x="94488" y="105156"/>
                </a:lnTo>
                <a:lnTo>
                  <a:pt x="79248" y="105156"/>
                </a:lnTo>
                <a:lnTo>
                  <a:pt x="79248" y="114300"/>
                </a:lnTo>
                <a:lnTo>
                  <a:pt x="80772" y="123444"/>
                </a:lnTo>
                <a:lnTo>
                  <a:pt x="82296" y="129540"/>
                </a:lnTo>
                <a:lnTo>
                  <a:pt x="85344" y="135636"/>
                </a:lnTo>
                <a:lnTo>
                  <a:pt x="89916" y="141732"/>
                </a:lnTo>
                <a:lnTo>
                  <a:pt x="96012" y="146304"/>
                </a:lnTo>
                <a:lnTo>
                  <a:pt x="100584" y="150876"/>
                </a:lnTo>
                <a:lnTo>
                  <a:pt x="108204" y="153924"/>
                </a:lnTo>
                <a:lnTo>
                  <a:pt x="115824" y="155448"/>
                </a:lnTo>
                <a:lnTo>
                  <a:pt x="123444" y="158496"/>
                </a:lnTo>
                <a:lnTo>
                  <a:pt x="156972" y="158496"/>
                </a:lnTo>
                <a:lnTo>
                  <a:pt x="169164" y="155448"/>
                </a:lnTo>
                <a:lnTo>
                  <a:pt x="175260" y="152400"/>
                </a:lnTo>
                <a:lnTo>
                  <a:pt x="179832" y="149352"/>
                </a:lnTo>
                <a:lnTo>
                  <a:pt x="184404" y="147828"/>
                </a:lnTo>
                <a:lnTo>
                  <a:pt x="190500" y="141732"/>
                </a:lnTo>
                <a:lnTo>
                  <a:pt x="192024" y="137160"/>
                </a:lnTo>
                <a:lnTo>
                  <a:pt x="198120" y="124968"/>
                </a:lnTo>
                <a:lnTo>
                  <a:pt x="198120" y="103632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3025139" y="1156716"/>
            <a:ext cx="902335" cy="158750"/>
            <a:chOff x="3025139" y="1156716"/>
            <a:chExt cx="902335" cy="158750"/>
          </a:xfrm>
        </p:grpSpPr>
        <p:sp>
          <p:nvSpPr>
            <p:cNvPr id="34" name="object 34"/>
            <p:cNvSpPr/>
            <p:nvPr/>
          </p:nvSpPr>
          <p:spPr>
            <a:xfrm>
              <a:off x="3025140" y="1159509"/>
              <a:ext cx="379730" cy="153035"/>
            </a:xfrm>
            <a:custGeom>
              <a:avLst/>
              <a:gdLst/>
              <a:ahLst/>
              <a:cxnLst/>
              <a:rect l="l" t="t" r="r" b="b"/>
              <a:pathLst>
                <a:path w="379729" h="153034">
                  <a:moveTo>
                    <a:pt x="12039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3340" y="12700"/>
                  </a:lnTo>
                  <a:lnTo>
                    <a:pt x="53340" y="152400"/>
                  </a:lnTo>
                  <a:lnTo>
                    <a:pt x="67056" y="152400"/>
                  </a:lnTo>
                  <a:lnTo>
                    <a:pt x="67056" y="12700"/>
                  </a:lnTo>
                  <a:lnTo>
                    <a:pt x="120396" y="12700"/>
                  </a:lnTo>
                  <a:lnTo>
                    <a:pt x="120396" y="0"/>
                  </a:lnTo>
                  <a:close/>
                </a:path>
                <a:path w="379729" h="153034">
                  <a:moveTo>
                    <a:pt x="240792" y="152654"/>
                  </a:moveTo>
                  <a:lnTo>
                    <a:pt x="221894" y="105410"/>
                  </a:lnTo>
                  <a:lnTo>
                    <a:pt x="217004" y="93218"/>
                  </a:lnTo>
                  <a:lnTo>
                    <a:pt x="201168" y="53632"/>
                  </a:lnTo>
                  <a:lnTo>
                    <a:pt x="201168" y="93218"/>
                  </a:lnTo>
                  <a:lnTo>
                    <a:pt x="141732" y="93218"/>
                  </a:lnTo>
                  <a:lnTo>
                    <a:pt x="172212" y="13970"/>
                  </a:lnTo>
                  <a:lnTo>
                    <a:pt x="201168" y="93218"/>
                  </a:lnTo>
                  <a:lnTo>
                    <a:pt x="201168" y="53632"/>
                  </a:lnTo>
                  <a:lnTo>
                    <a:pt x="185305" y="13970"/>
                  </a:lnTo>
                  <a:lnTo>
                    <a:pt x="179832" y="254"/>
                  </a:lnTo>
                  <a:lnTo>
                    <a:pt x="164592" y="254"/>
                  </a:lnTo>
                  <a:lnTo>
                    <a:pt x="102108" y="152654"/>
                  </a:lnTo>
                  <a:lnTo>
                    <a:pt x="118872" y="152654"/>
                  </a:lnTo>
                  <a:lnTo>
                    <a:pt x="137160" y="105410"/>
                  </a:lnTo>
                  <a:lnTo>
                    <a:pt x="205740" y="105410"/>
                  </a:lnTo>
                  <a:lnTo>
                    <a:pt x="225552" y="152654"/>
                  </a:lnTo>
                  <a:lnTo>
                    <a:pt x="240792" y="152654"/>
                  </a:lnTo>
                  <a:close/>
                </a:path>
                <a:path w="379729" h="153034">
                  <a:moveTo>
                    <a:pt x="379476" y="254"/>
                  </a:moveTo>
                  <a:lnTo>
                    <a:pt x="364236" y="254"/>
                  </a:lnTo>
                  <a:lnTo>
                    <a:pt x="364236" y="129794"/>
                  </a:lnTo>
                  <a:lnTo>
                    <a:pt x="290182" y="23114"/>
                  </a:lnTo>
                  <a:lnTo>
                    <a:pt x="274320" y="254"/>
                  </a:lnTo>
                  <a:lnTo>
                    <a:pt x="259080" y="254"/>
                  </a:lnTo>
                  <a:lnTo>
                    <a:pt x="259080" y="152654"/>
                  </a:lnTo>
                  <a:lnTo>
                    <a:pt x="272796" y="152654"/>
                  </a:lnTo>
                  <a:lnTo>
                    <a:pt x="272796" y="23114"/>
                  </a:lnTo>
                  <a:lnTo>
                    <a:pt x="274320" y="23114"/>
                  </a:lnTo>
                  <a:lnTo>
                    <a:pt x="362712" y="152654"/>
                  </a:lnTo>
                  <a:lnTo>
                    <a:pt x="379476" y="152654"/>
                  </a:lnTo>
                  <a:lnTo>
                    <a:pt x="379476" y="129794"/>
                  </a:lnTo>
                  <a:lnTo>
                    <a:pt x="379476" y="254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9667" y="1159764"/>
              <a:ext cx="121920" cy="1524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590543" y="1159764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2359" y="1159764"/>
              <a:ext cx="120395" cy="1524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0187" y="1156716"/>
              <a:ext cx="137160" cy="15849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023359" y="1156716"/>
            <a:ext cx="680085" cy="158750"/>
            <a:chOff x="4023359" y="1156716"/>
            <a:chExt cx="680085" cy="158750"/>
          </a:xfrm>
        </p:grpSpPr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23359" y="1159764"/>
              <a:ext cx="120395" cy="1524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71187" y="1156716"/>
              <a:ext cx="379475" cy="1584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76571" y="1159764"/>
              <a:ext cx="126491" cy="15240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783835" y="1156716"/>
            <a:ext cx="356870" cy="158750"/>
            <a:chOff x="4783835" y="1156716"/>
            <a:chExt cx="356870" cy="158750"/>
          </a:xfrm>
        </p:grpSpPr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83835" y="1159764"/>
              <a:ext cx="123443" cy="1524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936235" y="1159764"/>
              <a:ext cx="15240" cy="154305"/>
            </a:xfrm>
            <a:custGeom>
              <a:avLst/>
              <a:gdLst/>
              <a:ahLst/>
              <a:cxnLst/>
              <a:rect l="l" t="t" r="r" b="b"/>
              <a:pathLst>
                <a:path w="15239" h="154305">
                  <a:moveTo>
                    <a:pt x="15239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5239" y="1539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78907" y="1156716"/>
              <a:ext cx="120395" cy="15849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126735" y="1239520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90">
                  <a:moveTo>
                    <a:pt x="0" y="72390"/>
                  </a:moveTo>
                  <a:lnTo>
                    <a:pt x="13715" y="72390"/>
                  </a:lnTo>
                  <a:lnTo>
                    <a:pt x="13715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5126735" y="1156716"/>
            <a:ext cx="635635" cy="158750"/>
            <a:chOff x="5126735" y="1156716"/>
            <a:chExt cx="635635" cy="158750"/>
          </a:xfrm>
        </p:grpSpPr>
        <p:sp>
          <p:nvSpPr>
            <p:cNvPr id="49" name="object 49"/>
            <p:cNvSpPr/>
            <p:nvPr/>
          </p:nvSpPr>
          <p:spPr>
            <a:xfrm>
              <a:off x="5126736" y="1159509"/>
              <a:ext cx="119380" cy="152400"/>
            </a:xfrm>
            <a:custGeom>
              <a:avLst/>
              <a:gdLst/>
              <a:ahLst/>
              <a:cxnLst/>
              <a:rect l="l" t="t" r="r" b="b"/>
              <a:pathLst>
                <a:path w="119379" h="152400">
                  <a:moveTo>
                    <a:pt x="118872" y="0"/>
                  </a:moveTo>
                  <a:lnTo>
                    <a:pt x="105156" y="0"/>
                  </a:lnTo>
                  <a:lnTo>
                    <a:pt x="105156" y="66040"/>
                  </a:lnTo>
                  <a:lnTo>
                    <a:pt x="13716" y="6604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2400"/>
                  </a:lnTo>
                  <a:lnTo>
                    <a:pt x="118872" y="152400"/>
                  </a:lnTo>
                  <a:lnTo>
                    <a:pt x="118872" y="80010"/>
                  </a:lnTo>
                  <a:lnTo>
                    <a:pt x="118872" y="6604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65419" y="1156716"/>
              <a:ext cx="454151" cy="15849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747003" y="1239520"/>
              <a:ext cx="15240" cy="72390"/>
            </a:xfrm>
            <a:custGeom>
              <a:avLst/>
              <a:gdLst/>
              <a:ahLst/>
              <a:cxnLst/>
              <a:rect l="l" t="t" r="r" b="b"/>
              <a:pathLst>
                <a:path w="15239" h="72390">
                  <a:moveTo>
                    <a:pt x="0" y="72390"/>
                  </a:moveTo>
                  <a:lnTo>
                    <a:pt x="15240" y="7239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5747003" y="1159510"/>
            <a:ext cx="407034" cy="153035"/>
            <a:chOff x="5747003" y="1159510"/>
            <a:chExt cx="407034" cy="153035"/>
          </a:xfrm>
        </p:grpSpPr>
        <p:sp>
          <p:nvSpPr>
            <p:cNvPr id="53" name="object 53"/>
            <p:cNvSpPr/>
            <p:nvPr/>
          </p:nvSpPr>
          <p:spPr>
            <a:xfrm>
              <a:off x="5747004" y="1159509"/>
              <a:ext cx="262255" cy="152400"/>
            </a:xfrm>
            <a:custGeom>
              <a:avLst/>
              <a:gdLst/>
              <a:ahLst/>
              <a:cxnLst/>
              <a:rect l="l" t="t" r="r" b="b"/>
              <a:pathLst>
                <a:path w="262254" h="152400">
                  <a:moveTo>
                    <a:pt x="120396" y="0"/>
                  </a:moveTo>
                  <a:lnTo>
                    <a:pt x="105156" y="0"/>
                  </a:lnTo>
                  <a:lnTo>
                    <a:pt x="105156" y="66040"/>
                  </a:lnTo>
                  <a:lnTo>
                    <a:pt x="15240" y="6604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2400"/>
                  </a:lnTo>
                  <a:lnTo>
                    <a:pt x="120396" y="152400"/>
                  </a:lnTo>
                  <a:lnTo>
                    <a:pt x="120396" y="80010"/>
                  </a:lnTo>
                  <a:lnTo>
                    <a:pt x="120396" y="66040"/>
                  </a:lnTo>
                  <a:lnTo>
                    <a:pt x="120396" y="0"/>
                  </a:lnTo>
                  <a:close/>
                </a:path>
                <a:path w="262254" h="152400">
                  <a:moveTo>
                    <a:pt x="262128" y="140970"/>
                  </a:moveTo>
                  <a:lnTo>
                    <a:pt x="169164" y="140970"/>
                  </a:lnTo>
                  <a:lnTo>
                    <a:pt x="169164" y="80010"/>
                  </a:lnTo>
                  <a:lnTo>
                    <a:pt x="254508" y="80010"/>
                  </a:lnTo>
                  <a:lnTo>
                    <a:pt x="254508" y="67310"/>
                  </a:lnTo>
                  <a:lnTo>
                    <a:pt x="169164" y="67310"/>
                  </a:lnTo>
                  <a:lnTo>
                    <a:pt x="169164" y="12700"/>
                  </a:lnTo>
                  <a:lnTo>
                    <a:pt x="260604" y="12700"/>
                  </a:lnTo>
                  <a:lnTo>
                    <a:pt x="260604" y="0"/>
                  </a:lnTo>
                  <a:lnTo>
                    <a:pt x="155448" y="0"/>
                  </a:lnTo>
                  <a:lnTo>
                    <a:pt x="155448" y="12700"/>
                  </a:lnTo>
                  <a:lnTo>
                    <a:pt x="155448" y="67310"/>
                  </a:lnTo>
                  <a:lnTo>
                    <a:pt x="155448" y="80010"/>
                  </a:lnTo>
                  <a:lnTo>
                    <a:pt x="155448" y="140970"/>
                  </a:lnTo>
                  <a:lnTo>
                    <a:pt x="155448" y="152400"/>
                  </a:lnTo>
                  <a:lnTo>
                    <a:pt x="262128" y="152400"/>
                  </a:lnTo>
                  <a:lnTo>
                    <a:pt x="262128" y="14097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3515" y="1159764"/>
              <a:ext cx="120396" cy="152400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87751" y="1636776"/>
            <a:ext cx="1030224" cy="86868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3666744" y="1685544"/>
            <a:ext cx="30480" cy="7620"/>
          </a:xfrm>
          <a:custGeom>
            <a:avLst/>
            <a:gdLst/>
            <a:ahLst/>
            <a:cxnLst/>
            <a:rect l="l" t="t" r="r" b="b"/>
            <a:pathLst>
              <a:path w="30479" h="7619">
                <a:moveTo>
                  <a:pt x="30479" y="0"/>
                </a:moveTo>
                <a:lnTo>
                  <a:pt x="0" y="0"/>
                </a:lnTo>
                <a:lnTo>
                  <a:pt x="0" y="7620"/>
                </a:lnTo>
                <a:lnTo>
                  <a:pt x="30479" y="7620"/>
                </a:lnTo>
                <a:lnTo>
                  <a:pt x="30479" y="0"/>
                </a:lnTo>
                <a:close/>
              </a:path>
            </a:pathLst>
          </a:custGeom>
          <a:solidFill>
            <a:srgbClr val="03080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/>
          <p:cNvGrpSpPr/>
          <p:nvPr/>
        </p:nvGrpSpPr>
        <p:grpSpPr>
          <a:xfrm>
            <a:off x="3745991" y="1635251"/>
            <a:ext cx="577850" cy="88900"/>
            <a:chOff x="3745991" y="1635251"/>
            <a:chExt cx="577850" cy="88900"/>
          </a:xfrm>
        </p:grpSpPr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45991" y="1635251"/>
              <a:ext cx="170687" cy="8839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954779" y="1635251"/>
              <a:ext cx="43180" cy="88900"/>
            </a:xfrm>
            <a:custGeom>
              <a:avLst/>
              <a:gdLst/>
              <a:ahLst/>
              <a:cxnLst/>
              <a:rect l="l" t="t" r="r" b="b"/>
              <a:pathLst>
                <a:path w="43179" h="88900">
                  <a:moveTo>
                    <a:pt x="42672" y="0"/>
                  </a:moveTo>
                  <a:lnTo>
                    <a:pt x="36575" y="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41647" y="1636775"/>
              <a:ext cx="281939" cy="86868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98904" y="1548383"/>
            <a:ext cx="3951731" cy="1524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898904" y="1819655"/>
            <a:ext cx="3951731" cy="1524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29055" y="4351020"/>
            <a:ext cx="1409700" cy="48310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56488" y="3357371"/>
            <a:ext cx="1220724" cy="48615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8011" y="2154935"/>
            <a:ext cx="1731264" cy="33680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58011" y="2761488"/>
            <a:ext cx="1104900" cy="35051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104388" y="8851392"/>
            <a:ext cx="2182367" cy="61569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53439" y="8851392"/>
            <a:ext cx="2078736" cy="46786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308091" y="2898648"/>
            <a:ext cx="1136904" cy="23012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14771" y="8846819"/>
            <a:ext cx="1528572" cy="228600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5301996" y="2470404"/>
            <a:ext cx="1416050" cy="360045"/>
            <a:chOff x="5301996" y="2470404"/>
            <a:chExt cx="1416050" cy="360045"/>
          </a:xfrm>
        </p:grpSpPr>
        <p:sp>
          <p:nvSpPr>
            <p:cNvPr id="72" name="object 72"/>
            <p:cNvSpPr/>
            <p:nvPr/>
          </p:nvSpPr>
          <p:spPr>
            <a:xfrm>
              <a:off x="6580632" y="253746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39">
                  <a:moveTo>
                    <a:pt x="1371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16764"/>
                  </a:lnTo>
                  <a:lnTo>
                    <a:pt x="1524" y="21336"/>
                  </a:lnTo>
                  <a:lnTo>
                    <a:pt x="0" y="21336"/>
                  </a:lnTo>
                  <a:lnTo>
                    <a:pt x="0" y="27432"/>
                  </a:lnTo>
                  <a:lnTo>
                    <a:pt x="4572" y="27432"/>
                  </a:lnTo>
                  <a:lnTo>
                    <a:pt x="7620" y="25908"/>
                  </a:lnTo>
                  <a:lnTo>
                    <a:pt x="9144" y="22860"/>
                  </a:lnTo>
                  <a:lnTo>
                    <a:pt x="12192" y="19812"/>
                  </a:lnTo>
                  <a:lnTo>
                    <a:pt x="13716" y="1676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3080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01996" y="2470404"/>
              <a:ext cx="1399031" cy="35966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711696" y="2744724"/>
              <a:ext cx="6350" cy="68580"/>
            </a:xfrm>
            <a:custGeom>
              <a:avLst/>
              <a:gdLst/>
              <a:ahLst/>
              <a:cxnLst/>
              <a:rect l="l" t="t" r="r" b="b"/>
              <a:pathLst>
                <a:path w="6350" h="68580">
                  <a:moveTo>
                    <a:pt x="6096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6096" y="6857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F505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5" name="object 7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689091" y="5792723"/>
            <a:ext cx="1059180" cy="348996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844295" y="4209288"/>
            <a:ext cx="1732914" cy="71755"/>
            <a:chOff x="844295" y="4209288"/>
            <a:chExt cx="1732914" cy="71755"/>
          </a:xfrm>
        </p:grpSpPr>
        <p:sp>
          <p:nvSpPr>
            <p:cNvPr id="77" name="object 77"/>
            <p:cNvSpPr/>
            <p:nvPr/>
          </p:nvSpPr>
          <p:spPr>
            <a:xfrm>
              <a:off x="888491" y="4236720"/>
              <a:ext cx="1609725" cy="17145"/>
            </a:xfrm>
            <a:custGeom>
              <a:avLst/>
              <a:gdLst/>
              <a:ahLst/>
              <a:cxnLst/>
              <a:rect l="l" t="t" r="r" b="b"/>
              <a:pathLst>
                <a:path w="1609725" h="17145">
                  <a:moveTo>
                    <a:pt x="1604772" y="0"/>
                  </a:moveTo>
                  <a:lnTo>
                    <a:pt x="1595628" y="0"/>
                  </a:lnTo>
                  <a:lnTo>
                    <a:pt x="1591056" y="3047"/>
                  </a:lnTo>
                  <a:lnTo>
                    <a:pt x="1591056" y="13715"/>
                  </a:lnTo>
                  <a:lnTo>
                    <a:pt x="1595628" y="16763"/>
                  </a:lnTo>
                  <a:lnTo>
                    <a:pt x="1604772" y="16763"/>
                  </a:lnTo>
                  <a:lnTo>
                    <a:pt x="1609344" y="13715"/>
                  </a:lnTo>
                  <a:lnTo>
                    <a:pt x="1609344" y="3047"/>
                  </a:lnTo>
                  <a:lnTo>
                    <a:pt x="1604772" y="0"/>
                  </a:lnTo>
                  <a:close/>
                </a:path>
                <a:path w="1609725" h="17145">
                  <a:moveTo>
                    <a:pt x="1551432" y="0"/>
                  </a:moveTo>
                  <a:lnTo>
                    <a:pt x="1542288" y="0"/>
                  </a:lnTo>
                  <a:lnTo>
                    <a:pt x="1537716" y="3047"/>
                  </a:lnTo>
                  <a:lnTo>
                    <a:pt x="1537716" y="13715"/>
                  </a:lnTo>
                  <a:lnTo>
                    <a:pt x="1542288" y="16763"/>
                  </a:lnTo>
                  <a:lnTo>
                    <a:pt x="1551432" y="16763"/>
                  </a:lnTo>
                  <a:lnTo>
                    <a:pt x="1556004" y="13715"/>
                  </a:lnTo>
                  <a:lnTo>
                    <a:pt x="1556004" y="3047"/>
                  </a:lnTo>
                  <a:lnTo>
                    <a:pt x="1551432" y="0"/>
                  </a:lnTo>
                  <a:close/>
                </a:path>
                <a:path w="1609725" h="17145">
                  <a:moveTo>
                    <a:pt x="1499616" y="0"/>
                  </a:moveTo>
                  <a:lnTo>
                    <a:pt x="1488948" y="0"/>
                  </a:lnTo>
                  <a:lnTo>
                    <a:pt x="1485900" y="3047"/>
                  </a:lnTo>
                  <a:lnTo>
                    <a:pt x="1485900" y="13715"/>
                  </a:lnTo>
                  <a:lnTo>
                    <a:pt x="1488948" y="16763"/>
                  </a:lnTo>
                  <a:lnTo>
                    <a:pt x="1499616" y="16763"/>
                  </a:lnTo>
                  <a:lnTo>
                    <a:pt x="1502664" y="13715"/>
                  </a:lnTo>
                  <a:lnTo>
                    <a:pt x="1502664" y="3047"/>
                  </a:lnTo>
                  <a:lnTo>
                    <a:pt x="1499616" y="0"/>
                  </a:lnTo>
                  <a:close/>
                </a:path>
                <a:path w="1609725" h="17145">
                  <a:moveTo>
                    <a:pt x="1446276" y="0"/>
                  </a:moveTo>
                  <a:lnTo>
                    <a:pt x="1435608" y="0"/>
                  </a:lnTo>
                  <a:lnTo>
                    <a:pt x="1432560" y="3047"/>
                  </a:lnTo>
                  <a:lnTo>
                    <a:pt x="1432560" y="13715"/>
                  </a:lnTo>
                  <a:lnTo>
                    <a:pt x="1435608" y="16763"/>
                  </a:lnTo>
                  <a:lnTo>
                    <a:pt x="1446276" y="16763"/>
                  </a:lnTo>
                  <a:lnTo>
                    <a:pt x="1449324" y="13715"/>
                  </a:lnTo>
                  <a:lnTo>
                    <a:pt x="1449324" y="3047"/>
                  </a:lnTo>
                  <a:lnTo>
                    <a:pt x="1446276" y="0"/>
                  </a:lnTo>
                  <a:close/>
                </a:path>
                <a:path w="1609725" h="17145">
                  <a:moveTo>
                    <a:pt x="1392936" y="0"/>
                  </a:moveTo>
                  <a:lnTo>
                    <a:pt x="1383792" y="0"/>
                  </a:lnTo>
                  <a:lnTo>
                    <a:pt x="1379220" y="3047"/>
                  </a:lnTo>
                  <a:lnTo>
                    <a:pt x="1379220" y="13715"/>
                  </a:lnTo>
                  <a:lnTo>
                    <a:pt x="1383792" y="16763"/>
                  </a:lnTo>
                  <a:lnTo>
                    <a:pt x="1392936" y="16763"/>
                  </a:lnTo>
                  <a:lnTo>
                    <a:pt x="1397508" y="13715"/>
                  </a:lnTo>
                  <a:lnTo>
                    <a:pt x="1397508" y="3047"/>
                  </a:lnTo>
                  <a:lnTo>
                    <a:pt x="1392936" y="0"/>
                  </a:lnTo>
                  <a:close/>
                </a:path>
                <a:path w="1609725" h="17145">
                  <a:moveTo>
                    <a:pt x="1339596" y="0"/>
                  </a:moveTo>
                  <a:lnTo>
                    <a:pt x="1330452" y="0"/>
                  </a:lnTo>
                  <a:lnTo>
                    <a:pt x="1325880" y="3047"/>
                  </a:lnTo>
                  <a:lnTo>
                    <a:pt x="1325880" y="13715"/>
                  </a:lnTo>
                  <a:lnTo>
                    <a:pt x="1330452" y="16763"/>
                  </a:lnTo>
                  <a:lnTo>
                    <a:pt x="1339596" y="16763"/>
                  </a:lnTo>
                  <a:lnTo>
                    <a:pt x="1344168" y="13715"/>
                  </a:lnTo>
                  <a:lnTo>
                    <a:pt x="1344168" y="3047"/>
                  </a:lnTo>
                  <a:lnTo>
                    <a:pt x="1339596" y="0"/>
                  </a:lnTo>
                  <a:close/>
                </a:path>
                <a:path w="1609725" h="17145">
                  <a:moveTo>
                    <a:pt x="1286256" y="0"/>
                  </a:moveTo>
                  <a:lnTo>
                    <a:pt x="1277112" y="0"/>
                  </a:lnTo>
                  <a:lnTo>
                    <a:pt x="1272540" y="3047"/>
                  </a:lnTo>
                  <a:lnTo>
                    <a:pt x="1272540" y="13715"/>
                  </a:lnTo>
                  <a:lnTo>
                    <a:pt x="1277112" y="16763"/>
                  </a:lnTo>
                  <a:lnTo>
                    <a:pt x="1286256" y="16763"/>
                  </a:lnTo>
                  <a:lnTo>
                    <a:pt x="1290828" y="13715"/>
                  </a:lnTo>
                  <a:lnTo>
                    <a:pt x="1290828" y="3047"/>
                  </a:lnTo>
                  <a:lnTo>
                    <a:pt x="1286256" y="0"/>
                  </a:lnTo>
                  <a:close/>
                </a:path>
                <a:path w="1609725" h="17145">
                  <a:moveTo>
                    <a:pt x="1234440" y="0"/>
                  </a:moveTo>
                  <a:lnTo>
                    <a:pt x="1223772" y="0"/>
                  </a:lnTo>
                  <a:lnTo>
                    <a:pt x="1219200" y="3047"/>
                  </a:lnTo>
                  <a:lnTo>
                    <a:pt x="1219200" y="13715"/>
                  </a:lnTo>
                  <a:lnTo>
                    <a:pt x="1223772" y="16763"/>
                  </a:lnTo>
                  <a:lnTo>
                    <a:pt x="1234440" y="16763"/>
                  </a:lnTo>
                  <a:lnTo>
                    <a:pt x="1237488" y="13715"/>
                  </a:lnTo>
                  <a:lnTo>
                    <a:pt x="1237488" y="3047"/>
                  </a:lnTo>
                  <a:lnTo>
                    <a:pt x="1234440" y="0"/>
                  </a:lnTo>
                  <a:close/>
                </a:path>
                <a:path w="1609725" h="17145">
                  <a:moveTo>
                    <a:pt x="1181100" y="0"/>
                  </a:moveTo>
                  <a:lnTo>
                    <a:pt x="1170432" y="0"/>
                  </a:lnTo>
                  <a:lnTo>
                    <a:pt x="1167384" y="3047"/>
                  </a:lnTo>
                  <a:lnTo>
                    <a:pt x="1167384" y="13715"/>
                  </a:lnTo>
                  <a:lnTo>
                    <a:pt x="1170432" y="16763"/>
                  </a:lnTo>
                  <a:lnTo>
                    <a:pt x="1181100" y="16763"/>
                  </a:lnTo>
                  <a:lnTo>
                    <a:pt x="1184148" y="13715"/>
                  </a:lnTo>
                  <a:lnTo>
                    <a:pt x="1184148" y="3047"/>
                  </a:lnTo>
                  <a:lnTo>
                    <a:pt x="1181100" y="0"/>
                  </a:lnTo>
                  <a:close/>
                </a:path>
                <a:path w="1609725" h="17145">
                  <a:moveTo>
                    <a:pt x="1127760" y="0"/>
                  </a:moveTo>
                  <a:lnTo>
                    <a:pt x="1117092" y="0"/>
                  </a:lnTo>
                  <a:lnTo>
                    <a:pt x="1114044" y="3047"/>
                  </a:lnTo>
                  <a:lnTo>
                    <a:pt x="1114044" y="13715"/>
                  </a:lnTo>
                  <a:lnTo>
                    <a:pt x="1117092" y="16763"/>
                  </a:lnTo>
                  <a:lnTo>
                    <a:pt x="1127760" y="16763"/>
                  </a:lnTo>
                  <a:lnTo>
                    <a:pt x="1132332" y="13715"/>
                  </a:lnTo>
                  <a:lnTo>
                    <a:pt x="1132332" y="3047"/>
                  </a:lnTo>
                  <a:lnTo>
                    <a:pt x="1127760" y="0"/>
                  </a:lnTo>
                  <a:close/>
                </a:path>
                <a:path w="1609725" h="17145">
                  <a:moveTo>
                    <a:pt x="1074420" y="0"/>
                  </a:moveTo>
                  <a:lnTo>
                    <a:pt x="1065276" y="0"/>
                  </a:lnTo>
                  <a:lnTo>
                    <a:pt x="1060704" y="3047"/>
                  </a:lnTo>
                  <a:lnTo>
                    <a:pt x="1060704" y="13715"/>
                  </a:lnTo>
                  <a:lnTo>
                    <a:pt x="1065276" y="16763"/>
                  </a:lnTo>
                  <a:lnTo>
                    <a:pt x="1074420" y="16763"/>
                  </a:lnTo>
                  <a:lnTo>
                    <a:pt x="1078992" y="13715"/>
                  </a:lnTo>
                  <a:lnTo>
                    <a:pt x="1078992" y="3047"/>
                  </a:lnTo>
                  <a:lnTo>
                    <a:pt x="1074420" y="0"/>
                  </a:lnTo>
                  <a:close/>
                </a:path>
                <a:path w="1609725" h="17145">
                  <a:moveTo>
                    <a:pt x="1021080" y="0"/>
                  </a:moveTo>
                  <a:lnTo>
                    <a:pt x="1011935" y="0"/>
                  </a:lnTo>
                  <a:lnTo>
                    <a:pt x="1007364" y="3047"/>
                  </a:lnTo>
                  <a:lnTo>
                    <a:pt x="1007364" y="13715"/>
                  </a:lnTo>
                  <a:lnTo>
                    <a:pt x="1011935" y="16763"/>
                  </a:lnTo>
                  <a:lnTo>
                    <a:pt x="1021080" y="16763"/>
                  </a:lnTo>
                  <a:lnTo>
                    <a:pt x="1025652" y="13715"/>
                  </a:lnTo>
                  <a:lnTo>
                    <a:pt x="1025652" y="3047"/>
                  </a:lnTo>
                  <a:lnTo>
                    <a:pt x="1021080" y="0"/>
                  </a:lnTo>
                  <a:close/>
                </a:path>
                <a:path w="1609725" h="17145">
                  <a:moveTo>
                    <a:pt x="967740" y="0"/>
                  </a:moveTo>
                  <a:lnTo>
                    <a:pt x="958596" y="0"/>
                  </a:lnTo>
                  <a:lnTo>
                    <a:pt x="954024" y="3047"/>
                  </a:lnTo>
                  <a:lnTo>
                    <a:pt x="954024" y="13715"/>
                  </a:lnTo>
                  <a:lnTo>
                    <a:pt x="958596" y="16763"/>
                  </a:lnTo>
                  <a:lnTo>
                    <a:pt x="967740" y="16763"/>
                  </a:lnTo>
                  <a:lnTo>
                    <a:pt x="972312" y="13715"/>
                  </a:lnTo>
                  <a:lnTo>
                    <a:pt x="972312" y="3047"/>
                  </a:lnTo>
                  <a:lnTo>
                    <a:pt x="967740" y="0"/>
                  </a:lnTo>
                  <a:close/>
                </a:path>
                <a:path w="1609725" h="17145">
                  <a:moveTo>
                    <a:pt x="915924" y="0"/>
                  </a:moveTo>
                  <a:lnTo>
                    <a:pt x="905256" y="0"/>
                  </a:lnTo>
                  <a:lnTo>
                    <a:pt x="902208" y="3047"/>
                  </a:lnTo>
                  <a:lnTo>
                    <a:pt x="902208" y="13715"/>
                  </a:lnTo>
                  <a:lnTo>
                    <a:pt x="905256" y="16763"/>
                  </a:lnTo>
                  <a:lnTo>
                    <a:pt x="915924" y="16763"/>
                  </a:lnTo>
                  <a:lnTo>
                    <a:pt x="918972" y="13715"/>
                  </a:lnTo>
                  <a:lnTo>
                    <a:pt x="918972" y="3047"/>
                  </a:lnTo>
                  <a:lnTo>
                    <a:pt x="915924" y="0"/>
                  </a:lnTo>
                  <a:close/>
                </a:path>
                <a:path w="1609725" h="17145">
                  <a:moveTo>
                    <a:pt x="862584" y="0"/>
                  </a:moveTo>
                  <a:lnTo>
                    <a:pt x="851916" y="0"/>
                  </a:lnTo>
                  <a:lnTo>
                    <a:pt x="848868" y="3047"/>
                  </a:lnTo>
                  <a:lnTo>
                    <a:pt x="848868" y="13715"/>
                  </a:lnTo>
                  <a:lnTo>
                    <a:pt x="851916" y="16763"/>
                  </a:lnTo>
                  <a:lnTo>
                    <a:pt x="862584" y="16763"/>
                  </a:lnTo>
                  <a:lnTo>
                    <a:pt x="865632" y="13715"/>
                  </a:lnTo>
                  <a:lnTo>
                    <a:pt x="865632" y="3047"/>
                  </a:lnTo>
                  <a:lnTo>
                    <a:pt x="862584" y="0"/>
                  </a:lnTo>
                  <a:close/>
                </a:path>
                <a:path w="1609725" h="17145">
                  <a:moveTo>
                    <a:pt x="809244" y="0"/>
                  </a:moveTo>
                  <a:lnTo>
                    <a:pt x="798576" y="0"/>
                  </a:lnTo>
                  <a:lnTo>
                    <a:pt x="795528" y="3047"/>
                  </a:lnTo>
                  <a:lnTo>
                    <a:pt x="795528" y="13715"/>
                  </a:lnTo>
                  <a:lnTo>
                    <a:pt x="798576" y="16763"/>
                  </a:lnTo>
                  <a:lnTo>
                    <a:pt x="809244" y="16763"/>
                  </a:lnTo>
                  <a:lnTo>
                    <a:pt x="813816" y="13715"/>
                  </a:lnTo>
                  <a:lnTo>
                    <a:pt x="813816" y="3047"/>
                  </a:lnTo>
                  <a:lnTo>
                    <a:pt x="809244" y="0"/>
                  </a:lnTo>
                  <a:close/>
                </a:path>
                <a:path w="1609725" h="17145">
                  <a:moveTo>
                    <a:pt x="755904" y="0"/>
                  </a:moveTo>
                  <a:lnTo>
                    <a:pt x="746760" y="0"/>
                  </a:lnTo>
                  <a:lnTo>
                    <a:pt x="742188" y="3047"/>
                  </a:lnTo>
                  <a:lnTo>
                    <a:pt x="742188" y="13715"/>
                  </a:lnTo>
                  <a:lnTo>
                    <a:pt x="746760" y="16763"/>
                  </a:lnTo>
                  <a:lnTo>
                    <a:pt x="755904" y="16763"/>
                  </a:lnTo>
                  <a:lnTo>
                    <a:pt x="760476" y="13715"/>
                  </a:lnTo>
                  <a:lnTo>
                    <a:pt x="760476" y="3047"/>
                  </a:lnTo>
                  <a:lnTo>
                    <a:pt x="755904" y="0"/>
                  </a:lnTo>
                  <a:close/>
                </a:path>
                <a:path w="1609725" h="17145">
                  <a:moveTo>
                    <a:pt x="702564" y="0"/>
                  </a:moveTo>
                  <a:lnTo>
                    <a:pt x="693420" y="0"/>
                  </a:lnTo>
                  <a:lnTo>
                    <a:pt x="688848" y="3047"/>
                  </a:lnTo>
                  <a:lnTo>
                    <a:pt x="688848" y="13715"/>
                  </a:lnTo>
                  <a:lnTo>
                    <a:pt x="693420" y="16763"/>
                  </a:lnTo>
                  <a:lnTo>
                    <a:pt x="702564" y="16763"/>
                  </a:lnTo>
                  <a:lnTo>
                    <a:pt x="707136" y="13715"/>
                  </a:lnTo>
                  <a:lnTo>
                    <a:pt x="707136" y="3047"/>
                  </a:lnTo>
                  <a:lnTo>
                    <a:pt x="702564" y="0"/>
                  </a:lnTo>
                  <a:close/>
                </a:path>
                <a:path w="1609725" h="17145">
                  <a:moveTo>
                    <a:pt x="650748" y="0"/>
                  </a:moveTo>
                  <a:lnTo>
                    <a:pt x="640080" y="0"/>
                  </a:lnTo>
                  <a:lnTo>
                    <a:pt x="635508" y="3047"/>
                  </a:lnTo>
                  <a:lnTo>
                    <a:pt x="635508" y="13715"/>
                  </a:lnTo>
                  <a:lnTo>
                    <a:pt x="640080" y="16763"/>
                  </a:lnTo>
                  <a:lnTo>
                    <a:pt x="650748" y="16763"/>
                  </a:lnTo>
                  <a:lnTo>
                    <a:pt x="653796" y="13715"/>
                  </a:lnTo>
                  <a:lnTo>
                    <a:pt x="653796" y="3047"/>
                  </a:lnTo>
                  <a:lnTo>
                    <a:pt x="650748" y="0"/>
                  </a:lnTo>
                  <a:close/>
                </a:path>
                <a:path w="1609725" h="17145">
                  <a:moveTo>
                    <a:pt x="597408" y="0"/>
                  </a:moveTo>
                  <a:lnTo>
                    <a:pt x="586740" y="0"/>
                  </a:lnTo>
                  <a:lnTo>
                    <a:pt x="583692" y="3047"/>
                  </a:lnTo>
                  <a:lnTo>
                    <a:pt x="583692" y="13715"/>
                  </a:lnTo>
                  <a:lnTo>
                    <a:pt x="586740" y="16763"/>
                  </a:lnTo>
                  <a:lnTo>
                    <a:pt x="597408" y="16763"/>
                  </a:lnTo>
                  <a:lnTo>
                    <a:pt x="600456" y="13715"/>
                  </a:lnTo>
                  <a:lnTo>
                    <a:pt x="600456" y="3047"/>
                  </a:lnTo>
                  <a:lnTo>
                    <a:pt x="597408" y="0"/>
                  </a:lnTo>
                  <a:close/>
                </a:path>
                <a:path w="1609725" h="17145">
                  <a:moveTo>
                    <a:pt x="544068" y="0"/>
                  </a:moveTo>
                  <a:lnTo>
                    <a:pt x="533400" y="0"/>
                  </a:lnTo>
                  <a:lnTo>
                    <a:pt x="530352" y="3047"/>
                  </a:lnTo>
                  <a:lnTo>
                    <a:pt x="530352" y="13715"/>
                  </a:lnTo>
                  <a:lnTo>
                    <a:pt x="533400" y="16763"/>
                  </a:lnTo>
                  <a:lnTo>
                    <a:pt x="544068" y="16763"/>
                  </a:lnTo>
                  <a:lnTo>
                    <a:pt x="547116" y="13715"/>
                  </a:lnTo>
                  <a:lnTo>
                    <a:pt x="547116" y="3047"/>
                  </a:lnTo>
                  <a:lnTo>
                    <a:pt x="544068" y="0"/>
                  </a:lnTo>
                  <a:close/>
                </a:path>
                <a:path w="1609725" h="17145">
                  <a:moveTo>
                    <a:pt x="490728" y="0"/>
                  </a:moveTo>
                  <a:lnTo>
                    <a:pt x="481584" y="0"/>
                  </a:lnTo>
                  <a:lnTo>
                    <a:pt x="477012" y="3047"/>
                  </a:lnTo>
                  <a:lnTo>
                    <a:pt x="477012" y="13715"/>
                  </a:lnTo>
                  <a:lnTo>
                    <a:pt x="481584" y="16763"/>
                  </a:lnTo>
                  <a:lnTo>
                    <a:pt x="490728" y="16763"/>
                  </a:lnTo>
                  <a:lnTo>
                    <a:pt x="495300" y="13715"/>
                  </a:lnTo>
                  <a:lnTo>
                    <a:pt x="495300" y="3047"/>
                  </a:lnTo>
                  <a:lnTo>
                    <a:pt x="490728" y="0"/>
                  </a:lnTo>
                  <a:close/>
                </a:path>
                <a:path w="1609725" h="17145">
                  <a:moveTo>
                    <a:pt x="437388" y="0"/>
                  </a:moveTo>
                  <a:lnTo>
                    <a:pt x="428244" y="0"/>
                  </a:lnTo>
                  <a:lnTo>
                    <a:pt x="423672" y="3047"/>
                  </a:lnTo>
                  <a:lnTo>
                    <a:pt x="423672" y="13715"/>
                  </a:lnTo>
                  <a:lnTo>
                    <a:pt x="428244" y="16763"/>
                  </a:lnTo>
                  <a:lnTo>
                    <a:pt x="437388" y="16763"/>
                  </a:lnTo>
                  <a:lnTo>
                    <a:pt x="441960" y="13715"/>
                  </a:lnTo>
                  <a:lnTo>
                    <a:pt x="441960" y="3047"/>
                  </a:lnTo>
                  <a:lnTo>
                    <a:pt x="437388" y="0"/>
                  </a:lnTo>
                  <a:close/>
                </a:path>
                <a:path w="1609725" h="17145">
                  <a:moveTo>
                    <a:pt x="384048" y="0"/>
                  </a:moveTo>
                  <a:lnTo>
                    <a:pt x="374904" y="0"/>
                  </a:lnTo>
                  <a:lnTo>
                    <a:pt x="370332" y="3047"/>
                  </a:lnTo>
                  <a:lnTo>
                    <a:pt x="370332" y="13715"/>
                  </a:lnTo>
                  <a:lnTo>
                    <a:pt x="374904" y="16763"/>
                  </a:lnTo>
                  <a:lnTo>
                    <a:pt x="384048" y="16763"/>
                  </a:lnTo>
                  <a:lnTo>
                    <a:pt x="388620" y="13715"/>
                  </a:lnTo>
                  <a:lnTo>
                    <a:pt x="388620" y="3047"/>
                  </a:lnTo>
                  <a:lnTo>
                    <a:pt x="384048" y="0"/>
                  </a:lnTo>
                  <a:close/>
                </a:path>
                <a:path w="1609725" h="17145">
                  <a:moveTo>
                    <a:pt x="332232" y="0"/>
                  </a:moveTo>
                  <a:lnTo>
                    <a:pt x="321564" y="0"/>
                  </a:lnTo>
                  <a:lnTo>
                    <a:pt x="316992" y="3047"/>
                  </a:lnTo>
                  <a:lnTo>
                    <a:pt x="316992" y="13715"/>
                  </a:lnTo>
                  <a:lnTo>
                    <a:pt x="321564" y="16763"/>
                  </a:lnTo>
                  <a:lnTo>
                    <a:pt x="332232" y="16763"/>
                  </a:lnTo>
                  <a:lnTo>
                    <a:pt x="335280" y="13715"/>
                  </a:lnTo>
                  <a:lnTo>
                    <a:pt x="335280" y="3047"/>
                  </a:lnTo>
                  <a:lnTo>
                    <a:pt x="332232" y="0"/>
                  </a:lnTo>
                  <a:close/>
                </a:path>
                <a:path w="1609725" h="17145">
                  <a:moveTo>
                    <a:pt x="278892" y="0"/>
                  </a:moveTo>
                  <a:lnTo>
                    <a:pt x="268224" y="0"/>
                  </a:lnTo>
                  <a:lnTo>
                    <a:pt x="265176" y="3047"/>
                  </a:lnTo>
                  <a:lnTo>
                    <a:pt x="265176" y="13715"/>
                  </a:lnTo>
                  <a:lnTo>
                    <a:pt x="268224" y="16763"/>
                  </a:lnTo>
                  <a:lnTo>
                    <a:pt x="278892" y="16763"/>
                  </a:lnTo>
                  <a:lnTo>
                    <a:pt x="281940" y="13715"/>
                  </a:lnTo>
                  <a:lnTo>
                    <a:pt x="281940" y="3047"/>
                  </a:lnTo>
                  <a:lnTo>
                    <a:pt x="278892" y="0"/>
                  </a:lnTo>
                  <a:close/>
                </a:path>
                <a:path w="1609725" h="17145">
                  <a:moveTo>
                    <a:pt x="225552" y="0"/>
                  </a:moveTo>
                  <a:lnTo>
                    <a:pt x="214884" y="0"/>
                  </a:lnTo>
                  <a:lnTo>
                    <a:pt x="211836" y="3047"/>
                  </a:lnTo>
                  <a:lnTo>
                    <a:pt x="211836" y="13715"/>
                  </a:lnTo>
                  <a:lnTo>
                    <a:pt x="214884" y="16763"/>
                  </a:lnTo>
                  <a:lnTo>
                    <a:pt x="225552" y="16763"/>
                  </a:lnTo>
                  <a:lnTo>
                    <a:pt x="230124" y="13715"/>
                  </a:lnTo>
                  <a:lnTo>
                    <a:pt x="230124" y="3047"/>
                  </a:lnTo>
                  <a:lnTo>
                    <a:pt x="225552" y="0"/>
                  </a:lnTo>
                  <a:close/>
                </a:path>
                <a:path w="1609725" h="17145">
                  <a:moveTo>
                    <a:pt x="172212" y="0"/>
                  </a:moveTo>
                  <a:lnTo>
                    <a:pt x="163068" y="0"/>
                  </a:lnTo>
                  <a:lnTo>
                    <a:pt x="158496" y="3047"/>
                  </a:lnTo>
                  <a:lnTo>
                    <a:pt x="158496" y="13715"/>
                  </a:lnTo>
                  <a:lnTo>
                    <a:pt x="163068" y="16763"/>
                  </a:lnTo>
                  <a:lnTo>
                    <a:pt x="172212" y="16763"/>
                  </a:lnTo>
                  <a:lnTo>
                    <a:pt x="176784" y="13715"/>
                  </a:lnTo>
                  <a:lnTo>
                    <a:pt x="176784" y="3047"/>
                  </a:lnTo>
                  <a:lnTo>
                    <a:pt x="172212" y="0"/>
                  </a:lnTo>
                  <a:close/>
                </a:path>
                <a:path w="1609725" h="17145">
                  <a:moveTo>
                    <a:pt x="118872" y="0"/>
                  </a:moveTo>
                  <a:lnTo>
                    <a:pt x="109728" y="0"/>
                  </a:lnTo>
                  <a:lnTo>
                    <a:pt x="105156" y="3047"/>
                  </a:lnTo>
                  <a:lnTo>
                    <a:pt x="105156" y="13715"/>
                  </a:lnTo>
                  <a:lnTo>
                    <a:pt x="109728" y="16763"/>
                  </a:lnTo>
                  <a:lnTo>
                    <a:pt x="118872" y="16763"/>
                  </a:lnTo>
                  <a:lnTo>
                    <a:pt x="123444" y="13715"/>
                  </a:lnTo>
                  <a:lnTo>
                    <a:pt x="123444" y="3047"/>
                  </a:lnTo>
                  <a:lnTo>
                    <a:pt x="118872" y="0"/>
                  </a:lnTo>
                  <a:close/>
                </a:path>
                <a:path w="1609725" h="17145">
                  <a:moveTo>
                    <a:pt x="65532" y="0"/>
                  </a:moveTo>
                  <a:lnTo>
                    <a:pt x="56388" y="0"/>
                  </a:lnTo>
                  <a:lnTo>
                    <a:pt x="51816" y="3047"/>
                  </a:lnTo>
                  <a:lnTo>
                    <a:pt x="51816" y="13715"/>
                  </a:lnTo>
                  <a:lnTo>
                    <a:pt x="56388" y="16763"/>
                  </a:lnTo>
                  <a:lnTo>
                    <a:pt x="65532" y="16763"/>
                  </a:lnTo>
                  <a:lnTo>
                    <a:pt x="70104" y="13715"/>
                  </a:lnTo>
                  <a:lnTo>
                    <a:pt x="70104" y="3047"/>
                  </a:lnTo>
                  <a:lnTo>
                    <a:pt x="65532" y="0"/>
                  </a:lnTo>
                  <a:close/>
                </a:path>
                <a:path w="1609725" h="17145">
                  <a:moveTo>
                    <a:pt x="13716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13715"/>
                  </a:lnTo>
                  <a:lnTo>
                    <a:pt x="3048" y="16763"/>
                  </a:lnTo>
                  <a:lnTo>
                    <a:pt x="13716" y="16763"/>
                  </a:lnTo>
                  <a:lnTo>
                    <a:pt x="16764" y="13715"/>
                  </a:lnTo>
                  <a:lnTo>
                    <a:pt x="16764" y="3047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44295" y="4245863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 h="0">
                  <a:moveTo>
                    <a:pt x="1697735" y="0"/>
                  </a:moveTo>
                  <a:lnTo>
                    <a:pt x="1697735" y="0"/>
                  </a:lnTo>
                </a:path>
                <a:path w="1697989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8287">
              <a:solidFill>
                <a:srgbClr val="E01E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505455" y="4209288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36575" y="0"/>
                  </a:moveTo>
                  <a:lnTo>
                    <a:pt x="22502" y="2928"/>
                  </a:lnTo>
                  <a:lnTo>
                    <a:pt x="10858" y="10858"/>
                  </a:lnTo>
                  <a:lnTo>
                    <a:pt x="2928" y="22502"/>
                  </a:lnTo>
                  <a:lnTo>
                    <a:pt x="0" y="36575"/>
                  </a:lnTo>
                  <a:lnTo>
                    <a:pt x="2928" y="49768"/>
                  </a:lnTo>
                  <a:lnTo>
                    <a:pt x="10858" y="60960"/>
                  </a:lnTo>
                  <a:lnTo>
                    <a:pt x="22502" y="68722"/>
                  </a:lnTo>
                  <a:lnTo>
                    <a:pt x="36575" y="71627"/>
                  </a:lnTo>
                  <a:lnTo>
                    <a:pt x="50411" y="68722"/>
                  </a:lnTo>
                  <a:lnTo>
                    <a:pt x="61531" y="60960"/>
                  </a:lnTo>
                  <a:lnTo>
                    <a:pt x="68937" y="49768"/>
                  </a:lnTo>
                  <a:lnTo>
                    <a:pt x="71627" y="36575"/>
                  </a:lnTo>
                  <a:lnTo>
                    <a:pt x="68937" y="22502"/>
                  </a:lnTo>
                  <a:lnTo>
                    <a:pt x="61531" y="10858"/>
                  </a:lnTo>
                  <a:lnTo>
                    <a:pt x="50411" y="292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/>
          <p:nvPr/>
        </p:nvSpPr>
        <p:spPr>
          <a:xfrm>
            <a:off x="5460492" y="5102351"/>
            <a:ext cx="516890" cy="494030"/>
          </a:xfrm>
          <a:custGeom>
            <a:avLst/>
            <a:gdLst/>
            <a:ahLst/>
            <a:cxnLst/>
            <a:rect l="l" t="t" r="r" b="b"/>
            <a:pathLst>
              <a:path w="516889" h="494029">
                <a:moveTo>
                  <a:pt x="16764" y="3048"/>
                </a:moveTo>
                <a:lnTo>
                  <a:pt x="13716" y="0"/>
                </a:ln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6764"/>
                </a:lnTo>
                <a:lnTo>
                  <a:pt x="13716" y="16764"/>
                </a:lnTo>
                <a:lnTo>
                  <a:pt x="16764" y="13716"/>
                </a:lnTo>
                <a:lnTo>
                  <a:pt x="16764" y="3048"/>
                </a:lnTo>
                <a:close/>
              </a:path>
              <a:path w="516889" h="494029">
                <a:moveTo>
                  <a:pt x="73152" y="3048"/>
                </a:moveTo>
                <a:lnTo>
                  <a:pt x="68580" y="0"/>
                </a:lnTo>
                <a:lnTo>
                  <a:pt x="59436" y="0"/>
                </a:lnTo>
                <a:lnTo>
                  <a:pt x="54864" y="3048"/>
                </a:lnTo>
                <a:lnTo>
                  <a:pt x="54864" y="13716"/>
                </a:lnTo>
                <a:lnTo>
                  <a:pt x="59436" y="16764"/>
                </a:lnTo>
                <a:lnTo>
                  <a:pt x="68580" y="16764"/>
                </a:lnTo>
                <a:lnTo>
                  <a:pt x="73152" y="13716"/>
                </a:lnTo>
                <a:lnTo>
                  <a:pt x="73152" y="3048"/>
                </a:lnTo>
                <a:close/>
              </a:path>
              <a:path w="516889" h="494029">
                <a:moveTo>
                  <a:pt x="128016" y="3048"/>
                </a:moveTo>
                <a:lnTo>
                  <a:pt x="123444" y="0"/>
                </a:lnTo>
                <a:lnTo>
                  <a:pt x="114300" y="0"/>
                </a:lnTo>
                <a:lnTo>
                  <a:pt x="109728" y="3048"/>
                </a:lnTo>
                <a:lnTo>
                  <a:pt x="109728" y="13716"/>
                </a:lnTo>
                <a:lnTo>
                  <a:pt x="114300" y="16764"/>
                </a:lnTo>
                <a:lnTo>
                  <a:pt x="123444" y="16764"/>
                </a:lnTo>
                <a:lnTo>
                  <a:pt x="128016" y="13716"/>
                </a:lnTo>
                <a:lnTo>
                  <a:pt x="128016" y="3048"/>
                </a:lnTo>
                <a:close/>
              </a:path>
              <a:path w="516889" h="494029">
                <a:moveTo>
                  <a:pt x="184404" y="3048"/>
                </a:moveTo>
                <a:lnTo>
                  <a:pt x="179832" y="0"/>
                </a:lnTo>
                <a:lnTo>
                  <a:pt x="169164" y="0"/>
                </a:lnTo>
                <a:lnTo>
                  <a:pt x="166116" y="3048"/>
                </a:lnTo>
                <a:lnTo>
                  <a:pt x="166116" y="13716"/>
                </a:lnTo>
                <a:lnTo>
                  <a:pt x="169164" y="16764"/>
                </a:lnTo>
                <a:lnTo>
                  <a:pt x="179832" y="16764"/>
                </a:lnTo>
                <a:lnTo>
                  <a:pt x="184404" y="13716"/>
                </a:lnTo>
                <a:lnTo>
                  <a:pt x="184404" y="3048"/>
                </a:lnTo>
                <a:close/>
              </a:path>
              <a:path w="516889" h="494029">
                <a:moveTo>
                  <a:pt x="239268" y="3048"/>
                </a:moveTo>
                <a:lnTo>
                  <a:pt x="234696" y="0"/>
                </a:lnTo>
                <a:lnTo>
                  <a:pt x="225552" y="0"/>
                </a:lnTo>
                <a:lnTo>
                  <a:pt x="220980" y="3048"/>
                </a:lnTo>
                <a:lnTo>
                  <a:pt x="220980" y="13716"/>
                </a:lnTo>
                <a:lnTo>
                  <a:pt x="225552" y="16764"/>
                </a:lnTo>
                <a:lnTo>
                  <a:pt x="234696" y="16764"/>
                </a:lnTo>
                <a:lnTo>
                  <a:pt x="239268" y="13716"/>
                </a:lnTo>
                <a:lnTo>
                  <a:pt x="239268" y="3048"/>
                </a:lnTo>
                <a:close/>
              </a:path>
              <a:path w="516889" h="494029">
                <a:moveTo>
                  <a:pt x="294132" y="3048"/>
                </a:moveTo>
                <a:lnTo>
                  <a:pt x="291084" y="0"/>
                </a:lnTo>
                <a:lnTo>
                  <a:pt x="280416" y="0"/>
                </a:lnTo>
                <a:lnTo>
                  <a:pt x="277368" y="3048"/>
                </a:lnTo>
                <a:lnTo>
                  <a:pt x="277368" y="13716"/>
                </a:lnTo>
                <a:lnTo>
                  <a:pt x="280416" y="16764"/>
                </a:lnTo>
                <a:lnTo>
                  <a:pt x="291084" y="16764"/>
                </a:lnTo>
                <a:lnTo>
                  <a:pt x="294132" y="13716"/>
                </a:lnTo>
                <a:lnTo>
                  <a:pt x="294132" y="3048"/>
                </a:lnTo>
                <a:close/>
              </a:path>
              <a:path w="516889" h="494029">
                <a:moveTo>
                  <a:pt x="350520" y="3048"/>
                </a:moveTo>
                <a:lnTo>
                  <a:pt x="345948" y="0"/>
                </a:lnTo>
                <a:lnTo>
                  <a:pt x="336804" y="0"/>
                </a:lnTo>
                <a:lnTo>
                  <a:pt x="332232" y="3048"/>
                </a:lnTo>
                <a:lnTo>
                  <a:pt x="332232" y="13716"/>
                </a:lnTo>
                <a:lnTo>
                  <a:pt x="336804" y="16764"/>
                </a:lnTo>
                <a:lnTo>
                  <a:pt x="345948" y="16764"/>
                </a:lnTo>
                <a:lnTo>
                  <a:pt x="350520" y="13716"/>
                </a:lnTo>
                <a:lnTo>
                  <a:pt x="350520" y="3048"/>
                </a:lnTo>
                <a:close/>
              </a:path>
              <a:path w="516889" h="494029">
                <a:moveTo>
                  <a:pt x="405384" y="3048"/>
                </a:moveTo>
                <a:lnTo>
                  <a:pt x="402336" y="0"/>
                </a:lnTo>
                <a:lnTo>
                  <a:pt x="391668" y="0"/>
                </a:lnTo>
                <a:lnTo>
                  <a:pt x="388620" y="3048"/>
                </a:lnTo>
                <a:lnTo>
                  <a:pt x="388620" y="13716"/>
                </a:lnTo>
                <a:lnTo>
                  <a:pt x="391668" y="16764"/>
                </a:lnTo>
                <a:lnTo>
                  <a:pt x="402336" y="16764"/>
                </a:lnTo>
                <a:lnTo>
                  <a:pt x="405384" y="13716"/>
                </a:lnTo>
                <a:lnTo>
                  <a:pt x="405384" y="3048"/>
                </a:lnTo>
                <a:close/>
              </a:path>
              <a:path w="516889" h="494029">
                <a:moveTo>
                  <a:pt x="461772" y="3048"/>
                </a:moveTo>
                <a:lnTo>
                  <a:pt x="457200" y="0"/>
                </a:lnTo>
                <a:lnTo>
                  <a:pt x="448056" y="0"/>
                </a:lnTo>
                <a:lnTo>
                  <a:pt x="443484" y="3048"/>
                </a:lnTo>
                <a:lnTo>
                  <a:pt x="443484" y="13716"/>
                </a:lnTo>
                <a:lnTo>
                  <a:pt x="448056" y="16764"/>
                </a:lnTo>
                <a:lnTo>
                  <a:pt x="457200" y="16764"/>
                </a:lnTo>
                <a:lnTo>
                  <a:pt x="461772" y="13716"/>
                </a:lnTo>
                <a:lnTo>
                  <a:pt x="461772" y="3048"/>
                </a:lnTo>
                <a:close/>
              </a:path>
              <a:path w="516889" h="494029">
                <a:moveTo>
                  <a:pt x="516636" y="480060"/>
                </a:moveTo>
                <a:lnTo>
                  <a:pt x="512064" y="475488"/>
                </a:lnTo>
                <a:lnTo>
                  <a:pt x="502920" y="475488"/>
                </a:lnTo>
                <a:lnTo>
                  <a:pt x="498348" y="480060"/>
                </a:lnTo>
                <a:lnTo>
                  <a:pt x="498348" y="489204"/>
                </a:lnTo>
                <a:lnTo>
                  <a:pt x="502920" y="493776"/>
                </a:lnTo>
                <a:lnTo>
                  <a:pt x="512064" y="493776"/>
                </a:lnTo>
                <a:lnTo>
                  <a:pt x="516636" y="489204"/>
                </a:lnTo>
                <a:lnTo>
                  <a:pt x="516636" y="480060"/>
                </a:lnTo>
                <a:close/>
              </a:path>
              <a:path w="516889" h="494029">
                <a:moveTo>
                  <a:pt x="516636" y="426720"/>
                </a:moveTo>
                <a:lnTo>
                  <a:pt x="512064" y="422148"/>
                </a:lnTo>
                <a:lnTo>
                  <a:pt x="502920" y="422148"/>
                </a:lnTo>
                <a:lnTo>
                  <a:pt x="498348" y="426720"/>
                </a:lnTo>
                <a:lnTo>
                  <a:pt x="498348" y="435864"/>
                </a:lnTo>
                <a:lnTo>
                  <a:pt x="502920" y="440436"/>
                </a:lnTo>
                <a:lnTo>
                  <a:pt x="512064" y="440436"/>
                </a:lnTo>
                <a:lnTo>
                  <a:pt x="516636" y="435864"/>
                </a:lnTo>
                <a:lnTo>
                  <a:pt x="516636" y="426720"/>
                </a:lnTo>
                <a:close/>
              </a:path>
              <a:path w="516889" h="494029">
                <a:moveTo>
                  <a:pt x="516636" y="373380"/>
                </a:moveTo>
                <a:lnTo>
                  <a:pt x="512064" y="370332"/>
                </a:lnTo>
                <a:lnTo>
                  <a:pt x="502920" y="370332"/>
                </a:lnTo>
                <a:lnTo>
                  <a:pt x="498348" y="373380"/>
                </a:lnTo>
                <a:lnTo>
                  <a:pt x="498348" y="384048"/>
                </a:lnTo>
                <a:lnTo>
                  <a:pt x="502920" y="387096"/>
                </a:lnTo>
                <a:lnTo>
                  <a:pt x="512064" y="387096"/>
                </a:lnTo>
                <a:lnTo>
                  <a:pt x="516636" y="384048"/>
                </a:lnTo>
                <a:lnTo>
                  <a:pt x="516636" y="373380"/>
                </a:lnTo>
                <a:close/>
              </a:path>
              <a:path w="516889" h="494029">
                <a:moveTo>
                  <a:pt x="516636" y="320040"/>
                </a:moveTo>
                <a:lnTo>
                  <a:pt x="512064" y="316992"/>
                </a:lnTo>
                <a:lnTo>
                  <a:pt x="502920" y="316992"/>
                </a:lnTo>
                <a:lnTo>
                  <a:pt x="498348" y="320040"/>
                </a:lnTo>
                <a:lnTo>
                  <a:pt x="498348" y="330708"/>
                </a:lnTo>
                <a:lnTo>
                  <a:pt x="502920" y="335280"/>
                </a:lnTo>
                <a:lnTo>
                  <a:pt x="512064" y="335280"/>
                </a:lnTo>
                <a:lnTo>
                  <a:pt x="516636" y="330708"/>
                </a:lnTo>
                <a:lnTo>
                  <a:pt x="516636" y="320040"/>
                </a:lnTo>
                <a:close/>
              </a:path>
              <a:path w="516889" h="494029">
                <a:moveTo>
                  <a:pt x="516636" y="268224"/>
                </a:moveTo>
                <a:lnTo>
                  <a:pt x="512064" y="263652"/>
                </a:lnTo>
                <a:lnTo>
                  <a:pt x="502920" y="263652"/>
                </a:lnTo>
                <a:lnTo>
                  <a:pt x="498348" y="268224"/>
                </a:lnTo>
                <a:lnTo>
                  <a:pt x="498348" y="277368"/>
                </a:lnTo>
                <a:lnTo>
                  <a:pt x="502920" y="281940"/>
                </a:lnTo>
                <a:lnTo>
                  <a:pt x="512064" y="281940"/>
                </a:lnTo>
                <a:lnTo>
                  <a:pt x="516636" y="277368"/>
                </a:lnTo>
                <a:lnTo>
                  <a:pt x="516636" y="268224"/>
                </a:lnTo>
                <a:close/>
              </a:path>
              <a:path w="516889" h="494029">
                <a:moveTo>
                  <a:pt x="516636" y="214884"/>
                </a:moveTo>
                <a:lnTo>
                  <a:pt x="512064" y="210312"/>
                </a:lnTo>
                <a:lnTo>
                  <a:pt x="502920" y="210312"/>
                </a:lnTo>
                <a:lnTo>
                  <a:pt x="498348" y="214884"/>
                </a:lnTo>
                <a:lnTo>
                  <a:pt x="498348" y="225552"/>
                </a:lnTo>
                <a:lnTo>
                  <a:pt x="502920" y="228600"/>
                </a:lnTo>
                <a:lnTo>
                  <a:pt x="512064" y="228600"/>
                </a:lnTo>
                <a:lnTo>
                  <a:pt x="516636" y="225552"/>
                </a:lnTo>
                <a:lnTo>
                  <a:pt x="516636" y="214884"/>
                </a:lnTo>
                <a:close/>
              </a:path>
              <a:path w="516889" h="494029">
                <a:moveTo>
                  <a:pt x="516636" y="161544"/>
                </a:moveTo>
                <a:lnTo>
                  <a:pt x="512064" y="158496"/>
                </a:lnTo>
                <a:lnTo>
                  <a:pt x="502920" y="158496"/>
                </a:lnTo>
                <a:lnTo>
                  <a:pt x="498348" y="161544"/>
                </a:lnTo>
                <a:lnTo>
                  <a:pt x="498348" y="172212"/>
                </a:lnTo>
                <a:lnTo>
                  <a:pt x="502920" y="175260"/>
                </a:lnTo>
                <a:lnTo>
                  <a:pt x="512064" y="175260"/>
                </a:lnTo>
                <a:lnTo>
                  <a:pt x="516636" y="172212"/>
                </a:lnTo>
                <a:lnTo>
                  <a:pt x="516636" y="161544"/>
                </a:lnTo>
                <a:close/>
              </a:path>
              <a:path w="516889" h="494029">
                <a:moveTo>
                  <a:pt x="516636" y="109728"/>
                </a:moveTo>
                <a:lnTo>
                  <a:pt x="512064" y="105156"/>
                </a:lnTo>
                <a:lnTo>
                  <a:pt x="502920" y="105156"/>
                </a:lnTo>
                <a:lnTo>
                  <a:pt x="498348" y="109728"/>
                </a:lnTo>
                <a:lnTo>
                  <a:pt x="498348" y="118872"/>
                </a:lnTo>
                <a:lnTo>
                  <a:pt x="502920" y="123444"/>
                </a:lnTo>
                <a:lnTo>
                  <a:pt x="512064" y="123444"/>
                </a:lnTo>
                <a:lnTo>
                  <a:pt x="516636" y="118872"/>
                </a:lnTo>
                <a:lnTo>
                  <a:pt x="516636" y="109728"/>
                </a:lnTo>
                <a:close/>
              </a:path>
              <a:path w="516889" h="494029">
                <a:moveTo>
                  <a:pt x="516636" y="56388"/>
                </a:moveTo>
                <a:lnTo>
                  <a:pt x="512064" y="51816"/>
                </a:lnTo>
                <a:lnTo>
                  <a:pt x="502920" y="51816"/>
                </a:lnTo>
                <a:lnTo>
                  <a:pt x="498348" y="56388"/>
                </a:lnTo>
                <a:lnTo>
                  <a:pt x="498348" y="65532"/>
                </a:lnTo>
                <a:lnTo>
                  <a:pt x="502920" y="70104"/>
                </a:lnTo>
                <a:lnTo>
                  <a:pt x="512064" y="70104"/>
                </a:lnTo>
                <a:lnTo>
                  <a:pt x="516636" y="65532"/>
                </a:lnTo>
                <a:lnTo>
                  <a:pt x="516636" y="56388"/>
                </a:lnTo>
                <a:close/>
              </a:path>
            </a:pathLst>
          </a:custGeom>
          <a:solidFill>
            <a:srgbClr val="E01E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13247" y="510997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8287">
            <a:solidFill>
              <a:srgbClr val="E01E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67983" y="510997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8287">
            <a:solidFill>
              <a:srgbClr val="E01E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967983" y="56388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8287">
            <a:solidFill>
              <a:srgbClr val="E01E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78196" y="5074920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5" h="71754">
                <a:moveTo>
                  <a:pt x="35051" y="0"/>
                </a:moveTo>
                <a:lnTo>
                  <a:pt x="21216" y="2690"/>
                </a:lnTo>
                <a:lnTo>
                  <a:pt x="10096" y="10096"/>
                </a:lnTo>
                <a:lnTo>
                  <a:pt x="2690" y="21216"/>
                </a:lnTo>
                <a:lnTo>
                  <a:pt x="0" y="35051"/>
                </a:lnTo>
                <a:lnTo>
                  <a:pt x="2690" y="49125"/>
                </a:lnTo>
                <a:lnTo>
                  <a:pt x="10096" y="60769"/>
                </a:lnTo>
                <a:lnTo>
                  <a:pt x="21216" y="68699"/>
                </a:lnTo>
                <a:lnTo>
                  <a:pt x="35051" y="71627"/>
                </a:lnTo>
                <a:lnTo>
                  <a:pt x="48887" y="68699"/>
                </a:lnTo>
                <a:lnTo>
                  <a:pt x="60007" y="60769"/>
                </a:lnTo>
                <a:lnTo>
                  <a:pt x="67413" y="49125"/>
                </a:lnTo>
                <a:lnTo>
                  <a:pt x="70103" y="35051"/>
                </a:lnTo>
                <a:lnTo>
                  <a:pt x="67413" y="21216"/>
                </a:lnTo>
                <a:lnTo>
                  <a:pt x="60007" y="10096"/>
                </a:lnTo>
                <a:lnTo>
                  <a:pt x="48887" y="2690"/>
                </a:lnTo>
                <a:lnTo>
                  <a:pt x="35051" y="0"/>
                </a:lnTo>
                <a:close/>
              </a:path>
            </a:pathLst>
          </a:custGeom>
          <a:solidFill>
            <a:srgbClr val="E01E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5" name="object 85"/>
          <p:cNvGrpSpPr/>
          <p:nvPr/>
        </p:nvGrpSpPr>
        <p:grpSpPr>
          <a:xfrm>
            <a:off x="2662427" y="2161032"/>
            <a:ext cx="1039494" cy="1668780"/>
            <a:chOff x="2662427" y="2161032"/>
            <a:chExt cx="1039494" cy="1668780"/>
          </a:xfrm>
        </p:grpSpPr>
        <p:sp>
          <p:nvSpPr>
            <p:cNvPr id="86" name="object 86"/>
            <p:cNvSpPr/>
            <p:nvPr/>
          </p:nvSpPr>
          <p:spPr>
            <a:xfrm>
              <a:off x="2706624" y="2161031"/>
              <a:ext cx="969644" cy="1588135"/>
            </a:xfrm>
            <a:custGeom>
              <a:avLst/>
              <a:gdLst/>
              <a:ahLst/>
              <a:cxnLst/>
              <a:rect l="l" t="t" r="r" b="b"/>
              <a:pathLst>
                <a:path w="969645" h="1588135">
                  <a:moveTo>
                    <a:pt x="18288" y="4572"/>
                  </a:moveTo>
                  <a:lnTo>
                    <a:pt x="13716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3716"/>
                  </a:lnTo>
                  <a:lnTo>
                    <a:pt x="4572" y="18288"/>
                  </a:lnTo>
                  <a:lnTo>
                    <a:pt x="13716" y="18288"/>
                  </a:lnTo>
                  <a:lnTo>
                    <a:pt x="18288" y="13716"/>
                  </a:lnTo>
                  <a:lnTo>
                    <a:pt x="18288" y="4572"/>
                  </a:lnTo>
                  <a:close/>
                </a:path>
                <a:path w="969645" h="1588135">
                  <a:moveTo>
                    <a:pt x="70104" y="4572"/>
                  </a:moveTo>
                  <a:lnTo>
                    <a:pt x="67056" y="0"/>
                  </a:lnTo>
                  <a:lnTo>
                    <a:pt x="56388" y="0"/>
                  </a:lnTo>
                  <a:lnTo>
                    <a:pt x="53340" y="4572"/>
                  </a:lnTo>
                  <a:lnTo>
                    <a:pt x="53340" y="13716"/>
                  </a:lnTo>
                  <a:lnTo>
                    <a:pt x="56388" y="18288"/>
                  </a:lnTo>
                  <a:lnTo>
                    <a:pt x="67056" y="18288"/>
                  </a:lnTo>
                  <a:lnTo>
                    <a:pt x="70104" y="13716"/>
                  </a:lnTo>
                  <a:lnTo>
                    <a:pt x="70104" y="4572"/>
                  </a:lnTo>
                  <a:close/>
                </a:path>
                <a:path w="969645" h="1588135">
                  <a:moveTo>
                    <a:pt x="123444" y="4572"/>
                  </a:moveTo>
                  <a:lnTo>
                    <a:pt x="120396" y="0"/>
                  </a:lnTo>
                  <a:lnTo>
                    <a:pt x="109728" y="0"/>
                  </a:lnTo>
                  <a:lnTo>
                    <a:pt x="105156" y="4572"/>
                  </a:lnTo>
                  <a:lnTo>
                    <a:pt x="105156" y="13716"/>
                  </a:lnTo>
                  <a:lnTo>
                    <a:pt x="109728" y="18288"/>
                  </a:lnTo>
                  <a:lnTo>
                    <a:pt x="120396" y="18288"/>
                  </a:lnTo>
                  <a:lnTo>
                    <a:pt x="123444" y="13716"/>
                  </a:lnTo>
                  <a:lnTo>
                    <a:pt x="123444" y="4572"/>
                  </a:lnTo>
                  <a:close/>
                </a:path>
                <a:path w="969645" h="1588135">
                  <a:moveTo>
                    <a:pt x="176784" y="4572"/>
                  </a:moveTo>
                  <a:lnTo>
                    <a:pt x="172212" y="0"/>
                  </a:lnTo>
                  <a:lnTo>
                    <a:pt x="163068" y="0"/>
                  </a:lnTo>
                  <a:lnTo>
                    <a:pt x="158496" y="4572"/>
                  </a:lnTo>
                  <a:lnTo>
                    <a:pt x="158496" y="13716"/>
                  </a:lnTo>
                  <a:lnTo>
                    <a:pt x="163068" y="18288"/>
                  </a:lnTo>
                  <a:lnTo>
                    <a:pt x="172212" y="18288"/>
                  </a:lnTo>
                  <a:lnTo>
                    <a:pt x="176784" y="13716"/>
                  </a:lnTo>
                  <a:lnTo>
                    <a:pt x="176784" y="4572"/>
                  </a:lnTo>
                  <a:close/>
                </a:path>
                <a:path w="969645" h="1588135">
                  <a:moveTo>
                    <a:pt x="228600" y="4572"/>
                  </a:moveTo>
                  <a:lnTo>
                    <a:pt x="225552" y="0"/>
                  </a:lnTo>
                  <a:lnTo>
                    <a:pt x="214884" y="0"/>
                  </a:lnTo>
                  <a:lnTo>
                    <a:pt x="211836" y="4572"/>
                  </a:lnTo>
                  <a:lnTo>
                    <a:pt x="211836" y="13716"/>
                  </a:lnTo>
                  <a:lnTo>
                    <a:pt x="214884" y="18288"/>
                  </a:lnTo>
                  <a:lnTo>
                    <a:pt x="225552" y="18288"/>
                  </a:lnTo>
                  <a:lnTo>
                    <a:pt x="228600" y="13716"/>
                  </a:lnTo>
                  <a:lnTo>
                    <a:pt x="228600" y="4572"/>
                  </a:lnTo>
                  <a:close/>
                </a:path>
                <a:path w="969645" h="1588135">
                  <a:moveTo>
                    <a:pt x="281940" y="4572"/>
                  </a:moveTo>
                  <a:lnTo>
                    <a:pt x="278892" y="0"/>
                  </a:lnTo>
                  <a:lnTo>
                    <a:pt x="268224" y="0"/>
                  </a:lnTo>
                  <a:lnTo>
                    <a:pt x="263652" y="4572"/>
                  </a:lnTo>
                  <a:lnTo>
                    <a:pt x="263652" y="13716"/>
                  </a:lnTo>
                  <a:lnTo>
                    <a:pt x="268224" y="18288"/>
                  </a:lnTo>
                  <a:lnTo>
                    <a:pt x="278892" y="18288"/>
                  </a:lnTo>
                  <a:lnTo>
                    <a:pt x="281940" y="13716"/>
                  </a:lnTo>
                  <a:lnTo>
                    <a:pt x="281940" y="4572"/>
                  </a:lnTo>
                  <a:close/>
                </a:path>
                <a:path w="969645" h="1588135">
                  <a:moveTo>
                    <a:pt x="335280" y="4572"/>
                  </a:moveTo>
                  <a:lnTo>
                    <a:pt x="330708" y="0"/>
                  </a:lnTo>
                  <a:lnTo>
                    <a:pt x="321564" y="0"/>
                  </a:lnTo>
                  <a:lnTo>
                    <a:pt x="316992" y="4572"/>
                  </a:lnTo>
                  <a:lnTo>
                    <a:pt x="316992" y="13716"/>
                  </a:lnTo>
                  <a:lnTo>
                    <a:pt x="321564" y="18288"/>
                  </a:lnTo>
                  <a:lnTo>
                    <a:pt x="330708" y="18288"/>
                  </a:lnTo>
                  <a:lnTo>
                    <a:pt x="335280" y="13716"/>
                  </a:lnTo>
                  <a:lnTo>
                    <a:pt x="335280" y="4572"/>
                  </a:lnTo>
                  <a:close/>
                </a:path>
                <a:path w="969645" h="1588135">
                  <a:moveTo>
                    <a:pt x="388620" y="4572"/>
                  </a:moveTo>
                  <a:lnTo>
                    <a:pt x="384048" y="0"/>
                  </a:lnTo>
                  <a:lnTo>
                    <a:pt x="373380" y="0"/>
                  </a:lnTo>
                  <a:lnTo>
                    <a:pt x="370332" y="4572"/>
                  </a:lnTo>
                  <a:lnTo>
                    <a:pt x="370332" y="13716"/>
                  </a:lnTo>
                  <a:lnTo>
                    <a:pt x="373380" y="18288"/>
                  </a:lnTo>
                  <a:lnTo>
                    <a:pt x="384048" y="18288"/>
                  </a:lnTo>
                  <a:lnTo>
                    <a:pt x="388620" y="13716"/>
                  </a:lnTo>
                  <a:lnTo>
                    <a:pt x="388620" y="4572"/>
                  </a:lnTo>
                  <a:close/>
                </a:path>
                <a:path w="969645" h="1588135">
                  <a:moveTo>
                    <a:pt x="440436" y="4572"/>
                  </a:moveTo>
                  <a:lnTo>
                    <a:pt x="437388" y="0"/>
                  </a:lnTo>
                  <a:lnTo>
                    <a:pt x="426720" y="0"/>
                  </a:lnTo>
                  <a:lnTo>
                    <a:pt x="422148" y="4572"/>
                  </a:lnTo>
                  <a:lnTo>
                    <a:pt x="422148" y="13716"/>
                  </a:lnTo>
                  <a:lnTo>
                    <a:pt x="426720" y="18288"/>
                  </a:lnTo>
                  <a:lnTo>
                    <a:pt x="437388" y="18288"/>
                  </a:lnTo>
                  <a:lnTo>
                    <a:pt x="440436" y="13716"/>
                  </a:lnTo>
                  <a:lnTo>
                    <a:pt x="440436" y="4572"/>
                  </a:lnTo>
                  <a:close/>
                </a:path>
                <a:path w="969645" h="1588135">
                  <a:moveTo>
                    <a:pt x="493776" y="4572"/>
                  </a:moveTo>
                  <a:lnTo>
                    <a:pt x="489204" y="0"/>
                  </a:lnTo>
                  <a:lnTo>
                    <a:pt x="480060" y="0"/>
                  </a:lnTo>
                  <a:lnTo>
                    <a:pt x="475488" y="4572"/>
                  </a:lnTo>
                  <a:lnTo>
                    <a:pt x="475488" y="13716"/>
                  </a:lnTo>
                  <a:lnTo>
                    <a:pt x="480060" y="18288"/>
                  </a:lnTo>
                  <a:lnTo>
                    <a:pt x="489204" y="18288"/>
                  </a:lnTo>
                  <a:lnTo>
                    <a:pt x="493776" y="13716"/>
                  </a:lnTo>
                  <a:lnTo>
                    <a:pt x="493776" y="4572"/>
                  </a:lnTo>
                  <a:close/>
                </a:path>
                <a:path w="969645" h="1588135">
                  <a:moveTo>
                    <a:pt x="547116" y="4572"/>
                  </a:moveTo>
                  <a:lnTo>
                    <a:pt x="542544" y="0"/>
                  </a:lnTo>
                  <a:lnTo>
                    <a:pt x="531876" y="0"/>
                  </a:lnTo>
                  <a:lnTo>
                    <a:pt x="528828" y="4572"/>
                  </a:lnTo>
                  <a:lnTo>
                    <a:pt x="528828" y="13716"/>
                  </a:lnTo>
                  <a:lnTo>
                    <a:pt x="531876" y="18288"/>
                  </a:lnTo>
                  <a:lnTo>
                    <a:pt x="542544" y="18288"/>
                  </a:lnTo>
                  <a:lnTo>
                    <a:pt x="547116" y="13716"/>
                  </a:lnTo>
                  <a:lnTo>
                    <a:pt x="547116" y="4572"/>
                  </a:lnTo>
                  <a:close/>
                </a:path>
                <a:path w="969645" h="1588135">
                  <a:moveTo>
                    <a:pt x="598919" y="4572"/>
                  </a:moveTo>
                  <a:lnTo>
                    <a:pt x="595884" y="0"/>
                  </a:lnTo>
                  <a:lnTo>
                    <a:pt x="585216" y="0"/>
                  </a:lnTo>
                  <a:lnTo>
                    <a:pt x="580631" y="4572"/>
                  </a:lnTo>
                  <a:lnTo>
                    <a:pt x="580631" y="13716"/>
                  </a:lnTo>
                  <a:lnTo>
                    <a:pt x="585216" y="18288"/>
                  </a:lnTo>
                  <a:lnTo>
                    <a:pt x="595884" y="18288"/>
                  </a:lnTo>
                  <a:lnTo>
                    <a:pt x="598919" y="13716"/>
                  </a:lnTo>
                  <a:lnTo>
                    <a:pt x="598919" y="4572"/>
                  </a:lnTo>
                  <a:close/>
                </a:path>
                <a:path w="969645" h="1588135">
                  <a:moveTo>
                    <a:pt x="652272" y="4572"/>
                  </a:moveTo>
                  <a:lnTo>
                    <a:pt x="647700" y="0"/>
                  </a:lnTo>
                  <a:lnTo>
                    <a:pt x="638556" y="0"/>
                  </a:lnTo>
                  <a:lnTo>
                    <a:pt x="633984" y="4572"/>
                  </a:lnTo>
                  <a:lnTo>
                    <a:pt x="633984" y="13716"/>
                  </a:lnTo>
                  <a:lnTo>
                    <a:pt x="638556" y="18288"/>
                  </a:lnTo>
                  <a:lnTo>
                    <a:pt x="647700" y="18288"/>
                  </a:lnTo>
                  <a:lnTo>
                    <a:pt x="652272" y="13716"/>
                  </a:lnTo>
                  <a:lnTo>
                    <a:pt x="652272" y="4572"/>
                  </a:lnTo>
                  <a:close/>
                </a:path>
                <a:path w="969645" h="1588135">
                  <a:moveTo>
                    <a:pt x="705612" y="4572"/>
                  </a:moveTo>
                  <a:lnTo>
                    <a:pt x="701040" y="0"/>
                  </a:lnTo>
                  <a:lnTo>
                    <a:pt x="690372" y="0"/>
                  </a:lnTo>
                  <a:lnTo>
                    <a:pt x="687324" y="4572"/>
                  </a:lnTo>
                  <a:lnTo>
                    <a:pt x="687324" y="13716"/>
                  </a:lnTo>
                  <a:lnTo>
                    <a:pt x="690372" y="18288"/>
                  </a:lnTo>
                  <a:lnTo>
                    <a:pt x="701040" y="18288"/>
                  </a:lnTo>
                  <a:lnTo>
                    <a:pt x="705612" y="13716"/>
                  </a:lnTo>
                  <a:lnTo>
                    <a:pt x="705612" y="4572"/>
                  </a:lnTo>
                  <a:close/>
                </a:path>
                <a:path w="969645" h="1588135">
                  <a:moveTo>
                    <a:pt x="757428" y="4572"/>
                  </a:moveTo>
                  <a:lnTo>
                    <a:pt x="754380" y="0"/>
                  </a:lnTo>
                  <a:lnTo>
                    <a:pt x="743712" y="0"/>
                  </a:lnTo>
                  <a:lnTo>
                    <a:pt x="739140" y="4572"/>
                  </a:lnTo>
                  <a:lnTo>
                    <a:pt x="739140" y="13716"/>
                  </a:lnTo>
                  <a:lnTo>
                    <a:pt x="743712" y="18288"/>
                  </a:lnTo>
                  <a:lnTo>
                    <a:pt x="754380" y="18288"/>
                  </a:lnTo>
                  <a:lnTo>
                    <a:pt x="757428" y="13716"/>
                  </a:lnTo>
                  <a:lnTo>
                    <a:pt x="757428" y="4572"/>
                  </a:lnTo>
                  <a:close/>
                </a:path>
                <a:path w="969645" h="1588135">
                  <a:moveTo>
                    <a:pt x="810768" y="4572"/>
                  </a:moveTo>
                  <a:lnTo>
                    <a:pt x="806196" y="0"/>
                  </a:lnTo>
                  <a:lnTo>
                    <a:pt x="797052" y="0"/>
                  </a:lnTo>
                  <a:lnTo>
                    <a:pt x="792480" y="4572"/>
                  </a:lnTo>
                  <a:lnTo>
                    <a:pt x="792480" y="13716"/>
                  </a:lnTo>
                  <a:lnTo>
                    <a:pt x="797052" y="18288"/>
                  </a:lnTo>
                  <a:lnTo>
                    <a:pt x="806196" y="18288"/>
                  </a:lnTo>
                  <a:lnTo>
                    <a:pt x="810768" y="13716"/>
                  </a:lnTo>
                  <a:lnTo>
                    <a:pt x="810768" y="4572"/>
                  </a:lnTo>
                  <a:close/>
                </a:path>
                <a:path w="969645" h="1588135">
                  <a:moveTo>
                    <a:pt x="864108" y="4572"/>
                  </a:moveTo>
                  <a:lnTo>
                    <a:pt x="859536" y="0"/>
                  </a:lnTo>
                  <a:lnTo>
                    <a:pt x="848868" y="0"/>
                  </a:lnTo>
                  <a:lnTo>
                    <a:pt x="845820" y="4572"/>
                  </a:lnTo>
                  <a:lnTo>
                    <a:pt x="845820" y="13716"/>
                  </a:lnTo>
                  <a:lnTo>
                    <a:pt x="848868" y="18288"/>
                  </a:lnTo>
                  <a:lnTo>
                    <a:pt x="859536" y="18288"/>
                  </a:lnTo>
                  <a:lnTo>
                    <a:pt x="864108" y="13716"/>
                  </a:lnTo>
                  <a:lnTo>
                    <a:pt x="864108" y="4572"/>
                  </a:lnTo>
                  <a:close/>
                </a:path>
                <a:path w="969645" h="1588135">
                  <a:moveTo>
                    <a:pt x="915924" y="4572"/>
                  </a:moveTo>
                  <a:lnTo>
                    <a:pt x="912876" y="0"/>
                  </a:lnTo>
                  <a:lnTo>
                    <a:pt x="902208" y="0"/>
                  </a:lnTo>
                  <a:lnTo>
                    <a:pt x="899160" y="4572"/>
                  </a:lnTo>
                  <a:lnTo>
                    <a:pt x="899160" y="13716"/>
                  </a:lnTo>
                  <a:lnTo>
                    <a:pt x="902208" y="18288"/>
                  </a:lnTo>
                  <a:lnTo>
                    <a:pt x="912876" y="18288"/>
                  </a:lnTo>
                  <a:lnTo>
                    <a:pt x="915924" y="13716"/>
                  </a:lnTo>
                  <a:lnTo>
                    <a:pt x="915924" y="4572"/>
                  </a:lnTo>
                  <a:close/>
                </a:path>
                <a:path w="969645" h="1588135">
                  <a:moveTo>
                    <a:pt x="969264" y="1574292"/>
                  </a:moveTo>
                  <a:lnTo>
                    <a:pt x="964692" y="1569720"/>
                  </a:lnTo>
                  <a:lnTo>
                    <a:pt x="955548" y="1569720"/>
                  </a:lnTo>
                  <a:lnTo>
                    <a:pt x="950976" y="1574292"/>
                  </a:lnTo>
                  <a:lnTo>
                    <a:pt x="950976" y="1583436"/>
                  </a:lnTo>
                  <a:lnTo>
                    <a:pt x="955548" y="1588008"/>
                  </a:lnTo>
                  <a:lnTo>
                    <a:pt x="964692" y="1588008"/>
                  </a:lnTo>
                  <a:lnTo>
                    <a:pt x="969264" y="1583436"/>
                  </a:lnTo>
                  <a:lnTo>
                    <a:pt x="969264" y="1574292"/>
                  </a:lnTo>
                  <a:close/>
                </a:path>
                <a:path w="969645" h="1588135">
                  <a:moveTo>
                    <a:pt x="969264" y="1519428"/>
                  </a:moveTo>
                  <a:lnTo>
                    <a:pt x="964692" y="1516380"/>
                  </a:lnTo>
                  <a:lnTo>
                    <a:pt x="955548" y="1516380"/>
                  </a:lnTo>
                  <a:lnTo>
                    <a:pt x="950976" y="1519428"/>
                  </a:lnTo>
                  <a:lnTo>
                    <a:pt x="950976" y="1530096"/>
                  </a:lnTo>
                  <a:lnTo>
                    <a:pt x="955548" y="1533144"/>
                  </a:lnTo>
                  <a:lnTo>
                    <a:pt x="964692" y="1533144"/>
                  </a:lnTo>
                  <a:lnTo>
                    <a:pt x="969264" y="1530096"/>
                  </a:lnTo>
                  <a:lnTo>
                    <a:pt x="969264" y="1519428"/>
                  </a:lnTo>
                  <a:close/>
                </a:path>
                <a:path w="969645" h="1588135">
                  <a:moveTo>
                    <a:pt x="969264" y="1466088"/>
                  </a:moveTo>
                  <a:lnTo>
                    <a:pt x="964692" y="1461516"/>
                  </a:lnTo>
                  <a:lnTo>
                    <a:pt x="955548" y="1461516"/>
                  </a:lnTo>
                  <a:lnTo>
                    <a:pt x="950976" y="1466088"/>
                  </a:lnTo>
                  <a:lnTo>
                    <a:pt x="950976" y="1475232"/>
                  </a:lnTo>
                  <a:lnTo>
                    <a:pt x="955548" y="1479804"/>
                  </a:lnTo>
                  <a:lnTo>
                    <a:pt x="964692" y="1479804"/>
                  </a:lnTo>
                  <a:lnTo>
                    <a:pt x="969264" y="1475232"/>
                  </a:lnTo>
                  <a:lnTo>
                    <a:pt x="969264" y="1466088"/>
                  </a:lnTo>
                  <a:close/>
                </a:path>
                <a:path w="969645" h="1588135">
                  <a:moveTo>
                    <a:pt x="969264" y="1411224"/>
                  </a:moveTo>
                  <a:lnTo>
                    <a:pt x="964692" y="1406652"/>
                  </a:lnTo>
                  <a:lnTo>
                    <a:pt x="955548" y="1406652"/>
                  </a:lnTo>
                  <a:lnTo>
                    <a:pt x="950976" y="1411224"/>
                  </a:lnTo>
                  <a:lnTo>
                    <a:pt x="950976" y="1421892"/>
                  </a:lnTo>
                  <a:lnTo>
                    <a:pt x="955548" y="1424940"/>
                  </a:lnTo>
                  <a:lnTo>
                    <a:pt x="964692" y="1424940"/>
                  </a:lnTo>
                  <a:lnTo>
                    <a:pt x="969264" y="1421892"/>
                  </a:lnTo>
                  <a:lnTo>
                    <a:pt x="969264" y="1411224"/>
                  </a:lnTo>
                  <a:close/>
                </a:path>
                <a:path w="969645" h="1588135">
                  <a:moveTo>
                    <a:pt x="969264" y="1357896"/>
                  </a:moveTo>
                  <a:lnTo>
                    <a:pt x="964692" y="1353312"/>
                  </a:lnTo>
                  <a:lnTo>
                    <a:pt x="955548" y="1353312"/>
                  </a:lnTo>
                  <a:lnTo>
                    <a:pt x="950976" y="1357896"/>
                  </a:lnTo>
                  <a:lnTo>
                    <a:pt x="950976" y="1367028"/>
                  </a:lnTo>
                  <a:lnTo>
                    <a:pt x="955548" y="1371600"/>
                  </a:lnTo>
                  <a:lnTo>
                    <a:pt x="964692" y="1371600"/>
                  </a:lnTo>
                  <a:lnTo>
                    <a:pt x="969264" y="1367028"/>
                  </a:lnTo>
                  <a:lnTo>
                    <a:pt x="969264" y="1357896"/>
                  </a:lnTo>
                  <a:close/>
                </a:path>
                <a:path w="969645" h="1588135">
                  <a:moveTo>
                    <a:pt x="969264" y="1303020"/>
                  </a:moveTo>
                  <a:lnTo>
                    <a:pt x="964692" y="1298448"/>
                  </a:lnTo>
                  <a:lnTo>
                    <a:pt x="955548" y="1298448"/>
                  </a:lnTo>
                  <a:lnTo>
                    <a:pt x="950976" y="1303020"/>
                  </a:lnTo>
                  <a:lnTo>
                    <a:pt x="950976" y="1313688"/>
                  </a:lnTo>
                  <a:lnTo>
                    <a:pt x="955548" y="1316748"/>
                  </a:lnTo>
                  <a:lnTo>
                    <a:pt x="964692" y="1316748"/>
                  </a:lnTo>
                  <a:lnTo>
                    <a:pt x="969264" y="1313688"/>
                  </a:lnTo>
                  <a:lnTo>
                    <a:pt x="969264" y="1303020"/>
                  </a:lnTo>
                  <a:close/>
                </a:path>
                <a:path w="969645" h="1588135">
                  <a:moveTo>
                    <a:pt x="969264" y="1249680"/>
                  </a:moveTo>
                  <a:lnTo>
                    <a:pt x="964692" y="1245120"/>
                  </a:lnTo>
                  <a:lnTo>
                    <a:pt x="955548" y="1245120"/>
                  </a:lnTo>
                  <a:lnTo>
                    <a:pt x="950976" y="1249680"/>
                  </a:lnTo>
                  <a:lnTo>
                    <a:pt x="950976" y="1258824"/>
                  </a:lnTo>
                  <a:lnTo>
                    <a:pt x="955548" y="1263396"/>
                  </a:lnTo>
                  <a:lnTo>
                    <a:pt x="964692" y="1263396"/>
                  </a:lnTo>
                  <a:lnTo>
                    <a:pt x="969264" y="1258824"/>
                  </a:lnTo>
                  <a:lnTo>
                    <a:pt x="969264" y="1249680"/>
                  </a:lnTo>
                  <a:close/>
                </a:path>
                <a:path w="969645" h="1588135">
                  <a:moveTo>
                    <a:pt x="969264" y="1194816"/>
                  </a:moveTo>
                  <a:lnTo>
                    <a:pt x="964692" y="1190244"/>
                  </a:lnTo>
                  <a:lnTo>
                    <a:pt x="955548" y="1190244"/>
                  </a:lnTo>
                  <a:lnTo>
                    <a:pt x="950976" y="1194816"/>
                  </a:lnTo>
                  <a:lnTo>
                    <a:pt x="950976" y="1203960"/>
                  </a:lnTo>
                  <a:lnTo>
                    <a:pt x="955548" y="1208532"/>
                  </a:lnTo>
                  <a:lnTo>
                    <a:pt x="964692" y="1208532"/>
                  </a:lnTo>
                  <a:lnTo>
                    <a:pt x="969264" y="1203960"/>
                  </a:lnTo>
                  <a:lnTo>
                    <a:pt x="969264" y="1194816"/>
                  </a:lnTo>
                  <a:close/>
                </a:path>
                <a:path w="969645" h="1588135">
                  <a:moveTo>
                    <a:pt x="969264" y="1139952"/>
                  </a:moveTo>
                  <a:lnTo>
                    <a:pt x="964692" y="1136904"/>
                  </a:lnTo>
                  <a:lnTo>
                    <a:pt x="955548" y="1136904"/>
                  </a:lnTo>
                  <a:lnTo>
                    <a:pt x="950976" y="1139952"/>
                  </a:lnTo>
                  <a:lnTo>
                    <a:pt x="950976" y="1150620"/>
                  </a:lnTo>
                  <a:lnTo>
                    <a:pt x="955548" y="1155192"/>
                  </a:lnTo>
                  <a:lnTo>
                    <a:pt x="964692" y="1155192"/>
                  </a:lnTo>
                  <a:lnTo>
                    <a:pt x="969264" y="1150620"/>
                  </a:lnTo>
                  <a:lnTo>
                    <a:pt x="969264" y="1139952"/>
                  </a:lnTo>
                  <a:close/>
                </a:path>
                <a:path w="969645" h="1588135">
                  <a:moveTo>
                    <a:pt x="969264" y="1086612"/>
                  </a:moveTo>
                  <a:lnTo>
                    <a:pt x="964692" y="1082040"/>
                  </a:lnTo>
                  <a:lnTo>
                    <a:pt x="955548" y="1082040"/>
                  </a:lnTo>
                  <a:lnTo>
                    <a:pt x="950976" y="1086612"/>
                  </a:lnTo>
                  <a:lnTo>
                    <a:pt x="950976" y="1095756"/>
                  </a:lnTo>
                  <a:lnTo>
                    <a:pt x="955548" y="1100328"/>
                  </a:lnTo>
                  <a:lnTo>
                    <a:pt x="964692" y="1100328"/>
                  </a:lnTo>
                  <a:lnTo>
                    <a:pt x="969264" y="1095756"/>
                  </a:lnTo>
                  <a:lnTo>
                    <a:pt x="969264" y="1086612"/>
                  </a:lnTo>
                  <a:close/>
                </a:path>
                <a:path w="969645" h="1588135">
                  <a:moveTo>
                    <a:pt x="969264" y="1031748"/>
                  </a:moveTo>
                  <a:lnTo>
                    <a:pt x="964692" y="1028700"/>
                  </a:lnTo>
                  <a:lnTo>
                    <a:pt x="955548" y="1028700"/>
                  </a:lnTo>
                  <a:lnTo>
                    <a:pt x="950976" y="1031748"/>
                  </a:lnTo>
                  <a:lnTo>
                    <a:pt x="950976" y="1042416"/>
                  </a:lnTo>
                  <a:lnTo>
                    <a:pt x="955548" y="1046988"/>
                  </a:lnTo>
                  <a:lnTo>
                    <a:pt x="964692" y="1046988"/>
                  </a:lnTo>
                  <a:lnTo>
                    <a:pt x="969264" y="1042416"/>
                  </a:lnTo>
                  <a:lnTo>
                    <a:pt x="969264" y="1031748"/>
                  </a:lnTo>
                  <a:close/>
                </a:path>
                <a:path w="969645" h="1588135">
                  <a:moveTo>
                    <a:pt x="969264" y="978408"/>
                  </a:moveTo>
                  <a:lnTo>
                    <a:pt x="964692" y="973836"/>
                  </a:lnTo>
                  <a:lnTo>
                    <a:pt x="955548" y="973836"/>
                  </a:lnTo>
                  <a:lnTo>
                    <a:pt x="950976" y="978408"/>
                  </a:lnTo>
                  <a:lnTo>
                    <a:pt x="950976" y="987552"/>
                  </a:lnTo>
                  <a:lnTo>
                    <a:pt x="955548" y="992124"/>
                  </a:lnTo>
                  <a:lnTo>
                    <a:pt x="964692" y="992124"/>
                  </a:lnTo>
                  <a:lnTo>
                    <a:pt x="969264" y="987552"/>
                  </a:lnTo>
                  <a:lnTo>
                    <a:pt x="969264" y="978408"/>
                  </a:lnTo>
                  <a:close/>
                </a:path>
                <a:path w="969645" h="1588135">
                  <a:moveTo>
                    <a:pt x="969264" y="923544"/>
                  </a:moveTo>
                  <a:lnTo>
                    <a:pt x="964692" y="920496"/>
                  </a:lnTo>
                  <a:lnTo>
                    <a:pt x="955548" y="920496"/>
                  </a:lnTo>
                  <a:lnTo>
                    <a:pt x="950976" y="923544"/>
                  </a:lnTo>
                  <a:lnTo>
                    <a:pt x="950976" y="934212"/>
                  </a:lnTo>
                  <a:lnTo>
                    <a:pt x="955548" y="938784"/>
                  </a:lnTo>
                  <a:lnTo>
                    <a:pt x="964692" y="938784"/>
                  </a:lnTo>
                  <a:lnTo>
                    <a:pt x="969264" y="934212"/>
                  </a:lnTo>
                  <a:lnTo>
                    <a:pt x="969264" y="923544"/>
                  </a:lnTo>
                  <a:close/>
                </a:path>
                <a:path w="969645" h="1588135">
                  <a:moveTo>
                    <a:pt x="969264" y="870204"/>
                  </a:moveTo>
                  <a:lnTo>
                    <a:pt x="964692" y="865632"/>
                  </a:lnTo>
                  <a:lnTo>
                    <a:pt x="955548" y="865632"/>
                  </a:lnTo>
                  <a:lnTo>
                    <a:pt x="950976" y="870204"/>
                  </a:lnTo>
                  <a:lnTo>
                    <a:pt x="950976" y="879348"/>
                  </a:lnTo>
                  <a:lnTo>
                    <a:pt x="955548" y="883920"/>
                  </a:lnTo>
                  <a:lnTo>
                    <a:pt x="964692" y="883920"/>
                  </a:lnTo>
                  <a:lnTo>
                    <a:pt x="969264" y="879348"/>
                  </a:lnTo>
                  <a:lnTo>
                    <a:pt x="969264" y="870204"/>
                  </a:lnTo>
                  <a:close/>
                </a:path>
                <a:path w="969645" h="1588135">
                  <a:moveTo>
                    <a:pt x="969264" y="815340"/>
                  </a:moveTo>
                  <a:lnTo>
                    <a:pt x="964692" y="812292"/>
                  </a:lnTo>
                  <a:lnTo>
                    <a:pt x="955548" y="812292"/>
                  </a:lnTo>
                  <a:lnTo>
                    <a:pt x="950976" y="815340"/>
                  </a:lnTo>
                  <a:lnTo>
                    <a:pt x="950976" y="826008"/>
                  </a:lnTo>
                  <a:lnTo>
                    <a:pt x="955548" y="829056"/>
                  </a:lnTo>
                  <a:lnTo>
                    <a:pt x="964692" y="829056"/>
                  </a:lnTo>
                  <a:lnTo>
                    <a:pt x="969264" y="826008"/>
                  </a:lnTo>
                  <a:lnTo>
                    <a:pt x="969264" y="815340"/>
                  </a:lnTo>
                  <a:close/>
                </a:path>
                <a:path w="969645" h="1588135">
                  <a:moveTo>
                    <a:pt x="969264" y="762000"/>
                  </a:moveTo>
                  <a:lnTo>
                    <a:pt x="964692" y="757428"/>
                  </a:lnTo>
                  <a:lnTo>
                    <a:pt x="955548" y="757428"/>
                  </a:lnTo>
                  <a:lnTo>
                    <a:pt x="950976" y="762000"/>
                  </a:lnTo>
                  <a:lnTo>
                    <a:pt x="950976" y="771144"/>
                  </a:lnTo>
                  <a:lnTo>
                    <a:pt x="955548" y="775716"/>
                  </a:lnTo>
                  <a:lnTo>
                    <a:pt x="964692" y="775716"/>
                  </a:lnTo>
                  <a:lnTo>
                    <a:pt x="969264" y="771144"/>
                  </a:lnTo>
                  <a:lnTo>
                    <a:pt x="969264" y="762000"/>
                  </a:lnTo>
                  <a:close/>
                </a:path>
                <a:path w="969645" h="1588135">
                  <a:moveTo>
                    <a:pt x="969264" y="707136"/>
                  </a:moveTo>
                  <a:lnTo>
                    <a:pt x="964692" y="704088"/>
                  </a:lnTo>
                  <a:lnTo>
                    <a:pt x="955548" y="704088"/>
                  </a:lnTo>
                  <a:lnTo>
                    <a:pt x="950976" y="707136"/>
                  </a:lnTo>
                  <a:lnTo>
                    <a:pt x="950976" y="717804"/>
                  </a:lnTo>
                  <a:lnTo>
                    <a:pt x="955548" y="720852"/>
                  </a:lnTo>
                  <a:lnTo>
                    <a:pt x="964692" y="720852"/>
                  </a:lnTo>
                  <a:lnTo>
                    <a:pt x="969264" y="717804"/>
                  </a:lnTo>
                  <a:lnTo>
                    <a:pt x="969264" y="707136"/>
                  </a:lnTo>
                  <a:close/>
                </a:path>
                <a:path w="969645" h="1588135">
                  <a:moveTo>
                    <a:pt x="969264" y="653796"/>
                  </a:moveTo>
                  <a:lnTo>
                    <a:pt x="964692" y="649224"/>
                  </a:lnTo>
                  <a:lnTo>
                    <a:pt x="955548" y="649224"/>
                  </a:lnTo>
                  <a:lnTo>
                    <a:pt x="950976" y="653796"/>
                  </a:lnTo>
                  <a:lnTo>
                    <a:pt x="950976" y="662940"/>
                  </a:lnTo>
                  <a:lnTo>
                    <a:pt x="955548" y="667512"/>
                  </a:lnTo>
                  <a:lnTo>
                    <a:pt x="964692" y="667512"/>
                  </a:lnTo>
                  <a:lnTo>
                    <a:pt x="969264" y="662940"/>
                  </a:lnTo>
                  <a:lnTo>
                    <a:pt x="969264" y="653796"/>
                  </a:lnTo>
                  <a:close/>
                </a:path>
                <a:path w="969645" h="1588135">
                  <a:moveTo>
                    <a:pt x="969264" y="598932"/>
                  </a:moveTo>
                  <a:lnTo>
                    <a:pt x="964692" y="595884"/>
                  </a:lnTo>
                  <a:lnTo>
                    <a:pt x="955548" y="595884"/>
                  </a:lnTo>
                  <a:lnTo>
                    <a:pt x="950976" y="598932"/>
                  </a:lnTo>
                  <a:lnTo>
                    <a:pt x="950976" y="609600"/>
                  </a:lnTo>
                  <a:lnTo>
                    <a:pt x="955548" y="612648"/>
                  </a:lnTo>
                  <a:lnTo>
                    <a:pt x="964692" y="612648"/>
                  </a:lnTo>
                  <a:lnTo>
                    <a:pt x="969264" y="609600"/>
                  </a:lnTo>
                  <a:lnTo>
                    <a:pt x="969264" y="598932"/>
                  </a:lnTo>
                  <a:close/>
                </a:path>
                <a:path w="969645" h="1588135">
                  <a:moveTo>
                    <a:pt x="969264" y="545592"/>
                  </a:moveTo>
                  <a:lnTo>
                    <a:pt x="964692" y="541020"/>
                  </a:lnTo>
                  <a:lnTo>
                    <a:pt x="955548" y="541020"/>
                  </a:lnTo>
                  <a:lnTo>
                    <a:pt x="950976" y="545592"/>
                  </a:lnTo>
                  <a:lnTo>
                    <a:pt x="950976" y="554736"/>
                  </a:lnTo>
                  <a:lnTo>
                    <a:pt x="955548" y="559308"/>
                  </a:lnTo>
                  <a:lnTo>
                    <a:pt x="964692" y="559308"/>
                  </a:lnTo>
                  <a:lnTo>
                    <a:pt x="969264" y="554736"/>
                  </a:lnTo>
                  <a:lnTo>
                    <a:pt x="969264" y="545592"/>
                  </a:lnTo>
                  <a:close/>
                </a:path>
                <a:path w="969645" h="1588135">
                  <a:moveTo>
                    <a:pt x="969264" y="490728"/>
                  </a:moveTo>
                  <a:lnTo>
                    <a:pt x="964692" y="487680"/>
                  </a:lnTo>
                  <a:lnTo>
                    <a:pt x="955548" y="487680"/>
                  </a:lnTo>
                  <a:lnTo>
                    <a:pt x="950976" y="490728"/>
                  </a:lnTo>
                  <a:lnTo>
                    <a:pt x="950976" y="501396"/>
                  </a:lnTo>
                  <a:lnTo>
                    <a:pt x="955548" y="504444"/>
                  </a:lnTo>
                  <a:lnTo>
                    <a:pt x="964692" y="504444"/>
                  </a:lnTo>
                  <a:lnTo>
                    <a:pt x="969264" y="501396"/>
                  </a:lnTo>
                  <a:lnTo>
                    <a:pt x="969264" y="490728"/>
                  </a:lnTo>
                  <a:close/>
                </a:path>
                <a:path w="969645" h="1588135">
                  <a:moveTo>
                    <a:pt x="969264" y="437388"/>
                  </a:moveTo>
                  <a:lnTo>
                    <a:pt x="964692" y="432816"/>
                  </a:lnTo>
                  <a:lnTo>
                    <a:pt x="955548" y="432816"/>
                  </a:lnTo>
                  <a:lnTo>
                    <a:pt x="950976" y="437388"/>
                  </a:lnTo>
                  <a:lnTo>
                    <a:pt x="950976" y="446532"/>
                  </a:lnTo>
                  <a:lnTo>
                    <a:pt x="955548" y="451104"/>
                  </a:lnTo>
                  <a:lnTo>
                    <a:pt x="964692" y="451104"/>
                  </a:lnTo>
                  <a:lnTo>
                    <a:pt x="969264" y="446532"/>
                  </a:lnTo>
                  <a:lnTo>
                    <a:pt x="969264" y="437388"/>
                  </a:lnTo>
                  <a:close/>
                </a:path>
                <a:path w="969645" h="1588135">
                  <a:moveTo>
                    <a:pt x="969264" y="382524"/>
                  </a:moveTo>
                  <a:lnTo>
                    <a:pt x="964692" y="379476"/>
                  </a:lnTo>
                  <a:lnTo>
                    <a:pt x="955548" y="379476"/>
                  </a:lnTo>
                  <a:lnTo>
                    <a:pt x="950976" y="382524"/>
                  </a:lnTo>
                  <a:lnTo>
                    <a:pt x="950976" y="393192"/>
                  </a:lnTo>
                  <a:lnTo>
                    <a:pt x="955548" y="396240"/>
                  </a:lnTo>
                  <a:lnTo>
                    <a:pt x="964692" y="396240"/>
                  </a:lnTo>
                  <a:lnTo>
                    <a:pt x="969264" y="393192"/>
                  </a:lnTo>
                  <a:lnTo>
                    <a:pt x="969264" y="382524"/>
                  </a:lnTo>
                  <a:close/>
                </a:path>
                <a:path w="969645" h="1588135">
                  <a:moveTo>
                    <a:pt x="969264" y="329184"/>
                  </a:moveTo>
                  <a:lnTo>
                    <a:pt x="964692" y="324612"/>
                  </a:lnTo>
                  <a:lnTo>
                    <a:pt x="955548" y="324612"/>
                  </a:lnTo>
                  <a:lnTo>
                    <a:pt x="950976" y="329184"/>
                  </a:lnTo>
                  <a:lnTo>
                    <a:pt x="950976" y="338328"/>
                  </a:lnTo>
                  <a:lnTo>
                    <a:pt x="955548" y="342900"/>
                  </a:lnTo>
                  <a:lnTo>
                    <a:pt x="964692" y="342900"/>
                  </a:lnTo>
                  <a:lnTo>
                    <a:pt x="969264" y="338328"/>
                  </a:lnTo>
                  <a:lnTo>
                    <a:pt x="969264" y="329184"/>
                  </a:lnTo>
                  <a:close/>
                </a:path>
                <a:path w="969645" h="1588135">
                  <a:moveTo>
                    <a:pt x="969264" y="274320"/>
                  </a:moveTo>
                  <a:lnTo>
                    <a:pt x="964692" y="271272"/>
                  </a:lnTo>
                  <a:lnTo>
                    <a:pt x="955548" y="271272"/>
                  </a:lnTo>
                  <a:lnTo>
                    <a:pt x="950976" y="274320"/>
                  </a:lnTo>
                  <a:lnTo>
                    <a:pt x="950976" y="284988"/>
                  </a:lnTo>
                  <a:lnTo>
                    <a:pt x="955548" y="288036"/>
                  </a:lnTo>
                  <a:lnTo>
                    <a:pt x="964692" y="288036"/>
                  </a:lnTo>
                  <a:lnTo>
                    <a:pt x="969264" y="284988"/>
                  </a:lnTo>
                  <a:lnTo>
                    <a:pt x="969264" y="274320"/>
                  </a:lnTo>
                  <a:close/>
                </a:path>
                <a:path w="969645" h="1588135">
                  <a:moveTo>
                    <a:pt x="969264" y="220980"/>
                  </a:moveTo>
                  <a:lnTo>
                    <a:pt x="964692" y="216408"/>
                  </a:lnTo>
                  <a:lnTo>
                    <a:pt x="955548" y="216408"/>
                  </a:lnTo>
                  <a:lnTo>
                    <a:pt x="950976" y="220980"/>
                  </a:lnTo>
                  <a:lnTo>
                    <a:pt x="950976" y="230124"/>
                  </a:lnTo>
                  <a:lnTo>
                    <a:pt x="955548" y="234696"/>
                  </a:lnTo>
                  <a:lnTo>
                    <a:pt x="964692" y="234696"/>
                  </a:lnTo>
                  <a:lnTo>
                    <a:pt x="969264" y="230124"/>
                  </a:lnTo>
                  <a:lnTo>
                    <a:pt x="969264" y="220980"/>
                  </a:lnTo>
                  <a:close/>
                </a:path>
                <a:path w="969645" h="1588135">
                  <a:moveTo>
                    <a:pt x="969264" y="166116"/>
                  </a:moveTo>
                  <a:lnTo>
                    <a:pt x="964692" y="161544"/>
                  </a:lnTo>
                  <a:lnTo>
                    <a:pt x="955548" y="161544"/>
                  </a:lnTo>
                  <a:lnTo>
                    <a:pt x="950976" y="166116"/>
                  </a:lnTo>
                  <a:lnTo>
                    <a:pt x="950976" y="176784"/>
                  </a:lnTo>
                  <a:lnTo>
                    <a:pt x="955548" y="179832"/>
                  </a:lnTo>
                  <a:lnTo>
                    <a:pt x="964692" y="179832"/>
                  </a:lnTo>
                  <a:lnTo>
                    <a:pt x="969264" y="176784"/>
                  </a:lnTo>
                  <a:lnTo>
                    <a:pt x="969264" y="166116"/>
                  </a:lnTo>
                  <a:close/>
                </a:path>
                <a:path w="969645" h="1588135">
                  <a:moveTo>
                    <a:pt x="969264" y="112776"/>
                  </a:moveTo>
                  <a:lnTo>
                    <a:pt x="964692" y="108204"/>
                  </a:lnTo>
                  <a:lnTo>
                    <a:pt x="955548" y="108204"/>
                  </a:lnTo>
                  <a:lnTo>
                    <a:pt x="950976" y="112776"/>
                  </a:lnTo>
                  <a:lnTo>
                    <a:pt x="950976" y="121920"/>
                  </a:lnTo>
                  <a:lnTo>
                    <a:pt x="955548" y="126492"/>
                  </a:lnTo>
                  <a:lnTo>
                    <a:pt x="964692" y="126492"/>
                  </a:lnTo>
                  <a:lnTo>
                    <a:pt x="969264" y="121920"/>
                  </a:lnTo>
                  <a:lnTo>
                    <a:pt x="969264" y="112776"/>
                  </a:lnTo>
                  <a:close/>
                </a:path>
                <a:path w="969645" h="1588135">
                  <a:moveTo>
                    <a:pt x="969264" y="57912"/>
                  </a:moveTo>
                  <a:lnTo>
                    <a:pt x="964692" y="53340"/>
                  </a:lnTo>
                  <a:lnTo>
                    <a:pt x="955548" y="53340"/>
                  </a:lnTo>
                  <a:lnTo>
                    <a:pt x="950976" y="57912"/>
                  </a:lnTo>
                  <a:lnTo>
                    <a:pt x="950976" y="68580"/>
                  </a:lnTo>
                  <a:lnTo>
                    <a:pt x="955548" y="71628"/>
                  </a:lnTo>
                  <a:lnTo>
                    <a:pt x="964692" y="71628"/>
                  </a:lnTo>
                  <a:lnTo>
                    <a:pt x="969264" y="68580"/>
                  </a:lnTo>
                  <a:lnTo>
                    <a:pt x="969264" y="57912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662427" y="2170176"/>
              <a:ext cx="1004569" cy="1623060"/>
            </a:xfrm>
            <a:custGeom>
              <a:avLst/>
              <a:gdLst/>
              <a:ahLst/>
              <a:cxnLst/>
              <a:rect l="l" t="t" r="r" b="b"/>
              <a:pathLst>
                <a:path w="1004570" h="1623060">
                  <a:moveTo>
                    <a:pt x="0" y="0"/>
                  </a:moveTo>
                  <a:lnTo>
                    <a:pt x="0" y="0"/>
                  </a:lnTo>
                </a:path>
                <a:path w="1004570" h="1623060">
                  <a:moveTo>
                    <a:pt x="1004315" y="0"/>
                  </a:moveTo>
                  <a:lnTo>
                    <a:pt x="1004315" y="0"/>
                  </a:lnTo>
                </a:path>
                <a:path w="1004570" h="1623060">
                  <a:moveTo>
                    <a:pt x="1004315" y="1623059"/>
                  </a:moveTo>
                  <a:lnTo>
                    <a:pt x="1004315" y="1623059"/>
                  </a:lnTo>
                </a:path>
              </a:pathLst>
            </a:custGeom>
            <a:ln w="18287">
              <a:solidFill>
                <a:srgbClr val="E01E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630168" y="3758184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4">
                  <a:moveTo>
                    <a:pt x="36576" y="0"/>
                  </a:moveTo>
                  <a:lnTo>
                    <a:pt x="22502" y="2690"/>
                  </a:lnTo>
                  <a:lnTo>
                    <a:pt x="10858" y="10096"/>
                  </a:lnTo>
                  <a:lnTo>
                    <a:pt x="2928" y="21216"/>
                  </a:lnTo>
                  <a:lnTo>
                    <a:pt x="0" y="35051"/>
                  </a:lnTo>
                  <a:lnTo>
                    <a:pt x="2928" y="49125"/>
                  </a:lnTo>
                  <a:lnTo>
                    <a:pt x="10858" y="60769"/>
                  </a:lnTo>
                  <a:lnTo>
                    <a:pt x="22502" y="68699"/>
                  </a:lnTo>
                  <a:lnTo>
                    <a:pt x="36576" y="71627"/>
                  </a:lnTo>
                  <a:lnTo>
                    <a:pt x="50411" y="68699"/>
                  </a:lnTo>
                  <a:lnTo>
                    <a:pt x="61531" y="60769"/>
                  </a:lnTo>
                  <a:lnTo>
                    <a:pt x="68937" y="49125"/>
                  </a:lnTo>
                  <a:lnTo>
                    <a:pt x="71628" y="35051"/>
                  </a:lnTo>
                  <a:lnTo>
                    <a:pt x="68937" y="21216"/>
                  </a:lnTo>
                  <a:lnTo>
                    <a:pt x="61531" y="10096"/>
                  </a:lnTo>
                  <a:lnTo>
                    <a:pt x="50411" y="2690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/>
          <p:nvPr/>
        </p:nvSpPr>
        <p:spPr>
          <a:xfrm>
            <a:off x="5056632" y="2482595"/>
            <a:ext cx="78105" cy="1373505"/>
          </a:xfrm>
          <a:custGeom>
            <a:avLst/>
            <a:gdLst/>
            <a:ahLst/>
            <a:cxnLst/>
            <a:rect l="l" t="t" r="r" b="b"/>
            <a:pathLst>
              <a:path w="78104" h="1373504">
                <a:moveTo>
                  <a:pt x="16764" y="1359408"/>
                </a:moveTo>
                <a:lnTo>
                  <a:pt x="13716" y="1354836"/>
                </a:lnTo>
                <a:lnTo>
                  <a:pt x="3048" y="1354836"/>
                </a:lnTo>
                <a:lnTo>
                  <a:pt x="0" y="1359408"/>
                </a:lnTo>
                <a:lnTo>
                  <a:pt x="0" y="1368552"/>
                </a:lnTo>
                <a:lnTo>
                  <a:pt x="3048" y="1373124"/>
                </a:lnTo>
                <a:lnTo>
                  <a:pt x="13716" y="1373124"/>
                </a:lnTo>
                <a:lnTo>
                  <a:pt x="16764" y="1368552"/>
                </a:lnTo>
                <a:lnTo>
                  <a:pt x="16764" y="1359408"/>
                </a:lnTo>
                <a:close/>
              </a:path>
              <a:path w="78104" h="1373504">
                <a:moveTo>
                  <a:pt x="16764" y="1304544"/>
                </a:moveTo>
                <a:lnTo>
                  <a:pt x="13716" y="1301496"/>
                </a:lnTo>
                <a:lnTo>
                  <a:pt x="3048" y="1301496"/>
                </a:lnTo>
                <a:lnTo>
                  <a:pt x="0" y="1304544"/>
                </a:lnTo>
                <a:lnTo>
                  <a:pt x="0" y="1315212"/>
                </a:lnTo>
                <a:lnTo>
                  <a:pt x="3048" y="1318260"/>
                </a:lnTo>
                <a:lnTo>
                  <a:pt x="13716" y="1318260"/>
                </a:lnTo>
                <a:lnTo>
                  <a:pt x="16764" y="1315212"/>
                </a:lnTo>
                <a:lnTo>
                  <a:pt x="16764" y="1304544"/>
                </a:lnTo>
                <a:close/>
              </a:path>
              <a:path w="78104" h="1373504">
                <a:moveTo>
                  <a:pt x="16764" y="1251204"/>
                </a:moveTo>
                <a:lnTo>
                  <a:pt x="13716" y="1246632"/>
                </a:lnTo>
                <a:lnTo>
                  <a:pt x="3048" y="1246632"/>
                </a:lnTo>
                <a:lnTo>
                  <a:pt x="0" y="1251204"/>
                </a:lnTo>
                <a:lnTo>
                  <a:pt x="0" y="1260348"/>
                </a:lnTo>
                <a:lnTo>
                  <a:pt x="3048" y="1264920"/>
                </a:lnTo>
                <a:lnTo>
                  <a:pt x="13716" y="1264920"/>
                </a:lnTo>
                <a:lnTo>
                  <a:pt x="16764" y="1260348"/>
                </a:lnTo>
                <a:lnTo>
                  <a:pt x="16764" y="1251204"/>
                </a:lnTo>
                <a:close/>
              </a:path>
              <a:path w="78104" h="1373504">
                <a:moveTo>
                  <a:pt x="16764" y="1196340"/>
                </a:moveTo>
                <a:lnTo>
                  <a:pt x="13716" y="1191768"/>
                </a:lnTo>
                <a:lnTo>
                  <a:pt x="3048" y="1191768"/>
                </a:lnTo>
                <a:lnTo>
                  <a:pt x="0" y="1196340"/>
                </a:lnTo>
                <a:lnTo>
                  <a:pt x="0" y="1207008"/>
                </a:lnTo>
                <a:lnTo>
                  <a:pt x="3048" y="1210056"/>
                </a:lnTo>
                <a:lnTo>
                  <a:pt x="13716" y="1210056"/>
                </a:lnTo>
                <a:lnTo>
                  <a:pt x="16764" y="1207008"/>
                </a:lnTo>
                <a:lnTo>
                  <a:pt x="16764" y="1196340"/>
                </a:lnTo>
                <a:close/>
              </a:path>
              <a:path w="78104" h="1373504">
                <a:moveTo>
                  <a:pt x="16764" y="1143000"/>
                </a:moveTo>
                <a:lnTo>
                  <a:pt x="13716" y="1138428"/>
                </a:lnTo>
                <a:lnTo>
                  <a:pt x="3048" y="1138428"/>
                </a:lnTo>
                <a:lnTo>
                  <a:pt x="0" y="1143000"/>
                </a:lnTo>
                <a:lnTo>
                  <a:pt x="0" y="1152144"/>
                </a:lnTo>
                <a:lnTo>
                  <a:pt x="3048" y="1156716"/>
                </a:lnTo>
                <a:lnTo>
                  <a:pt x="13716" y="1156716"/>
                </a:lnTo>
                <a:lnTo>
                  <a:pt x="16764" y="1152144"/>
                </a:lnTo>
                <a:lnTo>
                  <a:pt x="16764" y="1143000"/>
                </a:lnTo>
                <a:close/>
              </a:path>
              <a:path w="78104" h="1373504">
                <a:moveTo>
                  <a:pt x="16764" y="1088136"/>
                </a:moveTo>
                <a:lnTo>
                  <a:pt x="13716" y="1083564"/>
                </a:lnTo>
                <a:lnTo>
                  <a:pt x="3048" y="1083564"/>
                </a:lnTo>
                <a:lnTo>
                  <a:pt x="0" y="1088136"/>
                </a:lnTo>
                <a:lnTo>
                  <a:pt x="0" y="1097280"/>
                </a:lnTo>
                <a:lnTo>
                  <a:pt x="3048" y="1101852"/>
                </a:lnTo>
                <a:lnTo>
                  <a:pt x="13716" y="1101852"/>
                </a:lnTo>
                <a:lnTo>
                  <a:pt x="16764" y="1097280"/>
                </a:lnTo>
                <a:lnTo>
                  <a:pt x="16764" y="1088136"/>
                </a:lnTo>
                <a:close/>
              </a:path>
              <a:path w="78104" h="1373504">
                <a:moveTo>
                  <a:pt x="16764" y="1033284"/>
                </a:moveTo>
                <a:lnTo>
                  <a:pt x="13716" y="1030224"/>
                </a:lnTo>
                <a:lnTo>
                  <a:pt x="3048" y="1030224"/>
                </a:lnTo>
                <a:lnTo>
                  <a:pt x="0" y="1033284"/>
                </a:lnTo>
                <a:lnTo>
                  <a:pt x="0" y="1043940"/>
                </a:lnTo>
                <a:lnTo>
                  <a:pt x="3048" y="1048512"/>
                </a:lnTo>
                <a:lnTo>
                  <a:pt x="13716" y="1048512"/>
                </a:lnTo>
                <a:lnTo>
                  <a:pt x="16764" y="1043940"/>
                </a:lnTo>
                <a:lnTo>
                  <a:pt x="16764" y="1033284"/>
                </a:lnTo>
                <a:close/>
              </a:path>
              <a:path w="78104" h="1373504">
                <a:moveTo>
                  <a:pt x="16764" y="979932"/>
                </a:moveTo>
                <a:lnTo>
                  <a:pt x="13716" y="975360"/>
                </a:lnTo>
                <a:lnTo>
                  <a:pt x="3048" y="975360"/>
                </a:lnTo>
                <a:lnTo>
                  <a:pt x="0" y="979932"/>
                </a:lnTo>
                <a:lnTo>
                  <a:pt x="0" y="989076"/>
                </a:lnTo>
                <a:lnTo>
                  <a:pt x="3048" y="993648"/>
                </a:lnTo>
                <a:lnTo>
                  <a:pt x="13716" y="993648"/>
                </a:lnTo>
                <a:lnTo>
                  <a:pt x="16764" y="989076"/>
                </a:lnTo>
                <a:lnTo>
                  <a:pt x="16764" y="979932"/>
                </a:lnTo>
                <a:close/>
              </a:path>
              <a:path w="78104" h="1373504">
                <a:moveTo>
                  <a:pt x="16764" y="925080"/>
                </a:moveTo>
                <a:lnTo>
                  <a:pt x="13716" y="922032"/>
                </a:lnTo>
                <a:lnTo>
                  <a:pt x="3048" y="922032"/>
                </a:lnTo>
                <a:lnTo>
                  <a:pt x="0" y="925080"/>
                </a:lnTo>
                <a:lnTo>
                  <a:pt x="0" y="935736"/>
                </a:lnTo>
                <a:lnTo>
                  <a:pt x="3048" y="938784"/>
                </a:lnTo>
                <a:lnTo>
                  <a:pt x="13716" y="938784"/>
                </a:lnTo>
                <a:lnTo>
                  <a:pt x="16764" y="935736"/>
                </a:lnTo>
                <a:lnTo>
                  <a:pt x="16764" y="925080"/>
                </a:lnTo>
                <a:close/>
              </a:path>
              <a:path w="78104" h="1373504">
                <a:moveTo>
                  <a:pt x="16764" y="871728"/>
                </a:moveTo>
                <a:lnTo>
                  <a:pt x="13716" y="867156"/>
                </a:lnTo>
                <a:lnTo>
                  <a:pt x="3048" y="867156"/>
                </a:lnTo>
                <a:lnTo>
                  <a:pt x="0" y="871728"/>
                </a:lnTo>
                <a:lnTo>
                  <a:pt x="0" y="880872"/>
                </a:lnTo>
                <a:lnTo>
                  <a:pt x="3048" y="885444"/>
                </a:lnTo>
                <a:lnTo>
                  <a:pt x="13716" y="885444"/>
                </a:lnTo>
                <a:lnTo>
                  <a:pt x="16764" y="880872"/>
                </a:lnTo>
                <a:lnTo>
                  <a:pt x="16764" y="871728"/>
                </a:lnTo>
                <a:close/>
              </a:path>
              <a:path w="78104" h="1373504">
                <a:moveTo>
                  <a:pt x="16764" y="816864"/>
                </a:moveTo>
                <a:lnTo>
                  <a:pt x="13716" y="812292"/>
                </a:lnTo>
                <a:lnTo>
                  <a:pt x="3048" y="812292"/>
                </a:lnTo>
                <a:lnTo>
                  <a:pt x="0" y="816864"/>
                </a:lnTo>
                <a:lnTo>
                  <a:pt x="0" y="827532"/>
                </a:lnTo>
                <a:lnTo>
                  <a:pt x="3048" y="830580"/>
                </a:lnTo>
                <a:lnTo>
                  <a:pt x="13716" y="830580"/>
                </a:lnTo>
                <a:lnTo>
                  <a:pt x="16764" y="827532"/>
                </a:lnTo>
                <a:lnTo>
                  <a:pt x="16764" y="816864"/>
                </a:lnTo>
                <a:close/>
              </a:path>
              <a:path w="78104" h="1373504">
                <a:moveTo>
                  <a:pt x="16764" y="763524"/>
                </a:moveTo>
                <a:lnTo>
                  <a:pt x="13716" y="758952"/>
                </a:lnTo>
                <a:lnTo>
                  <a:pt x="3048" y="758952"/>
                </a:lnTo>
                <a:lnTo>
                  <a:pt x="0" y="763524"/>
                </a:lnTo>
                <a:lnTo>
                  <a:pt x="0" y="772668"/>
                </a:lnTo>
                <a:lnTo>
                  <a:pt x="3048" y="777240"/>
                </a:lnTo>
                <a:lnTo>
                  <a:pt x="13716" y="777240"/>
                </a:lnTo>
                <a:lnTo>
                  <a:pt x="16764" y="772668"/>
                </a:lnTo>
                <a:lnTo>
                  <a:pt x="16764" y="763524"/>
                </a:lnTo>
                <a:close/>
              </a:path>
              <a:path w="78104" h="1373504">
                <a:moveTo>
                  <a:pt x="16764" y="708660"/>
                </a:moveTo>
                <a:lnTo>
                  <a:pt x="13716" y="704088"/>
                </a:lnTo>
                <a:lnTo>
                  <a:pt x="3048" y="704088"/>
                </a:lnTo>
                <a:lnTo>
                  <a:pt x="0" y="708660"/>
                </a:lnTo>
                <a:lnTo>
                  <a:pt x="0" y="717804"/>
                </a:lnTo>
                <a:lnTo>
                  <a:pt x="3048" y="722376"/>
                </a:lnTo>
                <a:lnTo>
                  <a:pt x="13716" y="722376"/>
                </a:lnTo>
                <a:lnTo>
                  <a:pt x="16764" y="717804"/>
                </a:lnTo>
                <a:lnTo>
                  <a:pt x="16764" y="708660"/>
                </a:lnTo>
                <a:close/>
              </a:path>
              <a:path w="78104" h="1373504">
                <a:moveTo>
                  <a:pt x="16764" y="653796"/>
                </a:moveTo>
                <a:lnTo>
                  <a:pt x="13716" y="650748"/>
                </a:lnTo>
                <a:lnTo>
                  <a:pt x="3048" y="650748"/>
                </a:lnTo>
                <a:lnTo>
                  <a:pt x="0" y="653796"/>
                </a:lnTo>
                <a:lnTo>
                  <a:pt x="0" y="664464"/>
                </a:lnTo>
                <a:lnTo>
                  <a:pt x="3048" y="667512"/>
                </a:lnTo>
                <a:lnTo>
                  <a:pt x="13716" y="667512"/>
                </a:lnTo>
                <a:lnTo>
                  <a:pt x="16764" y="664464"/>
                </a:lnTo>
                <a:lnTo>
                  <a:pt x="16764" y="653796"/>
                </a:lnTo>
                <a:close/>
              </a:path>
              <a:path w="78104" h="1373504">
                <a:moveTo>
                  <a:pt x="16764" y="600456"/>
                </a:moveTo>
                <a:lnTo>
                  <a:pt x="13716" y="595884"/>
                </a:lnTo>
                <a:lnTo>
                  <a:pt x="3048" y="595884"/>
                </a:lnTo>
                <a:lnTo>
                  <a:pt x="0" y="600456"/>
                </a:lnTo>
                <a:lnTo>
                  <a:pt x="0" y="609600"/>
                </a:lnTo>
                <a:lnTo>
                  <a:pt x="3048" y="614172"/>
                </a:lnTo>
                <a:lnTo>
                  <a:pt x="13716" y="614172"/>
                </a:lnTo>
                <a:lnTo>
                  <a:pt x="16764" y="609600"/>
                </a:lnTo>
                <a:lnTo>
                  <a:pt x="16764" y="600456"/>
                </a:lnTo>
                <a:close/>
              </a:path>
              <a:path w="78104" h="1373504">
                <a:moveTo>
                  <a:pt x="16764" y="545592"/>
                </a:moveTo>
                <a:lnTo>
                  <a:pt x="13716" y="542544"/>
                </a:lnTo>
                <a:lnTo>
                  <a:pt x="3048" y="542544"/>
                </a:lnTo>
                <a:lnTo>
                  <a:pt x="0" y="545592"/>
                </a:lnTo>
                <a:lnTo>
                  <a:pt x="0" y="556260"/>
                </a:lnTo>
                <a:lnTo>
                  <a:pt x="3048" y="559308"/>
                </a:lnTo>
                <a:lnTo>
                  <a:pt x="13716" y="559308"/>
                </a:lnTo>
                <a:lnTo>
                  <a:pt x="16764" y="556260"/>
                </a:lnTo>
                <a:lnTo>
                  <a:pt x="16764" y="545592"/>
                </a:lnTo>
                <a:close/>
              </a:path>
              <a:path w="78104" h="1373504">
                <a:moveTo>
                  <a:pt x="16764" y="492252"/>
                </a:moveTo>
                <a:lnTo>
                  <a:pt x="13716" y="487680"/>
                </a:lnTo>
                <a:lnTo>
                  <a:pt x="3048" y="487680"/>
                </a:lnTo>
                <a:lnTo>
                  <a:pt x="0" y="492252"/>
                </a:lnTo>
                <a:lnTo>
                  <a:pt x="0" y="501396"/>
                </a:lnTo>
                <a:lnTo>
                  <a:pt x="3048" y="505968"/>
                </a:lnTo>
                <a:lnTo>
                  <a:pt x="13716" y="505968"/>
                </a:lnTo>
                <a:lnTo>
                  <a:pt x="16764" y="501396"/>
                </a:lnTo>
                <a:lnTo>
                  <a:pt x="16764" y="492252"/>
                </a:lnTo>
                <a:close/>
              </a:path>
              <a:path w="78104" h="1373504">
                <a:moveTo>
                  <a:pt x="16764" y="437388"/>
                </a:moveTo>
                <a:lnTo>
                  <a:pt x="13716" y="432816"/>
                </a:lnTo>
                <a:lnTo>
                  <a:pt x="3048" y="432816"/>
                </a:lnTo>
                <a:lnTo>
                  <a:pt x="0" y="437388"/>
                </a:lnTo>
                <a:lnTo>
                  <a:pt x="0" y="448056"/>
                </a:lnTo>
                <a:lnTo>
                  <a:pt x="3048" y="451104"/>
                </a:lnTo>
                <a:lnTo>
                  <a:pt x="13716" y="451104"/>
                </a:lnTo>
                <a:lnTo>
                  <a:pt x="16764" y="448056"/>
                </a:lnTo>
                <a:lnTo>
                  <a:pt x="16764" y="437388"/>
                </a:lnTo>
                <a:close/>
              </a:path>
              <a:path w="78104" h="1373504">
                <a:moveTo>
                  <a:pt x="16764" y="382524"/>
                </a:moveTo>
                <a:lnTo>
                  <a:pt x="13716" y="379476"/>
                </a:lnTo>
                <a:lnTo>
                  <a:pt x="3048" y="379476"/>
                </a:lnTo>
                <a:lnTo>
                  <a:pt x="0" y="382524"/>
                </a:lnTo>
                <a:lnTo>
                  <a:pt x="0" y="393192"/>
                </a:lnTo>
                <a:lnTo>
                  <a:pt x="3048" y="397764"/>
                </a:lnTo>
                <a:lnTo>
                  <a:pt x="13716" y="397764"/>
                </a:lnTo>
                <a:lnTo>
                  <a:pt x="16764" y="393192"/>
                </a:lnTo>
                <a:lnTo>
                  <a:pt x="16764" y="382524"/>
                </a:lnTo>
                <a:close/>
              </a:path>
              <a:path w="78104" h="1373504">
                <a:moveTo>
                  <a:pt x="16764" y="329184"/>
                </a:moveTo>
                <a:lnTo>
                  <a:pt x="13716" y="324612"/>
                </a:lnTo>
                <a:lnTo>
                  <a:pt x="3048" y="324612"/>
                </a:lnTo>
                <a:lnTo>
                  <a:pt x="0" y="329184"/>
                </a:lnTo>
                <a:lnTo>
                  <a:pt x="0" y="338328"/>
                </a:lnTo>
                <a:lnTo>
                  <a:pt x="3048" y="342900"/>
                </a:lnTo>
                <a:lnTo>
                  <a:pt x="13716" y="342900"/>
                </a:lnTo>
                <a:lnTo>
                  <a:pt x="16764" y="338328"/>
                </a:lnTo>
                <a:lnTo>
                  <a:pt x="16764" y="329184"/>
                </a:lnTo>
                <a:close/>
              </a:path>
              <a:path w="78104" h="1373504">
                <a:moveTo>
                  <a:pt x="16764" y="274320"/>
                </a:moveTo>
                <a:lnTo>
                  <a:pt x="13716" y="271272"/>
                </a:lnTo>
                <a:lnTo>
                  <a:pt x="3048" y="271272"/>
                </a:lnTo>
                <a:lnTo>
                  <a:pt x="0" y="274320"/>
                </a:lnTo>
                <a:lnTo>
                  <a:pt x="0" y="284988"/>
                </a:lnTo>
                <a:lnTo>
                  <a:pt x="3048" y="288036"/>
                </a:lnTo>
                <a:lnTo>
                  <a:pt x="13716" y="288036"/>
                </a:lnTo>
                <a:lnTo>
                  <a:pt x="16764" y="284988"/>
                </a:lnTo>
                <a:lnTo>
                  <a:pt x="16764" y="274320"/>
                </a:lnTo>
                <a:close/>
              </a:path>
              <a:path w="78104" h="1373504">
                <a:moveTo>
                  <a:pt x="16764" y="220980"/>
                </a:moveTo>
                <a:lnTo>
                  <a:pt x="13716" y="216408"/>
                </a:lnTo>
                <a:lnTo>
                  <a:pt x="3048" y="216408"/>
                </a:lnTo>
                <a:lnTo>
                  <a:pt x="0" y="220980"/>
                </a:lnTo>
                <a:lnTo>
                  <a:pt x="0" y="230124"/>
                </a:lnTo>
                <a:lnTo>
                  <a:pt x="3048" y="234696"/>
                </a:lnTo>
                <a:lnTo>
                  <a:pt x="13716" y="234696"/>
                </a:lnTo>
                <a:lnTo>
                  <a:pt x="16764" y="230124"/>
                </a:lnTo>
                <a:lnTo>
                  <a:pt x="16764" y="220980"/>
                </a:lnTo>
                <a:close/>
              </a:path>
              <a:path w="78104" h="1373504">
                <a:moveTo>
                  <a:pt x="16764" y="166116"/>
                </a:moveTo>
                <a:lnTo>
                  <a:pt x="13716" y="163068"/>
                </a:lnTo>
                <a:lnTo>
                  <a:pt x="3048" y="163068"/>
                </a:lnTo>
                <a:lnTo>
                  <a:pt x="0" y="166116"/>
                </a:lnTo>
                <a:lnTo>
                  <a:pt x="0" y="176784"/>
                </a:lnTo>
                <a:lnTo>
                  <a:pt x="3048" y="179832"/>
                </a:lnTo>
                <a:lnTo>
                  <a:pt x="13716" y="179832"/>
                </a:lnTo>
                <a:lnTo>
                  <a:pt x="16764" y="176784"/>
                </a:lnTo>
                <a:lnTo>
                  <a:pt x="16764" y="166116"/>
                </a:lnTo>
                <a:close/>
              </a:path>
              <a:path w="78104" h="1373504">
                <a:moveTo>
                  <a:pt x="16764" y="112776"/>
                </a:moveTo>
                <a:lnTo>
                  <a:pt x="13716" y="108204"/>
                </a:lnTo>
                <a:lnTo>
                  <a:pt x="3048" y="108204"/>
                </a:lnTo>
                <a:lnTo>
                  <a:pt x="0" y="112776"/>
                </a:lnTo>
                <a:lnTo>
                  <a:pt x="0" y="121920"/>
                </a:lnTo>
                <a:lnTo>
                  <a:pt x="3048" y="126492"/>
                </a:lnTo>
                <a:lnTo>
                  <a:pt x="13716" y="126492"/>
                </a:lnTo>
                <a:lnTo>
                  <a:pt x="16764" y="121920"/>
                </a:lnTo>
                <a:lnTo>
                  <a:pt x="16764" y="112776"/>
                </a:lnTo>
                <a:close/>
              </a:path>
              <a:path w="78104" h="1373504">
                <a:moveTo>
                  <a:pt x="16764" y="57912"/>
                </a:moveTo>
                <a:lnTo>
                  <a:pt x="13716" y="53340"/>
                </a:lnTo>
                <a:lnTo>
                  <a:pt x="3048" y="53340"/>
                </a:lnTo>
                <a:lnTo>
                  <a:pt x="0" y="57912"/>
                </a:lnTo>
                <a:lnTo>
                  <a:pt x="0" y="68580"/>
                </a:lnTo>
                <a:lnTo>
                  <a:pt x="3048" y="71628"/>
                </a:lnTo>
                <a:lnTo>
                  <a:pt x="13716" y="71628"/>
                </a:lnTo>
                <a:lnTo>
                  <a:pt x="16764" y="68580"/>
                </a:lnTo>
                <a:lnTo>
                  <a:pt x="16764" y="57912"/>
                </a:lnTo>
                <a:close/>
              </a:path>
              <a:path w="78104" h="1373504">
                <a:moveTo>
                  <a:pt x="77724" y="3048"/>
                </a:moveTo>
                <a:lnTo>
                  <a:pt x="74676" y="0"/>
                </a:lnTo>
                <a:lnTo>
                  <a:pt x="68580" y="0"/>
                </a:lnTo>
                <a:lnTo>
                  <a:pt x="64008" y="0"/>
                </a:lnTo>
                <a:lnTo>
                  <a:pt x="59436" y="3048"/>
                </a:lnTo>
                <a:lnTo>
                  <a:pt x="59436" y="13716"/>
                </a:lnTo>
                <a:lnTo>
                  <a:pt x="64008" y="18288"/>
                </a:lnTo>
                <a:lnTo>
                  <a:pt x="74676" y="18288"/>
                </a:lnTo>
                <a:lnTo>
                  <a:pt x="77724" y="13716"/>
                </a:lnTo>
                <a:lnTo>
                  <a:pt x="77724" y="3048"/>
                </a:lnTo>
                <a:close/>
              </a:path>
            </a:pathLst>
          </a:custGeom>
          <a:solidFill>
            <a:srgbClr val="E01E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186171" y="2491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8287">
            <a:solidFill>
              <a:srgbClr val="E01E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065776" y="2491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8287">
            <a:solidFill>
              <a:srgbClr val="E01E2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2" name="object 92"/>
          <p:cNvGrpSpPr/>
          <p:nvPr/>
        </p:nvGrpSpPr>
        <p:grpSpPr>
          <a:xfrm>
            <a:off x="5029200" y="3864864"/>
            <a:ext cx="71755" cy="71755"/>
            <a:chOff x="5029200" y="3864864"/>
            <a:chExt cx="71755" cy="71755"/>
          </a:xfrm>
        </p:grpSpPr>
        <p:sp>
          <p:nvSpPr>
            <p:cNvPr id="93" name="object 93"/>
            <p:cNvSpPr/>
            <p:nvPr/>
          </p:nvSpPr>
          <p:spPr>
            <a:xfrm>
              <a:off x="5065775" y="38999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8287">
              <a:solidFill>
                <a:srgbClr val="E01E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029200" y="3864864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4">
                  <a:moveTo>
                    <a:pt x="36575" y="0"/>
                  </a:moveTo>
                  <a:lnTo>
                    <a:pt x="22502" y="2690"/>
                  </a:lnTo>
                  <a:lnTo>
                    <a:pt x="10858" y="10096"/>
                  </a:lnTo>
                  <a:lnTo>
                    <a:pt x="2928" y="21216"/>
                  </a:lnTo>
                  <a:lnTo>
                    <a:pt x="0" y="35051"/>
                  </a:lnTo>
                  <a:lnTo>
                    <a:pt x="2928" y="49125"/>
                  </a:lnTo>
                  <a:lnTo>
                    <a:pt x="10858" y="60769"/>
                  </a:lnTo>
                  <a:lnTo>
                    <a:pt x="22502" y="68699"/>
                  </a:lnTo>
                  <a:lnTo>
                    <a:pt x="36575" y="71627"/>
                  </a:lnTo>
                  <a:lnTo>
                    <a:pt x="49768" y="68699"/>
                  </a:lnTo>
                  <a:lnTo>
                    <a:pt x="60960" y="60769"/>
                  </a:lnTo>
                  <a:lnTo>
                    <a:pt x="68722" y="49125"/>
                  </a:lnTo>
                  <a:lnTo>
                    <a:pt x="71627" y="35051"/>
                  </a:lnTo>
                  <a:lnTo>
                    <a:pt x="68722" y="21216"/>
                  </a:lnTo>
                  <a:lnTo>
                    <a:pt x="60960" y="10096"/>
                  </a:lnTo>
                  <a:lnTo>
                    <a:pt x="49768" y="269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E01E2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5" name="object 9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9660" y="7283195"/>
            <a:ext cx="1380743" cy="13715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188207" y="7274052"/>
            <a:ext cx="1380744" cy="1380744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5426963" y="7220711"/>
            <a:ext cx="1485900" cy="1487805"/>
            <a:chOff x="5426963" y="7220711"/>
            <a:chExt cx="1485900" cy="1487805"/>
          </a:xfrm>
        </p:grpSpPr>
        <p:pic>
          <p:nvPicPr>
            <p:cNvPr id="98" name="object 9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80303" y="7283196"/>
              <a:ext cx="1380744" cy="137159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433059" y="7226807"/>
              <a:ext cx="1473835" cy="1475740"/>
            </a:xfrm>
            <a:custGeom>
              <a:avLst/>
              <a:gdLst/>
              <a:ahLst/>
              <a:cxnLst/>
              <a:rect l="l" t="t" r="r" b="b"/>
              <a:pathLst>
                <a:path w="1473834" h="1475740">
                  <a:moveTo>
                    <a:pt x="736091" y="1475231"/>
                  </a:moveTo>
                  <a:lnTo>
                    <a:pt x="784707" y="1473660"/>
                  </a:lnTo>
                  <a:lnTo>
                    <a:pt x="832466" y="1469012"/>
                  </a:lnTo>
                  <a:lnTo>
                    <a:pt x="879272" y="1461385"/>
                  </a:lnTo>
                  <a:lnTo>
                    <a:pt x="925029" y="1450876"/>
                  </a:lnTo>
                  <a:lnTo>
                    <a:pt x="969641" y="1437583"/>
                  </a:lnTo>
                  <a:lnTo>
                    <a:pt x="1013013" y="1421603"/>
                  </a:lnTo>
                  <a:lnTo>
                    <a:pt x="1055049" y="1403036"/>
                  </a:lnTo>
                  <a:lnTo>
                    <a:pt x="1095651" y="1381978"/>
                  </a:lnTo>
                  <a:lnTo>
                    <a:pt x="1134725" y="1358527"/>
                  </a:lnTo>
                  <a:lnTo>
                    <a:pt x="1172175" y="1332780"/>
                  </a:lnTo>
                  <a:lnTo>
                    <a:pt x="1207904" y="1304836"/>
                  </a:lnTo>
                  <a:lnTo>
                    <a:pt x="1241816" y="1274793"/>
                  </a:lnTo>
                  <a:lnTo>
                    <a:pt x="1273816" y="1242747"/>
                  </a:lnTo>
                  <a:lnTo>
                    <a:pt x="1303808" y="1208797"/>
                  </a:lnTo>
                  <a:lnTo>
                    <a:pt x="1331695" y="1173041"/>
                  </a:lnTo>
                  <a:lnTo>
                    <a:pt x="1357382" y="1135575"/>
                  </a:lnTo>
                  <a:lnTo>
                    <a:pt x="1380772" y="1096499"/>
                  </a:lnTo>
                  <a:lnTo>
                    <a:pt x="1401770" y="1055909"/>
                  </a:lnTo>
                  <a:lnTo>
                    <a:pt x="1420280" y="1013904"/>
                  </a:lnTo>
                  <a:lnTo>
                    <a:pt x="1436205" y="970580"/>
                  </a:lnTo>
                  <a:lnTo>
                    <a:pt x="1449450" y="926037"/>
                  </a:lnTo>
                  <a:lnTo>
                    <a:pt x="1459919" y="880371"/>
                  </a:lnTo>
                  <a:lnTo>
                    <a:pt x="1467515" y="833680"/>
                  </a:lnTo>
                  <a:lnTo>
                    <a:pt x="1472143" y="786062"/>
                  </a:lnTo>
                  <a:lnTo>
                    <a:pt x="1473707" y="737615"/>
                  </a:lnTo>
                  <a:lnTo>
                    <a:pt x="1472143" y="689000"/>
                  </a:lnTo>
                  <a:lnTo>
                    <a:pt x="1467515" y="641241"/>
                  </a:lnTo>
                  <a:lnTo>
                    <a:pt x="1459919" y="594435"/>
                  </a:lnTo>
                  <a:lnTo>
                    <a:pt x="1449450" y="548678"/>
                  </a:lnTo>
                  <a:lnTo>
                    <a:pt x="1436205" y="504066"/>
                  </a:lnTo>
                  <a:lnTo>
                    <a:pt x="1420280" y="460694"/>
                  </a:lnTo>
                  <a:lnTo>
                    <a:pt x="1401770" y="418658"/>
                  </a:lnTo>
                  <a:lnTo>
                    <a:pt x="1380772" y="378056"/>
                  </a:lnTo>
                  <a:lnTo>
                    <a:pt x="1357382" y="338982"/>
                  </a:lnTo>
                  <a:lnTo>
                    <a:pt x="1331695" y="301532"/>
                  </a:lnTo>
                  <a:lnTo>
                    <a:pt x="1303808" y="265803"/>
                  </a:lnTo>
                  <a:lnTo>
                    <a:pt x="1273816" y="231891"/>
                  </a:lnTo>
                  <a:lnTo>
                    <a:pt x="1241816" y="199891"/>
                  </a:lnTo>
                  <a:lnTo>
                    <a:pt x="1207904" y="169899"/>
                  </a:lnTo>
                  <a:lnTo>
                    <a:pt x="1172175" y="142012"/>
                  </a:lnTo>
                  <a:lnTo>
                    <a:pt x="1134725" y="116325"/>
                  </a:lnTo>
                  <a:lnTo>
                    <a:pt x="1095651" y="92935"/>
                  </a:lnTo>
                  <a:lnTo>
                    <a:pt x="1055049" y="71937"/>
                  </a:lnTo>
                  <a:lnTo>
                    <a:pt x="1013013" y="53427"/>
                  </a:lnTo>
                  <a:lnTo>
                    <a:pt x="969641" y="37502"/>
                  </a:lnTo>
                  <a:lnTo>
                    <a:pt x="925029" y="24257"/>
                  </a:lnTo>
                  <a:lnTo>
                    <a:pt x="879272" y="13788"/>
                  </a:lnTo>
                  <a:lnTo>
                    <a:pt x="832466" y="6192"/>
                  </a:lnTo>
                  <a:lnTo>
                    <a:pt x="784707" y="1564"/>
                  </a:lnTo>
                  <a:lnTo>
                    <a:pt x="736091" y="0"/>
                  </a:lnTo>
                  <a:lnTo>
                    <a:pt x="687652" y="1564"/>
                  </a:lnTo>
                  <a:lnTo>
                    <a:pt x="640055" y="6192"/>
                  </a:lnTo>
                  <a:lnTo>
                    <a:pt x="593397" y="13788"/>
                  </a:lnTo>
                  <a:lnTo>
                    <a:pt x="547775" y="24257"/>
                  </a:lnTo>
                  <a:lnTo>
                    <a:pt x="503285" y="37502"/>
                  </a:lnTo>
                  <a:lnTo>
                    <a:pt x="460025" y="53427"/>
                  </a:lnTo>
                  <a:lnTo>
                    <a:pt x="418090" y="71937"/>
                  </a:lnTo>
                  <a:lnTo>
                    <a:pt x="377576" y="92935"/>
                  </a:lnTo>
                  <a:lnTo>
                    <a:pt x="338582" y="116325"/>
                  </a:lnTo>
                  <a:lnTo>
                    <a:pt x="301203" y="142012"/>
                  </a:lnTo>
                  <a:lnTo>
                    <a:pt x="265535" y="169899"/>
                  </a:lnTo>
                  <a:lnTo>
                    <a:pt x="231676" y="199891"/>
                  </a:lnTo>
                  <a:lnTo>
                    <a:pt x="199722" y="231891"/>
                  </a:lnTo>
                  <a:lnTo>
                    <a:pt x="169769" y="265803"/>
                  </a:lnTo>
                  <a:lnTo>
                    <a:pt x="141914" y="301532"/>
                  </a:lnTo>
                  <a:lnTo>
                    <a:pt x="116254" y="338982"/>
                  </a:lnTo>
                  <a:lnTo>
                    <a:pt x="92885" y="378056"/>
                  </a:lnTo>
                  <a:lnTo>
                    <a:pt x="71904" y="418658"/>
                  </a:lnTo>
                  <a:lnTo>
                    <a:pt x="53406" y="460694"/>
                  </a:lnTo>
                  <a:lnTo>
                    <a:pt x="37490" y="504066"/>
                  </a:lnTo>
                  <a:lnTo>
                    <a:pt x="24251" y="548678"/>
                  </a:lnTo>
                  <a:lnTo>
                    <a:pt x="13786" y="594435"/>
                  </a:lnTo>
                  <a:lnTo>
                    <a:pt x="6191" y="641241"/>
                  </a:lnTo>
                  <a:lnTo>
                    <a:pt x="1563" y="689000"/>
                  </a:lnTo>
                  <a:lnTo>
                    <a:pt x="0" y="737615"/>
                  </a:lnTo>
                  <a:lnTo>
                    <a:pt x="1563" y="786062"/>
                  </a:lnTo>
                  <a:lnTo>
                    <a:pt x="6191" y="833680"/>
                  </a:lnTo>
                  <a:lnTo>
                    <a:pt x="13786" y="880371"/>
                  </a:lnTo>
                  <a:lnTo>
                    <a:pt x="24251" y="926037"/>
                  </a:lnTo>
                  <a:lnTo>
                    <a:pt x="37490" y="970580"/>
                  </a:lnTo>
                  <a:lnTo>
                    <a:pt x="53406" y="1013904"/>
                  </a:lnTo>
                  <a:lnTo>
                    <a:pt x="71904" y="1055909"/>
                  </a:lnTo>
                  <a:lnTo>
                    <a:pt x="92885" y="1096499"/>
                  </a:lnTo>
                  <a:lnTo>
                    <a:pt x="116254" y="1135575"/>
                  </a:lnTo>
                  <a:lnTo>
                    <a:pt x="141914" y="1173041"/>
                  </a:lnTo>
                  <a:lnTo>
                    <a:pt x="169769" y="1208797"/>
                  </a:lnTo>
                  <a:lnTo>
                    <a:pt x="199722" y="1242747"/>
                  </a:lnTo>
                  <a:lnTo>
                    <a:pt x="231676" y="1274793"/>
                  </a:lnTo>
                  <a:lnTo>
                    <a:pt x="265535" y="1304836"/>
                  </a:lnTo>
                  <a:lnTo>
                    <a:pt x="301203" y="1332780"/>
                  </a:lnTo>
                  <a:lnTo>
                    <a:pt x="338582" y="1358527"/>
                  </a:lnTo>
                  <a:lnTo>
                    <a:pt x="377576" y="1381978"/>
                  </a:lnTo>
                  <a:lnTo>
                    <a:pt x="418090" y="1403036"/>
                  </a:lnTo>
                  <a:lnTo>
                    <a:pt x="460025" y="1421603"/>
                  </a:lnTo>
                  <a:lnTo>
                    <a:pt x="503285" y="1437583"/>
                  </a:lnTo>
                  <a:lnTo>
                    <a:pt x="547775" y="1450876"/>
                  </a:lnTo>
                  <a:lnTo>
                    <a:pt x="593397" y="1461385"/>
                  </a:lnTo>
                  <a:lnTo>
                    <a:pt x="640055" y="1469012"/>
                  </a:lnTo>
                  <a:lnTo>
                    <a:pt x="687652" y="1473660"/>
                  </a:lnTo>
                  <a:lnTo>
                    <a:pt x="736091" y="1475231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030806"/>
                </a:solidFill>
                <a:latin typeface="Arial"/>
                <a:cs typeface="Arial"/>
              </a:rPr>
              <a:t>62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350130" y="1603070"/>
            <a:ext cx="729615" cy="187325"/>
            <a:chOff x="4350130" y="1603070"/>
            <a:chExt cx="729615" cy="187325"/>
          </a:xfrm>
        </p:grpSpPr>
        <p:sp>
          <p:nvSpPr>
            <p:cNvPr id="102" name="object 102"/>
            <p:cNvSpPr/>
            <p:nvPr/>
          </p:nvSpPr>
          <p:spPr>
            <a:xfrm>
              <a:off x="4362830" y="1615770"/>
              <a:ext cx="704215" cy="161925"/>
            </a:xfrm>
            <a:custGeom>
              <a:avLst/>
              <a:gdLst/>
              <a:ahLst/>
              <a:cxnLst/>
              <a:rect l="l" t="t" r="r" b="b"/>
              <a:pathLst>
                <a:path w="704214" h="161925">
                  <a:moveTo>
                    <a:pt x="703643" y="0"/>
                  </a:moveTo>
                  <a:lnTo>
                    <a:pt x="0" y="0"/>
                  </a:lnTo>
                  <a:lnTo>
                    <a:pt x="0" y="161429"/>
                  </a:lnTo>
                  <a:lnTo>
                    <a:pt x="703643" y="161429"/>
                  </a:lnTo>
                  <a:lnTo>
                    <a:pt x="7036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362830" y="1615770"/>
              <a:ext cx="704215" cy="161925"/>
            </a:xfrm>
            <a:custGeom>
              <a:avLst/>
              <a:gdLst/>
              <a:ahLst/>
              <a:cxnLst/>
              <a:rect l="l" t="t" r="r" b="b"/>
              <a:pathLst>
                <a:path w="704214" h="161925">
                  <a:moveTo>
                    <a:pt x="0" y="161429"/>
                  </a:moveTo>
                  <a:lnTo>
                    <a:pt x="703643" y="161429"/>
                  </a:lnTo>
                  <a:lnTo>
                    <a:pt x="703643" y="0"/>
                  </a:lnTo>
                  <a:lnTo>
                    <a:pt x="0" y="0"/>
                  </a:lnTo>
                  <a:lnTo>
                    <a:pt x="0" y="161429"/>
                  </a:lnTo>
                  <a:close/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03832" y="9232391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060" y="986027"/>
            <a:ext cx="2514600" cy="2560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68680" y="1414780"/>
            <a:ext cx="13970" cy="73660"/>
          </a:xfrm>
          <a:custGeom>
            <a:avLst/>
            <a:gdLst/>
            <a:ahLst/>
            <a:cxnLst/>
            <a:rect l="l" t="t" r="r" b="b"/>
            <a:pathLst>
              <a:path w="13969" h="73659">
                <a:moveTo>
                  <a:pt x="0" y="73659"/>
                </a:moveTo>
                <a:lnTo>
                  <a:pt x="13715" y="73659"/>
                </a:lnTo>
                <a:lnTo>
                  <a:pt x="1371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68680" y="1334769"/>
            <a:ext cx="1035050" cy="157480"/>
            <a:chOff x="868680" y="1334769"/>
            <a:chExt cx="1035050" cy="157480"/>
          </a:xfrm>
        </p:grpSpPr>
        <p:sp>
          <p:nvSpPr>
            <p:cNvPr id="7" name="object 7"/>
            <p:cNvSpPr/>
            <p:nvPr/>
          </p:nvSpPr>
          <p:spPr>
            <a:xfrm>
              <a:off x="868680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604" y="1335023"/>
              <a:ext cx="385572" cy="153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0180" y="1334769"/>
              <a:ext cx="214883" cy="1572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4899" y="1336547"/>
              <a:ext cx="103584" cy="155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05940" y="1334769"/>
              <a:ext cx="97790" cy="153670"/>
            </a:xfrm>
            <a:custGeom>
              <a:avLst/>
              <a:gdLst/>
              <a:ahLst/>
              <a:cxnLst/>
              <a:rect l="l" t="t" r="r" b="b"/>
              <a:pathLst>
                <a:path w="97789" h="153669">
                  <a:moveTo>
                    <a:pt x="9753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68580"/>
                  </a:lnTo>
                  <a:lnTo>
                    <a:pt x="0" y="8128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1280"/>
                  </a:lnTo>
                  <a:lnTo>
                    <a:pt x="88392" y="81280"/>
                  </a:lnTo>
                  <a:lnTo>
                    <a:pt x="88392" y="68580"/>
                  </a:lnTo>
                  <a:lnTo>
                    <a:pt x="13716" y="68580"/>
                  </a:lnTo>
                  <a:lnTo>
                    <a:pt x="13716" y="13970"/>
                  </a:lnTo>
                  <a:lnTo>
                    <a:pt x="97536" y="1397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515100" y="1583436"/>
            <a:ext cx="346075" cy="387350"/>
            <a:chOff x="6515100" y="1583436"/>
            <a:chExt cx="346075" cy="387350"/>
          </a:xfrm>
        </p:grpSpPr>
        <p:sp>
          <p:nvSpPr>
            <p:cNvPr id="13" name="object 13"/>
            <p:cNvSpPr/>
            <p:nvPr/>
          </p:nvSpPr>
          <p:spPr>
            <a:xfrm>
              <a:off x="6515100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09" h="102235">
                  <a:moveTo>
                    <a:pt x="48768" y="70104"/>
                  </a:moveTo>
                  <a:lnTo>
                    <a:pt x="30480" y="71628"/>
                  </a:lnTo>
                  <a:lnTo>
                    <a:pt x="22847" y="54864"/>
                  </a:lnTo>
                  <a:lnTo>
                    <a:pt x="19799" y="73152"/>
                  </a:lnTo>
                  <a:lnTo>
                    <a:pt x="0" y="74676"/>
                  </a:lnTo>
                  <a:lnTo>
                    <a:pt x="16764" y="83820"/>
                  </a:lnTo>
                  <a:lnTo>
                    <a:pt x="13716" y="102108"/>
                  </a:lnTo>
                  <a:lnTo>
                    <a:pt x="27419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68" y="70104"/>
                  </a:lnTo>
                  <a:close/>
                </a:path>
                <a:path w="181609" h="102235">
                  <a:moveTo>
                    <a:pt x="111252" y="36576"/>
                  </a:moveTo>
                  <a:lnTo>
                    <a:pt x="94488" y="32004"/>
                  </a:lnTo>
                  <a:lnTo>
                    <a:pt x="94488" y="12192"/>
                  </a:lnTo>
                  <a:lnTo>
                    <a:pt x="83820" y="27432"/>
                  </a:lnTo>
                  <a:lnTo>
                    <a:pt x="65519" y="21336"/>
                  </a:lnTo>
                  <a:lnTo>
                    <a:pt x="76200" y="36576"/>
                  </a:lnTo>
                  <a:lnTo>
                    <a:pt x="65519" y="51816"/>
                  </a:lnTo>
                  <a:lnTo>
                    <a:pt x="82296" y="45720"/>
                  </a:lnTo>
                  <a:lnTo>
                    <a:pt x="92964" y="60960"/>
                  </a:lnTo>
                  <a:lnTo>
                    <a:pt x="94488" y="42672"/>
                  </a:lnTo>
                  <a:lnTo>
                    <a:pt x="111252" y="36576"/>
                  </a:lnTo>
                  <a:close/>
                </a:path>
                <a:path w="181609" h="102235">
                  <a:moveTo>
                    <a:pt x="181356" y="33528"/>
                  </a:moveTo>
                  <a:lnTo>
                    <a:pt x="169164" y="21336"/>
                  </a:lnTo>
                  <a:lnTo>
                    <a:pt x="176784" y="4572"/>
                  </a:lnTo>
                  <a:lnTo>
                    <a:pt x="160020" y="13716"/>
                  </a:lnTo>
                  <a:lnTo>
                    <a:pt x="146304" y="0"/>
                  </a:lnTo>
                  <a:lnTo>
                    <a:pt x="149352" y="18288"/>
                  </a:lnTo>
                  <a:lnTo>
                    <a:pt x="134099" y="27432"/>
                  </a:lnTo>
                  <a:lnTo>
                    <a:pt x="152400" y="30480"/>
                  </a:lnTo>
                  <a:lnTo>
                    <a:pt x="155448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40" y="1598676"/>
              <a:ext cx="137159" cy="1645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2279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4" y="0"/>
                  </a:moveTo>
                  <a:lnTo>
                    <a:pt x="18288" y="18288"/>
                  </a:lnTo>
                  <a:lnTo>
                    <a:pt x="0" y="18288"/>
                  </a:lnTo>
                  <a:lnTo>
                    <a:pt x="15240" y="28955"/>
                  </a:lnTo>
                  <a:lnTo>
                    <a:pt x="9144" y="47244"/>
                  </a:lnTo>
                  <a:lnTo>
                    <a:pt x="24384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8" y="18288"/>
                  </a:lnTo>
                  <a:lnTo>
                    <a:pt x="30479" y="1828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3888" y="1856231"/>
              <a:ext cx="108203" cy="975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18148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44" y="7620"/>
                  </a:moveTo>
                  <a:lnTo>
                    <a:pt x="28956" y="13716"/>
                  </a:lnTo>
                  <a:lnTo>
                    <a:pt x="16751" y="0"/>
                  </a:lnTo>
                  <a:lnTo>
                    <a:pt x="18275" y="18288"/>
                  </a:lnTo>
                  <a:lnTo>
                    <a:pt x="0" y="24384"/>
                  </a:lnTo>
                  <a:lnTo>
                    <a:pt x="18275" y="30480"/>
                  </a:lnTo>
                  <a:lnTo>
                    <a:pt x="18275" y="48768"/>
                  </a:lnTo>
                  <a:lnTo>
                    <a:pt x="28956" y="33528"/>
                  </a:lnTo>
                  <a:lnTo>
                    <a:pt x="47244" y="38100"/>
                  </a:lnTo>
                  <a:lnTo>
                    <a:pt x="36576" y="22860"/>
                  </a:lnTo>
                  <a:lnTo>
                    <a:pt x="47244" y="762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5999" y="60960"/>
                  </a:lnTo>
                  <a:lnTo>
                    <a:pt x="99047" y="42672"/>
                  </a:lnTo>
                  <a:lnTo>
                    <a:pt x="85344" y="54864"/>
                  </a:lnTo>
                  <a:lnTo>
                    <a:pt x="68580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2296" y="74676"/>
                  </a:lnTo>
                  <a:lnTo>
                    <a:pt x="91440" y="91440"/>
                  </a:lnTo>
                  <a:lnTo>
                    <a:pt x="94475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6116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7147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69164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6207252" y="1694687"/>
            <a:ext cx="307975" cy="73660"/>
          </a:xfrm>
          <a:custGeom>
            <a:avLst/>
            <a:gdLst/>
            <a:ahLst/>
            <a:cxnLst/>
            <a:rect l="l" t="t" r="r" b="b"/>
            <a:pathLst>
              <a:path w="307975" h="73660">
                <a:moveTo>
                  <a:pt x="71628" y="0"/>
                </a:moveTo>
                <a:lnTo>
                  <a:pt x="64008" y="0"/>
                </a:lnTo>
                <a:lnTo>
                  <a:pt x="36576" y="68580"/>
                </a:lnTo>
                <a:lnTo>
                  <a:pt x="35052" y="68580"/>
                </a:lnTo>
                <a:lnTo>
                  <a:pt x="8013" y="4572"/>
                </a:lnTo>
                <a:lnTo>
                  <a:pt x="6096" y="0"/>
                </a:lnTo>
                <a:lnTo>
                  <a:pt x="0" y="0"/>
                </a:lnTo>
                <a:lnTo>
                  <a:pt x="0" y="73152"/>
                </a:lnTo>
                <a:lnTo>
                  <a:pt x="4572" y="73152"/>
                </a:lnTo>
                <a:lnTo>
                  <a:pt x="4572" y="4572"/>
                </a:lnTo>
                <a:lnTo>
                  <a:pt x="33528" y="73152"/>
                </a:lnTo>
                <a:lnTo>
                  <a:pt x="38100" y="73152"/>
                </a:lnTo>
                <a:lnTo>
                  <a:pt x="39928" y="68580"/>
                </a:lnTo>
                <a:lnTo>
                  <a:pt x="65532" y="4572"/>
                </a:lnTo>
                <a:lnTo>
                  <a:pt x="67056" y="4572"/>
                </a:lnTo>
                <a:lnTo>
                  <a:pt x="67056" y="73152"/>
                </a:lnTo>
                <a:lnTo>
                  <a:pt x="71628" y="73152"/>
                </a:lnTo>
                <a:lnTo>
                  <a:pt x="71628" y="4572"/>
                </a:lnTo>
                <a:lnTo>
                  <a:pt x="71628" y="0"/>
                </a:lnTo>
                <a:close/>
              </a:path>
              <a:path w="307975" h="73660">
                <a:moveTo>
                  <a:pt x="153924" y="73152"/>
                </a:moveTo>
                <a:lnTo>
                  <a:pt x="144868" y="50292"/>
                </a:lnTo>
                <a:lnTo>
                  <a:pt x="143065" y="45720"/>
                </a:lnTo>
                <a:lnTo>
                  <a:pt x="138684" y="34658"/>
                </a:lnTo>
                <a:lnTo>
                  <a:pt x="138684" y="45720"/>
                </a:lnTo>
                <a:lnTo>
                  <a:pt x="106680" y="45720"/>
                </a:lnTo>
                <a:lnTo>
                  <a:pt x="121920" y="4572"/>
                </a:lnTo>
                <a:lnTo>
                  <a:pt x="123444" y="4572"/>
                </a:lnTo>
                <a:lnTo>
                  <a:pt x="138684" y="45720"/>
                </a:lnTo>
                <a:lnTo>
                  <a:pt x="138684" y="34658"/>
                </a:lnTo>
                <a:lnTo>
                  <a:pt x="126771" y="4572"/>
                </a:lnTo>
                <a:lnTo>
                  <a:pt x="124968" y="0"/>
                </a:lnTo>
                <a:lnTo>
                  <a:pt x="120396" y="0"/>
                </a:lnTo>
                <a:lnTo>
                  <a:pt x="89916" y="73152"/>
                </a:lnTo>
                <a:lnTo>
                  <a:pt x="96012" y="73152"/>
                </a:lnTo>
                <a:lnTo>
                  <a:pt x="105156" y="50292"/>
                </a:lnTo>
                <a:lnTo>
                  <a:pt x="140208" y="50292"/>
                </a:lnTo>
                <a:lnTo>
                  <a:pt x="149352" y="73152"/>
                </a:lnTo>
                <a:lnTo>
                  <a:pt x="153924" y="73152"/>
                </a:lnTo>
                <a:close/>
              </a:path>
              <a:path w="307975" h="73660">
                <a:moveTo>
                  <a:pt x="231648" y="36576"/>
                </a:moveTo>
                <a:lnTo>
                  <a:pt x="230047" y="23152"/>
                </a:lnTo>
                <a:lnTo>
                  <a:pt x="227076" y="16764"/>
                </a:lnTo>
                <a:lnTo>
                  <a:pt x="227076" y="36576"/>
                </a:lnTo>
                <a:lnTo>
                  <a:pt x="224472" y="52514"/>
                </a:lnTo>
                <a:lnTo>
                  <a:pt x="217741" y="62293"/>
                </a:lnTo>
                <a:lnTo>
                  <a:pt x="208419" y="67233"/>
                </a:lnTo>
                <a:lnTo>
                  <a:pt x="198120" y="68580"/>
                </a:lnTo>
                <a:lnTo>
                  <a:pt x="178308" y="68580"/>
                </a:lnTo>
                <a:lnTo>
                  <a:pt x="178308" y="3048"/>
                </a:lnTo>
                <a:lnTo>
                  <a:pt x="198120" y="3048"/>
                </a:lnTo>
                <a:lnTo>
                  <a:pt x="207137" y="4000"/>
                </a:lnTo>
                <a:lnTo>
                  <a:pt x="216585" y="8382"/>
                </a:lnTo>
                <a:lnTo>
                  <a:pt x="224040" y="18478"/>
                </a:lnTo>
                <a:lnTo>
                  <a:pt x="227076" y="36576"/>
                </a:lnTo>
                <a:lnTo>
                  <a:pt x="227076" y="16764"/>
                </a:lnTo>
                <a:lnTo>
                  <a:pt x="224599" y="11430"/>
                </a:lnTo>
                <a:lnTo>
                  <a:pt x="214287" y="3149"/>
                </a:lnTo>
                <a:lnTo>
                  <a:pt x="213791" y="3048"/>
                </a:lnTo>
                <a:lnTo>
                  <a:pt x="198120" y="0"/>
                </a:lnTo>
                <a:lnTo>
                  <a:pt x="173736" y="0"/>
                </a:lnTo>
                <a:lnTo>
                  <a:pt x="173736" y="73152"/>
                </a:lnTo>
                <a:lnTo>
                  <a:pt x="198120" y="73152"/>
                </a:lnTo>
                <a:lnTo>
                  <a:pt x="212991" y="70446"/>
                </a:lnTo>
                <a:lnTo>
                  <a:pt x="215557" y="68580"/>
                </a:lnTo>
                <a:lnTo>
                  <a:pt x="223456" y="62865"/>
                </a:lnTo>
                <a:lnTo>
                  <a:pt x="229616" y="51295"/>
                </a:lnTo>
                <a:lnTo>
                  <a:pt x="231648" y="36576"/>
                </a:lnTo>
                <a:close/>
              </a:path>
              <a:path w="307975" h="73660">
                <a:moveTo>
                  <a:pt x="307848" y="68580"/>
                </a:moveTo>
                <a:lnTo>
                  <a:pt x="262128" y="68580"/>
                </a:lnTo>
                <a:lnTo>
                  <a:pt x="262128" y="36576"/>
                </a:lnTo>
                <a:lnTo>
                  <a:pt x="304800" y="36576"/>
                </a:lnTo>
                <a:lnTo>
                  <a:pt x="304800" y="33528"/>
                </a:lnTo>
                <a:lnTo>
                  <a:pt x="262128" y="33528"/>
                </a:lnTo>
                <a:lnTo>
                  <a:pt x="262128" y="3048"/>
                </a:lnTo>
                <a:lnTo>
                  <a:pt x="306324" y="3048"/>
                </a:lnTo>
                <a:lnTo>
                  <a:pt x="306324" y="0"/>
                </a:lnTo>
                <a:lnTo>
                  <a:pt x="257556" y="0"/>
                </a:lnTo>
                <a:lnTo>
                  <a:pt x="257556" y="73152"/>
                </a:lnTo>
                <a:lnTo>
                  <a:pt x="307848" y="73152"/>
                </a:lnTo>
                <a:lnTo>
                  <a:pt x="307848" y="68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80619" y="1693163"/>
            <a:ext cx="88900" cy="74930"/>
          </a:xfrm>
          <a:custGeom>
            <a:avLst/>
            <a:gdLst/>
            <a:ahLst/>
            <a:cxnLst/>
            <a:rect l="l" t="t" r="r" b="b"/>
            <a:pathLst>
              <a:path w="88900" h="74930">
                <a:moveTo>
                  <a:pt x="4584" y="0"/>
                </a:moveTo>
                <a:lnTo>
                  <a:pt x="0" y="0"/>
                </a:lnTo>
                <a:lnTo>
                  <a:pt x="0" y="74676"/>
                </a:lnTo>
                <a:lnTo>
                  <a:pt x="4584" y="74676"/>
                </a:lnTo>
                <a:lnTo>
                  <a:pt x="4584" y="0"/>
                </a:lnTo>
                <a:close/>
              </a:path>
              <a:path w="88900" h="74930">
                <a:moveTo>
                  <a:pt x="88404" y="1524"/>
                </a:moveTo>
                <a:lnTo>
                  <a:pt x="83832" y="1524"/>
                </a:lnTo>
                <a:lnTo>
                  <a:pt x="83832" y="68580"/>
                </a:lnTo>
                <a:lnTo>
                  <a:pt x="39801" y="6096"/>
                </a:lnTo>
                <a:lnTo>
                  <a:pt x="36576" y="1524"/>
                </a:lnTo>
                <a:lnTo>
                  <a:pt x="30480" y="1524"/>
                </a:lnTo>
                <a:lnTo>
                  <a:pt x="30480" y="74676"/>
                </a:lnTo>
                <a:lnTo>
                  <a:pt x="35052" y="74676"/>
                </a:lnTo>
                <a:lnTo>
                  <a:pt x="35052" y="6096"/>
                </a:lnTo>
                <a:lnTo>
                  <a:pt x="36576" y="6096"/>
                </a:lnTo>
                <a:lnTo>
                  <a:pt x="82308" y="74676"/>
                </a:lnTo>
                <a:lnTo>
                  <a:pt x="88404" y="74676"/>
                </a:lnTo>
                <a:lnTo>
                  <a:pt x="88404" y="68580"/>
                </a:lnTo>
                <a:lnTo>
                  <a:pt x="88404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07252" y="1784603"/>
            <a:ext cx="463550" cy="76200"/>
          </a:xfrm>
          <a:custGeom>
            <a:avLst/>
            <a:gdLst/>
            <a:ahLst/>
            <a:cxnLst/>
            <a:rect l="l" t="t" r="r" b="b"/>
            <a:pathLst>
              <a:path w="463550" h="76200">
                <a:moveTo>
                  <a:pt x="60960" y="57912"/>
                </a:moveTo>
                <a:lnTo>
                  <a:pt x="19812" y="57912"/>
                </a:lnTo>
                <a:lnTo>
                  <a:pt x="19812" y="44196"/>
                </a:lnTo>
                <a:lnTo>
                  <a:pt x="56388" y="44196"/>
                </a:lnTo>
                <a:lnTo>
                  <a:pt x="56388" y="28956"/>
                </a:lnTo>
                <a:lnTo>
                  <a:pt x="19812" y="28956"/>
                </a:lnTo>
                <a:lnTo>
                  <a:pt x="19812" y="16764"/>
                </a:lnTo>
                <a:lnTo>
                  <a:pt x="59436" y="16764"/>
                </a:lnTo>
                <a:lnTo>
                  <a:pt x="59436" y="1524"/>
                </a:lnTo>
                <a:lnTo>
                  <a:pt x="0" y="1524"/>
                </a:lnTo>
                <a:lnTo>
                  <a:pt x="0" y="74676"/>
                </a:lnTo>
                <a:lnTo>
                  <a:pt x="60960" y="74676"/>
                </a:lnTo>
                <a:lnTo>
                  <a:pt x="60960" y="57912"/>
                </a:lnTo>
                <a:close/>
              </a:path>
              <a:path w="463550" h="76200">
                <a:moveTo>
                  <a:pt x="141732" y="1524"/>
                </a:moveTo>
                <a:lnTo>
                  <a:pt x="121920" y="1524"/>
                </a:lnTo>
                <a:lnTo>
                  <a:pt x="121920" y="54864"/>
                </a:lnTo>
                <a:lnTo>
                  <a:pt x="118872" y="59436"/>
                </a:lnTo>
                <a:lnTo>
                  <a:pt x="99060" y="59436"/>
                </a:lnTo>
                <a:lnTo>
                  <a:pt x="96012" y="54864"/>
                </a:lnTo>
                <a:lnTo>
                  <a:pt x="96012" y="1524"/>
                </a:lnTo>
                <a:lnTo>
                  <a:pt x="76200" y="1524"/>
                </a:lnTo>
                <a:lnTo>
                  <a:pt x="76200" y="44196"/>
                </a:lnTo>
                <a:lnTo>
                  <a:pt x="78193" y="58204"/>
                </a:lnTo>
                <a:lnTo>
                  <a:pt x="84201" y="68199"/>
                </a:lnTo>
                <a:lnTo>
                  <a:pt x="94195" y="74206"/>
                </a:lnTo>
                <a:lnTo>
                  <a:pt x="108204" y="76200"/>
                </a:lnTo>
                <a:lnTo>
                  <a:pt x="123075" y="74206"/>
                </a:lnTo>
                <a:lnTo>
                  <a:pt x="133540" y="68199"/>
                </a:lnTo>
                <a:lnTo>
                  <a:pt x="139700" y="58204"/>
                </a:lnTo>
                <a:lnTo>
                  <a:pt x="141732" y="44196"/>
                </a:lnTo>
                <a:lnTo>
                  <a:pt x="141732" y="1524"/>
                </a:lnTo>
                <a:close/>
              </a:path>
              <a:path w="463550" h="76200">
                <a:moveTo>
                  <a:pt x="225552" y="74676"/>
                </a:moveTo>
                <a:lnTo>
                  <a:pt x="222504" y="73152"/>
                </a:lnTo>
                <a:lnTo>
                  <a:pt x="222504" y="51816"/>
                </a:lnTo>
                <a:lnTo>
                  <a:pt x="221488" y="48768"/>
                </a:lnTo>
                <a:lnTo>
                  <a:pt x="219456" y="42672"/>
                </a:lnTo>
                <a:lnTo>
                  <a:pt x="211836" y="41148"/>
                </a:lnTo>
                <a:lnTo>
                  <a:pt x="219456" y="38100"/>
                </a:lnTo>
                <a:lnTo>
                  <a:pt x="222199" y="33528"/>
                </a:lnTo>
                <a:lnTo>
                  <a:pt x="224028" y="30480"/>
                </a:lnTo>
                <a:lnTo>
                  <a:pt x="224028" y="22860"/>
                </a:lnTo>
                <a:lnTo>
                  <a:pt x="222567" y="16764"/>
                </a:lnTo>
                <a:lnTo>
                  <a:pt x="221691" y="13106"/>
                </a:lnTo>
                <a:lnTo>
                  <a:pt x="215646" y="6477"/>
                </a:lnTo>
                <a:lnTo>
                  <a:pt x="207302" y="2717"/>
                </a:lnTo>
                <a:lnTo>
                  <a:pt x="204216" y="2324"/>
                </a:lnTo>
                <a:lnTo>
                  <a:pt x="204216" y="19812"/>
                </a:lnTo>
                <a:lnTo>
                  <a:pt x="204216" y="30480"/>
                </a:lnTo>
                <a:lnTo>
                  <a:pt x="201168" y="33528"/>
                </a:lnTo>
                <a:lnTo>
                  <a:pt x="179832" y="33528"/>
                </a:lnTo>
                <a:lnTo>
                  <a:pt x="179832" y="16764"/>
                </a:lnTo>
                <a:lnTo>
                  <a:pt x="199644" y="16764"/>
                </a:lnTo>
                <a:lnTo>
                  <a:pt x="204216" y="19812"/>
                </a:lnTo>
                <a:lnTo>
                  <a:pt x="204216" y="2324"/>
                </a:lnTo>
                <a:lnTo>
                  <a:pt x="198120" y="1524"/>
                </a:lnTo>
                <a:lnTo>
                  <a:pt x="160020" y="1524"/>
                </a:lnTo>
                <a:lnTo>
                  <a:pt x="160020" y="74676"/>
                </a:lnTo>
                <a:lnTo>
                  <a:pt x="179832" y="74676"/>
                </a:lnTo>
                <a:lnTo>
                  <a:pt x="179832" y="48768"/>
                </a:lnTo>
                <a:lnTo>
                  <a:pt x="202692" y="48768"/>
                </a:lnTo>
                <a:lnTo>
                  <a:pt x="204216" y="56388"/>
                </a:lnTo>
                <a:lnTo>
                  <a:pt x="204216" y="65532"/>
                </a:lnTo>
                <a:lnTo>
                  <a:pt x="205740" y="73152"/>
                </a:lnTo>
                <a:lnTo>
                  <a:pt x="207264" y="74676"/>
                </a:lnTo>
                <a:lnTo>
                  <a:pt x="225552" y="74676"/>
                </a:lnTo>
                <a:close/>
              </a:path>
              <a:path w="463550" h="76200">
                <a:moveTo>
                  <a:pt x="310896" y="38100"/>
                </a:moveTo>
                <a:lnTo>
                  <a:pt x="308394" y="23152"/>
                </a:lnTo>
                <a:lnTo>
                  <a:pt x="304584" y="16764"/>
                </a:lnTo>
                <a:lnTo>
                  <a:pt x="301180" y="11049"/>
                </a:lnTo>
                <a:lnTo>
                  <a:pt x="291084" y="3962"/>
                </a:lnTo>
                <a:lnTo>
                  <a:pt x="291084" y="38100"/>
                </a:lnTo>
                <a:lnTo>
                  <a:pt x="290169" y="45935"/>
                </a:lnTo>
                <a:lnTo>
                  <a:pt x="287274" y="52781"/>
                </a:lnTo>
                <a:lnTo>
                  <a:pt x="282079" y="57607"/>
                </a:lnTo>
                <a:lnTo>
                  <a:pt x="274320" y="59436"/>
                </a:lnTo>
                <a:lnTo>
                  <a:pt x="266547" y="57607"/>
                </a:lnTo>
                <a:lnTo>
                  <a:pt x="261366" y="52781"/>
                </a:lnTo>
                <a:lnTo>
                  <a:pt x="258457" y="45935"/>
                </a:lnTo>
                <a:lnTo>
                  <a:pt x="257556" y="38100"/>
                </a:lnTo>
                <a:lnTo>
                  <a:pt x="258457" y="30276"/>
                </a:lnTo>
                <a:lnTo>
                  <a:pt x="261366" y="23431"/>
                </a:lnTo>
                <a:lnTo>
                  <a:pt x="266547" y="18605"/>
                </a:lnTo>
                <a:lnTo>
                  <a:pt x="274320" y="16764"/>
                </a:lnTo>
                <a:lnTo>
                  <a:pt x="282079" y="18605"/>
                </a:lnTo>
                <a:lnTo>
                  <a:pt x="287274" y="23431"/>
                </a:lnTo>
                <a:lnTo>
                  <a:pt x="290169" y="30276"/>
                </a:lnTo>
                <a:lnTo>
                  <a:pt x="291084" y="38100"/>
                </a:lnTo>
                <a:lnTo>
                  <a:pt x="291084" y="3962"/>
                </a:lnTo>
                <a:lnTo>
                  <a:pt x="289674" y="2959"/>
                </a:lnTo>
                <a:lnTo>
                  <a:pt x="274320" y="0"/>
                </a:lnTo>
                <a:lnTo>
                  <a:pt x="258953" y="2959"/>
                </a:lnTo>
                <a:lnTo>
                  <a:pt x="247459" y="11049"/>
                </a:lnTo>
                <a:lnTo>
                  <a:pt x="240233" y="23152"/>
                </a:lnTo>
                <a:lnTo>
                  <a:pt x="237744" y="38100"/>
                </a:lnTo>
                <a:lnTo>
                  <a:pt x="240233" y="53060"/>
                </a:lnTo>
                <a:lnTo>
                  <a:pt x="247459" y="65163"/>
                </a:lnTo>
                <a:lnTo>
                  <a:pt x="258953" y="73253"/>
                </a:lnTo>
                <a:lnTo>
                  <a:pt x="274320" y="76200"/>
                </a:lnTo>
                <a:lnTo>
                  <a:pt x="289674" y="73253"/>
                </a:lnTo>
                <a:lnTo>
                  <a:pt x="301167" y="65163"/>
                </a:lnTo>
                <a:lnTo>
                  <a:pt x="304584" y="59436"/>
                </a:lnTo>
                <a:lnTo>
                  <a:pt x="308394" y="53060"/>
                </a:lnTo>
                <a:lnTo>
                  <a:pt x="310896" y="38100"/>
                </a:lnTo>
                <a:close/>
              </a:path>
              <a:path w="463550" h="76200">
                <a:moveTo>
                  <a:pt x="388620" y="24384"/>
                </a:moveTo>
                <a:lnTo>
                  <a:pt x="387096" y="16764"/>
                </a:lnTo>
                <a:lnTo>
                  <a:pt x="386499" y="13741"/>
                </a:lnTo>
                <a:lnTo>
                  <a:pt x="380809" y="6680"/>
                </a:lnTo>
                <a:lnTo>
                  <a:pt x="372541" y="2743"/>
                </a:lnTo>
                <a:lnTo>
                  <a:pt x="370319" y="2476"/>
                </a:lnTo>
                <a:lnTo>
                  <a:pt x="370319" y="19812"/>
                </a:lnTo>
                <a:lnTo>
                  <a:pt x="370319" y="33528"/>
                </a:lnTo>
                <a:lnTo>
                  <a:pt x="365747" y="35052"/>
                </a:lnTo>
                <a:lnTo>
                  <a:pt x="345948" y="35052"/>
                </a:lnTo>
                <a:lnTo>
                  <a:pt x="345948" y="16764"/>
                </a:lnTo>
                <a:lnTo>
                  <a:pt x="365747" y="16764"/>
                </a:lnTo>
                <a:lnTo>
                  <a:pt x="370319" y="19812"/>
                </a:lnTo>
                <a:lnTo>
                  <a:pt x="370319" y="2476"/>
                </a:lnTo>
                <a:lnTo>
                  <a:pt x="362712" y="1524"/>
                </a:lnTo>
                <a:lnTo>
                  <a:pt x="327647" y="1524"/>
                </a:lnTo>
                <a:lnTo>
                  <a:pt x="327647" y="74676"/>
                </a:lnTo>
                <a:lnTo>
                  <a:pt x="345948" y="74676"/>
                </a:lnTo>
                <a:lnTo>
                  <a:pt x="345948" y="50292"/>
                </a:lnTo>
                <a:lnTo>
                  <a:pt x="362712" y="50292"/>
                </a:lnTo>
                <a:lnTo>
                  <a:pt x="373189" y="48818"/>
                </a:lnTo>
                <a:lnTo>
                  <a:pt x="381381" y="44196"/>
                </a:lnTo>
                <a:lnTo>
                  <a:pt x="386715" y="36156"/>
                </a:lnTo>
                <a:lnTo>
                  <a:pt x="386880" y="35052"/>
                </a:lnTo>
                <a:lnTo>
                  <a:pt x="388620" y="24384"/>
                </a:lnTo>
                <a:close/>
              </a:path>
              <a:path w="463550" h="76200">
                <a:moveTo>
                  <a:pt x="463296" y="1524"/>
                </a:moveTo>
                <a:lnTo>
                  <a:pt x="403847" y="1524"/>
                </a:lnTo>
                <a:lnTo>
                  <a:pt x="403847" y="74676"/>
                </a:lnTo>
                <a:lnTo>
                  <a:pt x="463296" y="74676"/>
                </a:lnTo>
                <a:lnTo>
                  <a:pt x="463296" y="57912"/>
                </a:lnTo>
                <a:lnTo>
                  <a:pt x="423672" y="57912"/>
                </a:lnTo>
                <a:lnTo>
                  <a:pt x="423672" y="44196"/>
                </a:lnTo>
                <a:lnTo>
                  <a:pt x="458724" y="44196"/>
                </a:lnTo>
                <a:lnTo>
                  <a:pt x="458724" y="28956"/>
                </a:lnTo>
                <a:lnTo>
                  <a:pt x="423672" y="28956"/>
                </a:lnTo>
                <a:lnTo>
                  <a:pt x="423672" y="16764"/>
                </a:lnTo>
                <a:lnTo>
                  <a:pt x="463296" y="16764"/>
                </a:lnTo>
                <a:lnTo>
                  <a:pt x="463296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6412991" y="2150110"/>
            <a:ext cx="449580" cy="448309"/>
            <a:chOff x="6412991" y="2150110"/>
            <a:chExt cx="449580" cy="448309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2991" y="2150110"/>
              <a:ext cx="449580" cy="4483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0903" y="2313432"/>
              <a:ext cx="342900" cy="11125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2677" y="4552950"/>
            <a:ext cx="303275" cy="30632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44412" y="4581897"/>
            <a:ext cx="11493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9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7632" y="4745542"/>
            <a:ext cx="109220" cy="55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1486" y="4552950"/>
            <a:ext cx="303275" cy="30632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8769" y="4552950"/>
            <a:ext cx="304799" cy="3063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57577" y="4552950"/>
            <a:ext cx="304799" cy="3063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26385" y="4552950"/>
            <a:ext cx="303275" cy="30632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95194" y="4552950"/>
            <a:ext cx="303275" cy="30632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64001" y="4552950"/>
            <a:ext cx="303275" cy="306323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436620" y="4690871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" name="object 34"/>
          <p:cNvGrpSpPr/>
          <p:nvPr/>
        </p:nvGrpSpPr>
        <p:grpSpPr>
          <a:xfrm>
            <a:off x="3499103" y="4552950"/>
            <a:ext cx="237490" cy="240029"/>
            <a:chOff x="3499103" y="4552950"/>
            <a:chExt cx="237490" cy="240029"/>
          </a:xfrm>
        </p:grpSpPr>
        <p:sp>
          <p:nvSpPr>
            <p:cNvPr id="35" name="object 35"/>
            <p:cNvSpPr/>
            <p:nvPr/>
          </p:nvSpPr>
          <p:spPr>
            <a:xfrm>
              <a:off x="3512819" y="4558283"/>
              <a:ext cx="218440" cy="186055"/>
            </a:xfrm>
            <a:custGeom>
              <a:avLst/>
              <a:gdLst/>
              <a:ahLst/>
              <a:cxnLst/>
              <a:rect l="l" t="t" r="r" b="b"/>
              <a:pathLst>
                <a:path w="218439" h="186054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5927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503675" y="4636007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76199"/>
                  </a:moveTo>
                  <a:lnTo>
                    <a:pt x="146494" y="106108"/>
                  </a:lnTo>
                  <a:lnTo>
                    <a:pt x="130301" y="130301"/>
                  </a:lnTo>
                  <a:lnTo>
                    <a:pt x="106108" y="146494"/>
                  </a:lnTo>
                  <a:lnTo>
                    <a:pt x="76199" y="152399"/>
                  </a:lnTo>
                  <a:lnTo>
                    <a:pt x="46291" y="146494"/>
                  </a:lnTo>
                  <a:lnTo>
                    <a:pt x="22097" y="130301"/>
                  </a:lnTo>
                  <a:lnTo>
                    <a:pt x="5905" y="106108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108" y="5905"/>
                  </a:lnTo>
                  <a:lnTo>
                    <a:pt x="130301" y="22097"/>
                  </a:lnTo>
                  <a:lnTo>
                    <a:pt x="146494" y="46291"/>
                  </a:lnTo>
                  <a:lnTo>
                    <a:pt x="152399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558539" y="4636008"/>
              <a:ext cx="32384" cy="29209"/>
            </a:xfrm>
            <a:custGeom>
              <a:avLst/>
              <a:gdLst/>
              <a:ahLst/>
              <a:cxnLst/>
              <a:rect l="l" t="t" r="r" b="b"/>
              <a:pathLst>
                <a:path w="32385" h="29210">
                  <a:moveTo>
                    <a:pt x="24384" y="0"/>
                  </a:moveTo>
                  <a:lnTo>
                    <a:pt x="9144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9144" y="28955"/>
                  </a:lnTo>
                  <a:lnTo>
                    <a:pt x="24384" y="28955"/>
                  </a:lnTo>
                  <a:lnTo>
                    <a:pt x="28956" y="27431"/>
                  </a:lnTo>
                  <a:lnTo>
                    <a:pt x="32004" y="25907"/>
                  </a:lnTo>
                  <a:lnTo>
                    <a:pt x="27432" y="25907"/>
                  </a:lnTo>
                  <a:lnTo>
                    <a:pt x="19812" y="25907"/>
                  </a:lnTo>
                  <a:lnTo>
                    <a:pt x="13715" y="19812"/>
                  </a:lnTo>
                  <a:lnTo>
                    <a:pt x="13715" y="7619"/>
                  </a:lnTo>
                  <a:lnTo>
                    <a:pt x="18287" y="1524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535679" y="4704587"/>
              <a:ext cx="90170" cy="6985"/>
            </a:xfrm>
            <a:custGeom>
              <a:avLst/>
              <a:gdLst/>
              <a:ahLst/>
              <a:cxnLst/>
              <a:rect l="l" t="t" r="r" b="b"/>
              <a:pathLst>
                <a:path w="90170" h="6985">
                  <a:moveTo>
                    <a:pt x="56387" y="0"/>
                  </a:moveTo>
                  <a:lnTo>
                    <a:pt x="59269" y="2143"/>
                  </a:lnTo>
                  <a:lnTo>
                    <a:pt x="66865" y="5714"/>
                  </a:lnTo>
                  <a:lnTo>
                    <a:pt x="77604" y="6429"/>
                  </a:lnTo>
                  <a:lnTo>
                    <a:pt x="89915" y="0"/>
                  </a:lnTo>
                </a:path>
                <a:path w="90170" h="6985">
                  <a:moveTo>
                    <a:pt x="0" y="0"/>
                  </a:moveTo>
                  <a:lnTo>
                    <a:pt x="2881" y="2143"/>
                  </a:lnTo>
                  <a:lnTo>
                    <a:pt x="10477" y="5714"/>
                  </a:lnTo>
                  <a:lnTo>
                    <a:pt x="21216" y="6429"/>
                  </a:lnTo>
                  <a:lnTo>
                    <a:pt x="33527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560063" y="4735068"/>
              <a:ext cx="40005" cy="45720"/>
            </a:xfrm>
            <a:custGeom>
              <a:avLst/>
              <a:gdLst/>
              <a:ahLst/>
              <a:cxnLst/>
              <a:rect l="l" t="t" r="r" b="b"/>
              <a:pathLst>
                <a:path w="40004" h="45720">
                  <a:moveTo>
                    <a:pt x="33527" y="21335"/>
                  </a:moveTo>
                  <a:lnTo>
                    <a:pt x="38099" y="22859"/>
                  </a:lnTo>
                  <a:lnTo>
                    <a:pt x="39623" y="27431"/>
                  </a:lnTo>
                  <a:lnTo>
                    <a:pt x="39623" y="30479"/>
                  </a:lnTo>
                  <a:lnTo>
                    <a:pt x="39623" y="39623"/>
                  </a:lnTo>
                  <a:lnTo>
                    <a:pt x="30479" y="45719"/>
                  </a:lnTo>
                  <a:lnTo>
                    <a:pt x="19811" y="45719"/>
                  </a:lnTo>
                  <a:lnTo>
                    <a:pt x="9143" y="45719"/>
                  </a:lnTo>
                  <a:lnTo>
                    <a:pt x="0" y="39623"/>
                  </a:lnTo>
                  <a:lnTo>
                    <a:pt x="0" y="30479"/>
                  </a:lnTo>
                  <a:lnTo>
                    <a:pt x="0" y="27431"/>
                  </a:lnTo>
                  <a:lnTo>
                    <a:pt x="1523" y="24383"/>
                  </a:lnTo>
                  <a:lnTo>
                    <a:pt x="4571" y="21335"/>
                  </a:lnTo>
                </a:path>
                <a:path w="40004" h="45720">
                  <a:moveTo>
                    <a:pt x="35051" y="15239"/>
                  </a:moveTo>
                  <a:lnTo>
                    <a:pt x="35051" y="24383"/>
                  </a:lnTo>
                  <a:lnTo>
                    <a:pt x="27431" y="30479"/>
                  </a:lnTo>
                  <a:lnTo>
                    <a:pt x="19811" y="30479"/>
                  </a:lnTo>
                  <a:lnTo>
                    <a:pt x="12191" y="30479"/>
                  </a:lnTo>
                  <a:lnTo>
                    <a:pt x="4571" y="24383"/>
                  </a:lnTo>
                  <a:lnTo>
                    <a:pt x="4571" y="15239"/>
                  </a:lnTo>
                  <a:lnTo>
                    <a:pt x="4571" y="7619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7431" y="0"/>
                  </a:lnTo>
                  <a:lnTo>
                    <a:pt x="35051" y="7619"/>
                  </a:lnTo>
                  <a:lnTo>
                    <a:pt x="35051" y="1523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32097" y="4552950"/>
            <a:ext cx="304799" cy="30632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00905" y="4552950"/>
            <a:ext cx="304799" cy="306323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4569650" y="4552886"/>
            <a:ext cx="303530" cy="306705"/>
            <a:chOff x="4569650" y="4552886"/>
            <a:chExt cx="303530" cy="306705"/>
          </a:xfrm>
        </p:grpSpPr>
        <p:sp>
          <p:nvSpPr>
            <p:cNvPr id="43" name="object 43"/>
            <p:cNvSpPr/>
            <p:nvPr/>
          </p:nvSpPr>
          <p:spPr>
            <a:xfrm>
              <a:off x="4575048" y="4558283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5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5" h="295910">
                  <a:moveTo>
                    <a:pt x="0" y="128015"/>
                  </a:moveTo>
                  <a:lnTo>
                    <a:pt x="0" y="275843"/>
                  </a:lnTo>
                  <a:lnTo>
                    <a:pt x="1571" y="283440"/>
                  </a:lnTo>
                  <a:lnTo>
                    <a:pt x="5714" y="289750"/>
                  </a:lnTo>
                  <a:lnTo>
                    <a:pt x="11572" y="294060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777740" y="4625339"/>
              <a:ext cx="13970" cy="160020"/>
            </a:xfrm>
            <a:custGeom>
              <a:avLst/>
              <a:gdLst/>
              <a:ahLst/>
              <a:cxnLst/>
              <a:rect l="l" t="t" r="r" b="b"/>
              <a:pathLst>
                <a:path w="13970" h="160020">
                  <a:moveTo>
                    <a:pt x="0" y="0"/>
                  </a:moveTo>
                  <a:lnTo>
                    <a:pt x="2143" y="4929"/>
                  </a:lnTo>
                  <a:lnTo>
                    <a:pt x="6857" y="20002"/>
                  </a:lnTo>
                  <a:lnTo>
                    <a:pt x="11572" y="45648"/>
                  </a:lnTo>
                  <a:lnTo>
                    <a:pt x="13715" y="82295"/>
                  </a:lnTo>
                  <a:lnTo>
                    <a:pt x="11572" y="117586"/>
                  </a:lnTo>
                  <a:lnTo>
                    <a:pt x="6857" y="141731"/>
                  </a:lnTo>
                  <a:lnTo>
                    <a:pt x="2143" y="155590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646676" y="4619244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1815" y="53339"/>
                  </a:lnTo>
                  <a:lnTo>
                    <a:pt x="0" y="53339"/>
                  </a:lnTo>
                  <a:lnTo>
                    <a:pt x="0" y="123443"/>
                  </a:lnTo>
                  <a:lnTo>
                    <a:pt x="51815" y="123443"/>
                  </a:lnTo>
                  <a:lnTo>
                    <a:pt x="129539" y="172211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1"/>
                  </a:lnTo>
                  <a:lnTo>
                    <a:pt x="121824" y="48220"/>
                  </a:lnTo>
                  <a:lnTo>
                    <a:pt x="124967" y="20764"/>
                  </a:lnTo>
                  <a:lnTo>
                    <a:pt x="128111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642942" y="4663228"/>
            <a:ext cx="12382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5">
                <a:solidFill>
                  <a:srgbClr val="010202"/>
                </a:solidFill>
                <a:latin typeface="Tahoma"/>
                <a:cs typeface="Tahoma"/>
              </a:rPr>
              <a:t>44</a:t>
            </a:r>
            <a:r>
              <a:rPr dirty="0" sz="400" spc="-25">
                <a:solidFill>
                  <a:srgbClr val="010202"/>
                </a:solidFill>
                <a:latin typeface="Tahoma"/>
                <a:cs typeface="Tahoma"/>
              </a:rPr>
              <a:t>dB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74691" y="4675632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2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79"/>
                </a:lnTo>
                <a:lnTo>
                  <a:pt x="71" y="41433"/>
                </a:lnTo>
                <a:lnTo>
                  <a:pt x="571" y="50672"/>
                </a:lnTo>
                <a:lnTo>
                  <a:pt x="1928" y="57054"/>
                </a:lnTo>
                <a:lnTo>
                  <a:pt x="4572" y="59435"/>
                </a:lnTo>
                <a:lnTo>
                  <a:pt x="7215" y="57054"/>
                </a:lnTo>
                <a:lnTo>
                  <a:pt x="8572" y="50672"/>
                </a:lnTo>
                <a:lnTo>
                  <a:pt x="9072" y="41433"/>
                </a:lnTo>
                <a:lnTo>
                  <a:pt x="9144" y="30479"/>
                </a:lnTo>
                <a:lnTo>
                  <a:pt x="9072" y="18645"/>
                </a:lnTo>
                <a:lnTo>
                  <a:pt x="8572" y="8953"/>
                </a:lnTo>
                <a:lnTo>
                  <a:pt x="7215" y="2405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4938521" y="4552950"/>
            <a:ext cx="303530" cy="311150"/>
            <a:chOff x="4938521" y="4552950"/>
            <a:chExt cx="303530" cy="311150"/>
          </a:xfrm>
        </p:grpSpPr>
        <p:sp>
          <p:nvSpPr>
            <p:cNvPr id="49" name="object 49"/>
            <p:cNvSpPr/>
            <p:nvPr/>
          </p:nvSpPr>
          <p:spPr>
            <a:xfrm>
              <a:off x="4943855" y="4558283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5927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985003" y="4625339"/>
              <a:ext cx="207645" cy="173990"/>
            </a:xfrm>
            <a:custGeom>
              <a:avLst/>
              <a:gdLst/>
              <a:ahLst/>
              <a:cxnLst/>
              <a:rect l="l" t="t" r="r" b="b"/>
              <a:pathLst>
                <a:path w="207645" h="173989">
                  <a:moveTo>
                    <a:pt x="0" y="91439"/>
                  </a:moveTo>
                  <a:lnTo>
                    <a:pt x="152399" y="115823"/>
                  </a:lnTo>
                </a:path>
                <a:path w="207645" h="173989">
                  <a:moveTo>
                    <a:pt x="88391" y="25907"/>
                  </a:moveTo>
                  <a:lnTo>
                    <a:pt x="64007" y="173735"/>
                  </a:lnTo>
                </a:path>
                <a:path w="207645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7645" h="173989">
                  <a:moveTo>
                    <a:pt x="105155" y="77723"/>
                  </a:moveTo>
                  <a:lnTo>
                    <a:pt x="50291" y="121919"/>
                  </a:lnTo>
                </a:path>
                <a:path w="207645" h="173989">
                  <a:moveTo>
                    <a:pt x="114299" y="39623"/>
                  </a:moveTo>
                  <a:lnTo>
                    <a:pt x="207263" y="54863"/>
                  </a:lnTo>
                </a:path>
                <a:path w="207645" h="173989">
                  <a:moveTo>
                    <a:pt x="169163" y="0"/>
                  </a:moveTo>
                  <a:lnTo>
                    <a:pt x="152399" y="89915"/>
                  </a:lnTo>
                </a:path>
                <a:path w="207645" h="173989">
                  <a:moveTo>
                    <a:pt x="147827" y="28955"/>
                  </a:moveTo>
                  <a:lnTo>
                    <a:pt x="173735" y="64007"/>
                  </a:lnTo>
                </a:path>
                <a:path w="207645" h="173989">
                  <a:moveTo>
                    <a:pt x="178307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5312663" y="4690871"/>
            <a:ext cx="8890" cy="167640"/>
          </a:xfrm>
          <a:custGeom>
            <a:avLst/>
            <a:gdLst/>
            <a:ahLst/>
            <a:cxnLst/>
            <a:rect l="l" t="t" r="r" b="b"/>
            <a:pathLst>
              <a:path w="8889" h="167639">
                <a:moveTo>
                  <a:pt x="0" y="0"/>
                </a:moveTo>
                <a:lnTo>
                  <a:pt x="0" y="152399"/>
                </a:lnTo>
                <a:lnTo>
                  <a:pt x="1357" y="159758"/>
                </a:lnTo>
                <a:lnTo>
                  <a:pt x="5143" y="165544"/>
                </a:lnTo>
                <a:lnTo>
                  <a:pt x="8346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" name="object 52"/>
          <p:cNvGrpSpPr/>
          <p:nvPr/>
        </p:nvGrpSpPr>
        <p:grpSpPr>
          <a:xfrm>
            <a:off x="5377814" y="4552950"/>
            <a:ext cx="233045" cy="235585"/>
            <a:chOff x="5377814" y="4552950"/>
            <a:chExt cx="233045" cy="235585"/>
          </a:xfrm>
        </p:grpSpPr>
        <p:sp>
          <p:nvSpPr>
            <p:cNvPr id="53" name="object 53"/>
            <p:cNvSpPr/>
            <p:nvPr/>
          </p:nvSpPr>
          <p:spPr>
            <a:xfrm>
              <a:off x="5387339" y="4558283"/>
              <a:ext cx="218440" cy="186055"/>
            </a:xfrm>
            <a:custGeom>
              <a:avLst/>
              <a:gdLst/>
              <a:ahLst/>
              <a:cxnLst/>
              <a:rect l="l" t="t" r="r" b="b"/>
              <a:pathLst>
                <a:path w="218439" h="186054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5927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457444" y="4634483"/>
              <a:ext cx="88900" cy="93345"/>
            </a:xfrm>
            <a:custGeom>
              <a:avLst/>
              <a:gdLst/>
              <a:ahLst/>
              <a:cxnLst/>
              <a:rect l="l" t="t" r="r" b="b"/>
              <a:pathLst>
                <a:path w="88900" h="93345">
                  <a:moveTo>
                    <a:pt x="62484" y="30480"/>
                  </a:moveTo>
                  <a:lnTo>
                    <a:pt x="49999" y="28079"/>
                  </a:lnTo>
                  <a:lnTo>
                    <a:pt x="40386" y="21526"/>
                  </a:lnTo>
                  <a:lnTo>
                    <a:pt x="34188" y="11836"/>
                  </a:lnTo>
                  <a:lnTo>
                    <a:pt x="32004" y="0"/>
                  </a:lnTo>
                  <a:lnTo>
                    <a:pt x="29565" y="11836"/>
                  </a:lnTo>
                  <a:lnTo>
                    <a:pt x="22860" y="21526"/>
                  </a:lnTo>
                  <a:lnTo>
                    <a:pt x="12712" y="28079"/>
                  </a:lnTo>
                  <a:lnTo>
                    <a:pt x="0" y="30480"/>
                  </a:lnTo>
                  <a:lnTo>
                    <a:pt x="12712" y="32893"/>
                  </a:lnTo>
                  <a:lnTo>
                    <a:pt x="22860" y="39433"/>
                  </a:lnTo>
                  <a:lnTo>
                    <a:pt x="29565" y="49136"/>
                  </a:lnTo>
                  <a:lnTo>
                    <a:pt x="32004" y="60960"/>
                  </a:lnTo>
                  <a:lnTo>
                    <a:pt x="34188" y="49136"/>
                  </a:lnTo>
                  <a:lnTo>
                    <a:pt x="40386" y="39433"/>
                  </a:lnTo>
                  <a:lnTo>
                    <a:pt x="49999" y="32893"/>
                  </a:lnTo>
                  <a:lnTo>
                    <a:pt x="62484" y="30480"/>
                  </a:lnTo>
                  <a:close/>
                </a:path>
                <a:path w="88900" h="93345">
                  <a:moveTo>
                    <a:pt x="67056" y="9144"/>
                  </a:moveTo>
                  <a:lnTo>
                    <a:pt x="62484" y="3048"/>
                  </a:lnTo>
                  <a:lnTo>
                    <a:pt x="56388" y="9144"/>
                  </a:lnTo>
                  <a:lnTo>
                    <a:pt x="62484" y="13716"/>
                  </a:lnTo>
                  <a:lnTo>
                    <a:pt x="67056" y="9144"/>
                  </a:lnTo>
                  <a:close/>
                </a:path>
                <a:path w="88900" h="93345">
                  <a:moveTo>
                    <a:pt x="68580" y="70104"/>
                  </a:moveTo>
                  <a:lnTo>
                    <a:pt x="59855" y="68249"/>
                  </a:lnTo>
                  <a:lnTo>
                    <a:pt x="52578" y="63246"/>
                  </a:lnTo>
                  <a:lnTo>
                    <a:pt x="47574" y="55968"/>
                  </a:lnTo>
                  <a:lnTo>
                    <a:pt x="45720" y="47244"/>
                  </a:lnTo>
                  <a:lnTo>
                    <a:pt x="43853" y="55968"/>
                  </a:lnTo>
                  <a:lnTo>
                    <a:pt x="38862" y="63258"/>
                  </a:lnTo>
                  <a:lnTo>
                    <a:pt x="31572" y="68249"/>
                  </a:lnTo>
                  <a:lnTo>
                    <a:pt x="22860" y="70104"/>
                  </a:lnTo>
                  <a:lnTo>
                    <a:pt x="31572" y="71970"/>
                  </a:lnTo>
                  <a:lnTo>
                    <a:pt x="38862" y="76962"/>
                  </a:lnTo>
                  <a:lnTo>
                    <a:pt x="43853" y="84251"/>
                  </a:lnTo>
                  <a:lnTo>
                    <a:pt x="45720" y="92964"/>
                  </a:lnTo>
                  <a:lnTo>
                    <a:pt x="47574" y="84251"/>
                  </a:lnTo>
                  <a:lnTo>
                    <a:pt x="52578" y="76962"/>
                  </a:lnTo>
                  <a:lnTo>
                    <a:pt x="59855" y="71970"/>
                  </a:lnTo>
                  <a:lnTo>
                    <a:pt x="68580" y="70104"/>
                  </a:lnTo>
                  <a:close/>
                </a:path>
                <a:path w="88900" h="93345">
                  <a:moveTo>
                    <a:pt x="88392" y="25908"/>
                  </a:moveTo>
                  <a:lnTo>
                    <a:pt x="82296" y="19812"/>
                  </a:lnTo>
                  <a:lnTo>
                    <a:pt x="76200" y="25908"/>
                  </a:lnTo>
                  <a:lnTo>
                    <a:pt x="82296" y="32004"/>
                  </a:lnTo>
                  <a:lnTo>
                    <a:pt x="88392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382386" y="4654296"/>
              <a:ext cx="90805" cy="129539"/>
            </a:xfrm>
            <a:custGeom>
              <a:avLst/>
              <a:gdLst/>
              <a:ahLst/>
              <a:cxnLst/>
              <a:rect l="l" t="t" r="r" b="b"/>
              <a:pathLst>
                <a:path w="90804" h="129539">
                  <a:moveTo>
                    <a:pt x="90296" y="83819"/>
                  </a:moveTo>
                  <a:lnTo>
                    <a:pt x="90249" y="77057"/>
                  </a:lnTo>
                  <a:lnTo>
                    <a:pt x="88772" y="66293"/>
                  </a:lnTo>
                  <a:lnTo>
                    <a:pt x="61936" y="19931"/>
                  </a:lnTo>
                  <a:lnTo>
                    <a:pt x="44576" y="0"/>
                  </a:lnTo>
                  <a:lnTo>
                    <a:pt x="42648" y="2047"/>
                  </a:lnTo>
                  <a:lnTo>
                    <a:pt x="17144" y="35051"/>
                  </a:lnTo>
                  <a:lnTo>
                    <a:pt x="761" y="71056"/>
                  </a:lnTo>
                  <a:lnTo>
                    <a:pt x="0" y="81557"/>
                  </a:lnTo>
                  <a:lnTo>
                    <a:pt x="380" y="85343"/>
                  </a:lnTo>
                  <a:lnTo>
                    <a:pt x="3881" y="102536"/>
                  </a:lnTo>
                  <a:lnTo>
                    <a:pt x="13525" y="116585"/>
                  </a:lnTo>
                  <a:lnTo>
                    <a:pt x="28027" y="126063"/>
                  </a:lnTo>
                  <a:lnTo>
                    <a:pt x="46100" y="129539"/>
                  </a:lnTo>
                  <a:lnTo>
                    <a:pt x="63293" y="126063"/>
                  </a:lnTo>
                  <a:lnTo>
                    <a:pt x="77342" y="116585"/>
                  </a:lnTo>
                  <a:lnTo>
                    <a:pt x="86820" y="102536"/>
                  </a:lnTo>
                  <a:lnTo>
                    <a:pt x="90296" y="85343"/>
                  </a:lnTo>
                  <a:lnTo>
                    <a:pt x="90296" y="83819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6" name="object 5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3439" y="4963667"/>
            <a:ext cx="763523" cy="8382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945635" y="4972811"/>
            <a:ext cx="522731" cy="6096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940308" y="5161788"/>
            <a:ext cx="2453640" cy="1099185"/>
            <a:chOff x="940308" y="5161788"/>
            <a:chExt cx="2453640" cy="1099185"/>
          </a:xfrm>
        </p:grpSpPr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32531" y="5274564"/>
              <a:ext cx="586740" cy="7924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331464" y="5327903"/>
              <a:ext cx="62865" cy="12700"/>
            </a:xfrm>
            <a:custGeom>
              <a:avLst/>
              <a:gdLst/>
              <a:ahLst/>
              <a:cxnLst/>
              <a:rect l="l" t="t" r="r" b="b"/>
              <a:pathLst>
                <a:path w="62864" h="12700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  <a:path w="62864" h="12700">
                  <a:moveTo>
                    <a:pt x="38100" y="0"/>
                  </a:moveTo>
                  <a:lnTo>
                    <a:pt x="25908" y="0"/>
                  </a:lnTo>
                  <a:lnTo>
                    <a:pt x="25908" y="12192"/>
                  </a:lnTo>
                  <a:lnTo>
                    <a:pt x="38100" y="12192"/>
                  </a:lnTo>
                  <a:lnTo>
                    <a:pt x="38100" y="0"/>
                  </a:lnTo>
                  <a:close/>
                </a:path>
                <a:path w="62864" h="12700">
                  <a:moveTo>
                    <a:pt x="62484" y="0"/>
                  </a:moveTo>
                  <a:lnTo>
                    <a:pt x="50292" y="0"/>
                  </a:lnTo>
                  <a:lnTo>
                    <a:pt x="50292" y="12192"/>
                  </a:lnTo>
                  <a:lnTo>
                    <a:pt x="62484" y="12192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0308" y="5161788"/>
              <a:ext cx="1780031" cy="1098803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840748" y="5118627"/>
            <a:ext cx="67310" cy="115506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026408" y="5166359"/>
            <a:ext cx="1480185" cy="1079500"/>
            <a:chOff x="4026408" y="5166359"/>
            <a:chExt cx="1480185" cy="1079500"/>
          </a:xfrm>
        </p:grpSpPr>
        <p:sp>
          <p:nvSpPr>
            <p:cNvPr id="64" name="object 64"/>
            <p:cNvSpPr/>
            <p:nvPr/>
          </p:nvSpPr>
          <p:spPr>
            <a:xfrm>
              <a:off x="5256276" y="5280659"/>
              <a:ext cx="250190" cy="70485"/>
            </a:xfrm>
            <a:custGeom>
              <a:avLst/>
              <a:gdLst/>
              <a:ahLst/>
              <a:cxnLst/>
              <a:rect l="l" t="t" r="r" b="b"/>
              <a:pathLst>
                <a:path w="250189" h="70485">
                  <a:moveTo>
                    <a:pt x="60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8" y="7620"/>
                  </a:lnTo>
                  <a:lnTo>
                    <a:pt x="3048" y="12192"/>
                  </a:lnTo>
                  <a:lnTo>
                    <a:pt x="1524" y="13716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19812"/>
                  </a:lnTo>
                  <a:lnTo>
                    <a:pt x="1524" y="18288"/>
                  </a:lnTo>
                  <a:lnTo>
                    <a:pt x="3048" y="18288"/>
                  </a:lnTo>
                  <a:lnTo>
                    <a:pt x="3048" y="16764"/>
                  </a:lnTo>
                  <a:lnTo>
                    <a:pt x="4572" y="16764"/>
                  </a:lnTo>
                  <a:lnTo>
                    <a:pt x="4572" y="15240"/>
                  </a:lnTo>
                  <a:lnTo>
                    <a:pt x="6096" y="13716"/>
                  </a:lnTo>
                  <a:lnTo>
                    <a:pt x="6096" y="0"/>
                  </a:lnTo>
                  <a:close/>
                </a:path>
                <a:path w="250189" h="70485">
                  <a:moveTo>
                    <a:pt x="32004" y="50292"/>
                  </a:moveTo>
                  <a:lnTo>
                    <a:pt x="24384" y="50292"/>
                  </a:lnTo>
                  <a:lnTo>
                    <a:pt x="24384" y="59436"/>
                  </a:lnTo>
                  <a:lnTo>
                    <a:pt x="27432" y="59436"/>
                  </a:lnTo>
                  <a:lnTo>
                    <a:pt x="27432" y="64008"/>
                  </a:lnTo>
                  <a:lnTo>
                    <a:pt x="25908" y="64008"/>
                  </a:lnTo>
                  <a:lnTo>
                    <a:pt x="25908" y="65532"/>
                  </a:lnTo>
                  <a:lnTo>
                    <a:pt x="24384" y="67056"/>
                  </a:lnTo>
                  <a:lnTo>
                    <a:pt x="24384" y="70104"/>
                  </a:lnTo>
                  <a:lnTo>
                    <a:pt x="25908" y="70104"/>
                  </a:lnTo>
                  <a:lnTo>
                    <a:pt x="28956" y="68580"/>
                  </a:lnTo>
                  <a:lnTo>
                    <a:pt x="28956" y="65532"/>
                  </a:lnTo>
                  <a:lnTo>
                    <a:pt x="30480" y="64008"/>
                  </a:lnTo>
                  <a:lnTo>
                    <a:pt x="32004" y="60960"/>
                  </a:lnTo>
                  <a:lnTo>
                    <a:pt x="32004" y="50292"/>
                  </a:lnTo>
                  <a:close/>
                </a:path>
                <a:path w="250189" h="70485">
                  <a:moveTo>
                    <a:pt x="114300" y="53340"/>
                  </a:moveTo>
                  <a:lnTo>
                    <a:pt x="77724" y="53340"/>
                  </a:lnTo>
                  <a:lnTo>
                    <a:pt x="77724" y="30480"/>
                  </a:lnTo>
                  <a:lnTo>
                    <a:pt x="111252" y="30480"/>
                  </a:lnTo>
                  <a:lnTo>
                    <a:pt x="111252" y="25908"/>
                  </a:lnTo>
                  <a:lnTo>
                    <a:pt x="77724" y="25908"/>
                  </a:lnTo>
                  <a:lnTo>
                    <a:pt x="77724" y="4572"/>
                  </a:lnTo>
                  <a:lnTo>
                    <a:pt x="112776" y="4572"/>
                  </a:lnTo>
                  <a:lnTo>
                    <a:pt x="112776" y="0"/>
                  </a:lnTo>
                  <a:lnTo>
                    <a:pt x="71628" y="0"/>
                  </a:lnTo>
                  <a:lnTo>
                    <a:pt x="71628" y="59436"/>
                  </a:lnTo>
                  <a:lnTo>
                    <a:pt x="114300" y="59436"/>
                  </a:lnTo>
                  <a:lnTo>
                    <a:pt x="114300" y="53340"/>
                  </a:lnTo>
                  <a:close/>
                </a:path>
                <a:path w="250189" h="70485">
                  <a:moveTo>
                    <a:pt x="158496" y="42672"/>
                  </a:moveTo>
                  <a:lnTo>
                    <a:pt x="152400" y="42672"/>
                  </a:lnTo>
                  <a:lnTo>
                    <a:pt x="152400" y="47244"/>
                  </a:lnTo>
                  <a:lnTo>
                    <a:pt x="150876" y="48768"/>
                  </a:lnTo>
                  <a:lnTo>
                    <a:pt x="150876" y="50292"/>
                  </a:lnTo>
                  <a:lnTo>
                    <a:pt x="146304" y="54864"/>
                  </a:lnTo>
                  <a:lnTo>
                    <a:pt x="143256" y="54864"/>
                  </a:lnTo>
                  <a:lnTo>
                    <a:pt x="141732" y="56388"/>
                  </a:lnTo>
                  <a:lnTo>
                    <a:pt x="137160" y="56388"/>
                  </a:lnTo>
                  <a:lnTo>
                    <a:pt x="134112" y="53340"/>
                  </a:lnTo>
                  <a:lnTo>
                    <a:pt x="131064" y="53340"/>
                  </a:lnTo>
                  <a:lnTo>
                    <a:pt x="129540" y="51816"/>
                  </a:lnTo>
                  <a:lnTo>
                    <a:pt x="129540" y="50292"/>
                  </a:lnTo>
                  <a:lnTo>
                    <a:pt x="128016" y="48768"/>
                  </a:lnTo>
                  <a:lnTo>
                    <a:pt x="126492" y="45720"/>
                  </a:lnTo>
                  <a:lnTo>
                    <a:pt x="126492" y="44196"/>
                  </a:lnTo>
                  <a:lnTo>
                    <a:pt x="124968" y="41148"/>
                  </a:lnTo>
                  <a:lnTo>
                    <a:pt x="124968" y="33528"/>
                  </a:lnTo>
                  <a:lnTo>
                    <a:pt x="126492" y="30480"/>
                  </a:lnTo>
                  <a:lnTo>
                    <a:pt x="126492" y="28956"/>
                  </a:lnTo>
                  <a:lnTo>
                    <a:pt x="128016" y="25908"/>
                  </a:lnTo>
                  <a:lnTo>
                    <a:pt x="129540" y="24384"/>
                  </a:lnTo>
                  <a:lnTo>
                    <a:pt x="129540" y="22860"/>
                  </a:lnTo>
                  <a:lnTo>
                    <a:pt x="131064" y="21336"/>
                  </a:lnTo>
                  <a:lnTo>
                    <a:pt x="134112" y="21336"/>
                  </a:lnTo>
                  <a:lnTo>
                    <a:pt x="137160" y="18288"/>
                  </a:lnTo>
                  <a:lnTo>
                    <a:pt x="143256" y="18288"/>
                  </a:lnTo>
                  <a:lnTo>
                    <a:pt x="146304" y="19812"/>
                  </a:lnTo>
                  <a:lnTo>
                    <a:pt x="147828" y="21336"/>
                  </a:lnTo>
                  <a:lnTo>
                    <a:pt x="150876" y="22860"/>
                  </a:lnTo>
                  <a:lnTo>
                    <a:pt x="152400" y="25908"/>
                  </a:lnTo>
                  <a:lnTo>
                    <a:pt x="152400" y="28956"/>
                  </a:lnTo>
                  <a:lnTo>
                    <a:pt x="156972" y="28956"/>
                  </a:lnTo>
                  <a:lnTo>
                    <a:pt x="156972" y="24384"/>
                  </a:lnTo>
                  <a:lnTo>
                    <a:pt x="155448" y="21336"/>
                  </a:lnTo>
                  <a:lnTo>
                    <a:pt x="149352" y="15240"/>
                  </a:lnTo>
                  <a:lnTo>
                    <a:pt x="134112" y="15240"/>
                  </a:lnTo>
                  <a:lnTo>
                    <a:pt x="131064" y="16764"/>
                  </a:lnTo>
                  <a:lnTo>
                    <a:pt x="129540" y="18288"/>
                  </a:lnTo>
                  <a:lnTo>
                    <a:pt x="126492" y="19812"/>
                  </a:lnTo>
                  <a:lnTo>
                    <a:pt x="123444" y="22860"/>
                  </a:lnTo>
                  <a:lnTo>
                    <a:pt x="121920" y="25908"/>
                  </a:lnTo>
                  <a:lnTo>
                    <a:pt x="121920" y="28956"/>
                  </a:lnTo>
                  <a:lnTo>
                    <a:pt x="120396" y="32004"/>
                  </a:lnTo>
                  <a:lnTo>
                    <a:pt x="120396" y="42672"/>
                  </a:lnTo>
                  <a:lnTo>
                    <a:pt x="121920" y="45720"/>
                  </a:lnTo>
                  <a:lnTo>
                    <a:pt x="121920" y="48768"/>
                  </a:lnTo>
                  <a:lnTo>
                    <a:pt x="123444" y="51816"/>
                  </a:lnTo>
                  <a:lnTo>
                    <a:pt x="126492" y="54864"/>
                  </a:lnTo>
                  <a:lnTo>
                    <a:pt x="129540" y="56388"/>
                  </a:lnTo>
                  <a:lnTo>
                    <a:pt x="131064" y="57912"/>
                  </a:lnTo>
                  <a:lnTo>
                    <a:pt x="134112" y="59436"/>
                  </a:lnTo>
                  <a:lnTo>
                    <a:pt x="144780" y="59436"/>
                  </a:lnTo>
                  <a:lnTo>
                    <a:pt x="149352" y="57912"/>
                  </a:lnTo>
                  <a:lnTo>
                    <a:pt x="152400" y="56388"/>
                  </a:lnTo>
                  <a:lnTo>
                    <a:pt x="155448" y="53340"/>
                  </a:lnTo>
                  <a:lnTo>
                    <a:pt x="156972" y="48768"/>
                  </a:lnTo>
                  <a:lnTo>
                    <a:pt x="158496" y="42672"/>
                  </a:lnTo>
                  <a:close/>
                </a:path>
                <a:path w="250189" h="70485">
                  <a:moveTo>
                    <a:pt x="205740" y="32004"/>
                  </a:moveTo>
                  <a:lnTo>
                    <a:pt x="202692" y="25908"/>
                  </a:lnTo>
                  <a:lnTo>
                    <a:pt x="202692" y="22860"/>
                  </a:lnTo>
                  <a:lnTo>
                    <a:pt x="199644" y="21336"/>
                  </a:lnTo>
                  <a:lnTo>
                    <a:pt x="199644" y="30480"/>
                  </a:lnTo>
                  <a:lnTo>
                    <a:pt x="199644" y="44196"/>
                  </a:lnTo>
                  <a:lnTo>
                    <a:pt x="198120" y="45720"/>
                  </a:lnTo>
                  <a:lnTo>
                    <a:pt x="198120" y="48768"/>
                  </a:lnTo>
                  <a:lnTo>
                    <a:pt x="193548" y="53340"/>
                  </a:lnTo>
                  <a:lnTo>
                    <a:pt x="192024" y="53340"/>
                  </a:lnTo>
                  <a:lnTo>
                    <a:pt x="190500" y="54864"/>
                  </a:lnTo>
                  <a:lnTo>
                    <a:pt x="187452" y="56388"/>
                  </a:lnTo>
                  <a:lnTo>
                    <a:pt x="182880" y="56388"/>
                  </a:lnTo>
                  <a:lnTo>
                    <a:pt x="179832" y="54864"/>
                  </a:lnTo>
                  <a:lnTo>
                    <a:pt x="178308" y="53340"/>
                  </a:lnTo>
                  <a:lnTo>
                    <a:pt x="176784" y="53340"/>
                  </a:lnTo>
                  <a:lnTo>
                    <a:pt x="172212" y="48768"/>
                  </a:lnTo>
                  <a:lnTo>
                    <a:pt x="172212" y="45720"/>
                  </a:lnTo>
                  <a:lnTo>
                    <a:pt x="170688" y="44196"/>
                  </a:lnTo>
                  <a:lnTo>
                    <a:pt x="170688" y="30480"/>
                  </a:lnTo>
                  <a:lnTo>
                    <a:pt x="172212" y="28956"/>
                  </a:lnTo>
                  <a:lnTo>
                    <a:pt x="172212" y="25908"/>
                  </a:lnTo>
                  <a:lnTo>
                    <a:pt x="176784" y="21336"/>
                  </a:lnTo>
                  <a:lnTo>
                    <a:pt x="178308" y="21336"/>
                  </a:lnTo>
                  <a:lnTo>
                    <a:pt x="179832" y="19812"/>
                  </a:lnTo>
                  <a:lnTo>
                    <a:pt x="182880" y="18288"/>
                  </a:lnTo>
                  <a:lnTo>
                    <a:pt x="187452" y="18288"/>
                  </a:lnTo>
                  <a:lnTo>
                    <a:pt x="190500" y="19812"/>
                  </a:lnTo>
                  <a:lnTo>
                    <a:pt x="192024" y="21336"/>
                  </a:lnTo>
                  <a:lnTo>
                    <a:pt x="193548" y="21336"/>
                  </a:lnTo>
                  <a:lnTo>
                    <a:pt x="198120" y="25908"/>
                  </a:lnTo>
                  <a:lnTo>
                    <a:pt x="198120" y="28956"/>
                  </a:lnTo>
                  <a:lnTo>
                    <a:pt x="199644" y="30480"/>
                  </a:lnTo>
                  <a:lnTo>
                    <a:pt x="199644" y="21336"/>
                  </a:lnTo>
                  <a:lnTo>
                    <a:pt x="196596" y="18288"/>
                  </a:lnTo>
                  <a:lnTo>
                    <a:pt x="193548" y="16764"/>
                  </a:lnTo>
                  <a:lnTo>
                    <a:pt x="192024" y="15240"/>
                  </a:lnTo>
                  <a:lnTo>
                    <a:pt x="178308" y="15240"/>
                  </a:lnTo>
                  <a:lnTo>
                    <a:pt x="176784" y="16764"/>
                  </a:lnTo>
                  <a:lnTo>
                    <a:pt x="173736" y="18288"/>
                  </a:lnTo>
                  <a:lnTo>
                    <a:pt x="170688" y="21336"/>
                  </a:lnTo>
                  <a:lnTo>
                    <a:pt x="167640" y="22860"/>
                  </a:lnTo>
                  <a:lnTo>
                    <a:pt x="167640" y="25908"/>
                  </a:lnTo>
                  <a:lnTo>
                    <a:pt x="164592" y="32004"/>
                  </a:lnTo>
                  <a:lnTo>
                    <a:pt x="164592" y="42672"/>
                  </a:lnTo>
                  <a:lnTo>
                    <a:pt x="167640" y="48768"/>
                  </a:lnTo>
                  <a:lnTo>
                    <a:pt x="167640" y="51816"/>
                  </a:lnTo>
                  <a:lnTo>
                    <a:pt x="170688" y="53340"/>
                  </a:lnTo>
                  <a:lnTo>
                    <a:pt x="173736" y="56388"/>
                  </a:lnTo>
                  <a:lnTo>
                    <a:pt x="176784" y="57912"/>
                  </a:lnTo>
                  <a:lnTo>
                    <a:pt x="178308" y="59436"/>
                  </a:lnTo>
                  <a:lnTo>
                    <a:pt x="192024" y="59436"/>
                  </a:lnTo>
                  <a:lnTo>
                    <a:pt x="193548" y="57912"/>
                  </a:lnTo>
                  <a:lnTo>
                    <a:pt x="196596" y="56388"/>
                  </a:lnTo>
                  <a:lnTo>
                    <a:pt x="199644" y="53340"/>
                  </a:lnTo>
                  <a:lnTo>
                    <a:pt x="202692" y="51816"/>
                  </a:lnTo>
                  <a:lnTo>
                    <a:pt x="202692" y="48768"/>
                  </a:lnTo>
                  <a:lnTo>
                    <a:pt x="205740" y="42672"/>
                  </a:lnTo>
                  <a:lnTo>
                    <a:pt x="205740" y="32004"/>
                  </a:lnTo>
                  <a:close/>
                </a:path>
                <a:path w="250189" h="70485">
                  <a:moveTo>
                    <a:pt x="225552" y="50292"/>
                  </a:moveTo>
                  <a:lnTo>
                    <a:pt x="217932" y="50292"/>
                  </a:lnTo>
                  <a:lnTo>
                    <a:pt x="217932" y="59436"/>
                  </a:lnTo>
                  <a:lnTo>
                    <a:pt x="225552" y="59436"/>
                  </a:lnTo>
                  <a:lnTo>
                    <a:pt x="225552" y="50292"/>
                  </a:lnTo>
                  <a:close/>
                </a:path>
                <a:path w="250189" h="70485">
                  <a:moveTo>
                    <a:pt x="249936" y="50292"/>
                  </a:moveTo>
                  <a:lnTo>
                    <a:pt x="242316" y="50292"/>
                  </a:lnTo>
                  <a:lnTo>
                    <a:pt x="242316" y="59436"/>
                  </a:lnTo>
                  <a:lnTo>
                    <a:pt x="249936" y="59436"/>
                  </a:lnTo>
                  <a:lnTo>
                    <a:pt x="249936" y="50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26408" y="5166359"/>
              <a:ext cx="1251203" cy="1078991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926707" y="5115627"/>
            <a:ext cx="67310" cy="11582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3544" y="6358128"/>
            <a:ext cx="768095" cy="7620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41064" y="6358128"/>
            <a:ext cx="664463" cy="7620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10411" y="6510528"/>
            <a:ext cx="1674876" cy="182880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907730" y="6470486"/>
            <a:ext cx="67310" cy="2514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1" name="object 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029455" y="6553200"/>
            <a:ext cx="1370076" cy="173736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3926707" y="6502400"/>
            <a:ext cx="67310" cy="2546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3" name="object 7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53439" y="6841235"/>
            <a:ext cx="743712" cy="762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41064" y="6841235"/>
            <a:ext cx="885444" cy="6095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40308" y="7030211"/>
            <a:ext cx="2042160" cy="533400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840748" y="6987100"/>
            <a:ext cx="67310" cy="5911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7" name="object 7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26408" y="7034783"/>
            <a:ext cx="2014727" cy="528828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3926707" y="6987100"/>
            <a:ext cx="67310" cy="5911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9" name="object 7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25067" y="9232392"/>
            <a:ext cx="608076" cy="86868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6249923" y="8688323"/>
            <a:ext cx="664845" cy="645160"/>
            <a:chOff x="6249923" y="8688323"/>
            <a:chExt cx="664845" cy="645160"/>
          </a:xfrm>
        </p:grpSpPr>
        <p:sp>
          <p:nvSpPr>
            <p:cNvPr id="81" name="object 81"/>
            <p:cNvSpPr/>
            <p:nvPr/>
          </p:nvSpPr>
          <p:spPr>
            <a:xfrm>
              <a:off x="6249923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4" y="644652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327648" y="8744711"/>
              <a:ext cx="509270" cy="161925"/>
            </a:xfrm>
            <a:custGeom>
              <a:avLst/>
              <a:gdLst/>
              <a:ahLst/>
              <a:cxnLst/>
              <a:rect l="l" t="t" r="r" b="b"/>
              <a:pathLst>
                <a:path w="509270" h="161925">
                  <a:moveTo>
                    <a:pt x="102108" y="117348"/>
                  </a:moveTo>
                  <a:lnTo>
                    <a:pt x="86868" y="117348"/>
                  </a:lnTo>
                  <a:lnTo>
                    <a:pt x="86868" y="132588"/>
                  </a:lnTo>
                  <a:lnTo>
                    <a:pt x="86868" y="146304"/>
                  </a:lnTo>
                  <a:lnTo>
                    <a:pt x="44196" y="146304"/>
                  </a:lnTo>
                  <a:lnTo>
                    <a:pt x="44196" y="132588"/>
                  </a:lnTo>
                  <a:lnTo>
                    <a:pt x="86868" y="132588"/>
                  </a:lnTo>
                  <a:lnTo>
                    <a:pt x="86868" y="117348"/>
                  </a:lnTo>
                  <a:lnTo>
                    <a:pt x="42672" y="117348"/>
                  </a:lnTo>
                  <a:lnTo>
                    <a:pt x="42672" y="131064"/>
                  </a:lnTo>
                  <a:lnTo>
                    <a:pt x="0" y="131064"/>
                  </a:lnTo>
                  <a:lnTo>
                    <a:pt x="0" y="146304"/>
                  </a:lnTo>
                  <a:lnTo>
                    <a:pt x="0" y="161544"/>
                  </a:lnTo>
                  <a:lnTo>
                    <a:pt x="30480" y="161544"/>
                  </a:lnTo>
                  <a:lnTo>
                    <a:pt x="30480" y="146304"/>
                  </a:lnTo>
                  <a:lnTo>
                    <a:pt x="42672" y="146304"/>
                  </a:lnTo>
                  <a:lnTo>
                    <a:pt x="42672" y="161544"/>
                  </a:lnTo>
                  <a:lnTo>
                    <a:pt x="102108" y="161544"/>
                  </a:lnTo>
                  <a:lnTo>
                    <a:pt x="102108" y="146304"/>
                  </a:lnTo>
                  <a:lnTo>
                    <a:pt x="102108" y="132588"/>
                  </a:lnTo>
                  <a:lnTo>
                    <a:pt x="102108" y="131064"/>
                  </a:lnTo>
                  <a:lnTo>
                    <a:pt x="102108" y="117348"/>
                  </a:lnTo>
                  <a:close/>
                </a:path>
                <a:path w="509270" h="161925">
                  <a:moveTo>
                    <a:pt x="117348" y="73152"/>
                  </a:moveTo>
                  <a:lnTo>
                    <a:pt x="102108" y="7315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2108" y="103632"/>
                  </a:lnTo>
                  <a:lnTo>
                    <a:pt x="102108" y="117348"/>
                  </a:lnTo>
                  <a:lnTo>
                    <a:pt x="117348" y="117348"/>
                  </a:lnTo>
                  <a:lnTo>
                    <a:pt x="117348" y="103632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17348" y="73152"/>
                  </a:lnTo>
                  <a:close/>
                </a:path>
                <a:path w="509270" h="161925">
                  <a:moveTo>
                    <a:pt x="188976" y="0"/>
                  </a:moveTo>
                  <a:lnTo>
                    <a:pt x="173736" y="0"/>
                  </a:lnTo>
                  <a:lnTo>
                    <a:pt x="173736" y="15240"/>
                  </a:lnTo>
                  <a:lnTo>
                    <a:pt x="188976" y="15240"/>
                  </a:lnTo>
                  <a:lnTo>
                    <a:pt x="188976" y="0"/>
                  </a:lnTo>
                  <a:close/>
                </a:path>
                <a:path w="509270" h="161925">
                  <a:moveTo>
                    <a:pt x="406908" y="57912"/>
                  </a:moveTo>
                  <a:lnTo>
                    <a:pt x="376428" y="57912"/>
                  </a:lnTo>
                  <a:lnTo>
                    <a:pt x="376428" y="73152"/>
                  </a:lnTo>
                  <a:lnTo>
                    <a:pt x="391668" y="73152"/>
                  </a:lnTo>
                  <a:lnTo>
                    <a:pt x="391668" y="88392"/>
                  </a:lnTo>
                  <a:lnTo>
                    <a:pt x="391668" y="103632"/>
                  </a:lnTo>
                  <a:lnTo>
                    <a:pt x="406908" y="103632"/>
                  </a:lnTo>
                  <a:lnTo>
                    <a:pt x="406908" y="88392"/>
                  </a:lnTo>
                  <a:lnTo>
                    <a:pt x="406908" y="73152"/>
                  </a:lnTo>
                  <a:lnTo>
                    <a:pt x="406908" y="57912"/>
                  </a:lnTo>
                  <a:close/>
                </a:path>
                <a:path w="509270" h="161925">
                  <a:moveTo>
                    <a:pt x="406908" y="0"/>
                  </a:moveTo>
                  <a:lnTo>
                    <a:pt x="362712" y="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30480"/>
                  </a:lnTo>
                  <a:lnTo>
                    <a:pt x="362712" y="30480"/>
                  </a:lnTo>
                  <a:lnTo>
                    <a:pt x="362712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333756" y="0"/>
                  </a:lnTo>
                  <a:lnTo>
                    <a:pt x="333756" y="15240"/>
                  </a:lnTo>
                  <a:lnTo>
                    <a:pt x="320040" y="15240"/>
                  </a:lnTo>
                  <a:lnTo>
                    <a:pt x="320040" y="0"/>
                  </a:lnTo>
                  <a:lnTo>
                    <a:pt x="289547" y="0"/>
                  </a:lnTo>
                  <a:lnTo>
                    <a:pt x="289547" y="15240"/>
                  </a:lnTo>
                  <a:lnTo>
                    <a:pt x="275844" y="15240"/>
                  </a:lnTo>
                  <a:lnTo>
                    <a:pt x="275844" y="28956"/>
                  </a:lnTo>
                  <a:lnTo>
                    <a:pt x="275844" y="30480"/>
                  </a:lnTo>
                  <a:lnTo>
                    <a:pt x="275844" y="44196"/>
                  </a:lnTo>
                  <a:lnTo>
                    <a:pt x="246875" y="44196"/>
                  </a:lnTo>
                  <a:lnTo>
                    <a:pt x="246875" y="30480"/>
                  </a:lnTo>
                  <a:lnTo>
                    <a:pt x="262128" y="30480"/>
                  </a:lnTo>
                  <a:lnTo>
                    <a:pt x="262128" y="15240"/>
                  </a:lnTo>
                  <a:lnTo>
                    <a:pt x="262128" y="0"/>
                  </a:lnTo>
                  <a:lnTo>
                    <a:pt x="202692" y="0"/>
                  </a:lnTo>
                  <a:lnTo>
                    <a:pt x="202692" y="15240"/>
                  </a:lnTo>
                  <a:lnTo>
                    <a:pt x="188976" y="15240"/>
                  </a:lnTo>
                  <a:lnTo>
                    <a:pt x="188976" y="30480"/>
                  </a:lnTo>
                  <a:lnTo>
                    <a:pt x="219456" y="30480"/>
                  </a:lnTo>
                  <a:lnTo>
                    <a:pt x="219456" y="15240"/>
                  </a:lnTo>
                  <a:lnTo>
                    <a:pt x="231648" y="15240"/>
                  </a:lnTo>
                  <a:lnTo>
                    <a:pt x="231648" y="28956"/>
                  </a:lnTo>
                  <a:lnTo>
                    <a:pt x="231648" y="30480"/>
                  </a:lnTo>
                  <a:lnTo>
                    <a:pt x="231648" y="44196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04216" y="102108"/>
                  </a:lnTo>
                  <a:lnTo>
                    <a:pt x="204216" y="88392"/>
                  </a:lnTo>
                  <a:lnTo>
                    <a:pt x="202692" y="88392"/>
                  </a:lnTo>
                  <a:lnTo>
                    <a:pt x="202692" y="103632"/>
                  </a:lnTo>
                  <a:lnTo>
                    <a:pt x="202692" y="117348"/>
                  </a:lnTo>
                  <a:lnTo>
                    <a:pt x="188976" y="117348"/>
                  </a:lnTo>
                  <a:lnTo>
                    <a:pt x="188976" y="103632"/>
                  </a:lnTo>
                  <a:lnTo>
                    <a:pt x="202692" y="103632"/>
                  </a:lnTo>
                  <a:lnTo>
                    <a:pt x="202692" y="88392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75247" y="102108"/>
                  </a:lnTo>
                  <a:lnTo>
                    <a:pt x="175247" y="88392"/>
                  </a:lnTo>
                  <a:lnTo>
                    <a:pt x="188976" y="88392"/>
                  </a:lnTo>
                  <a:lnTo>
                    <a:pt x="188976" y="73152"/>
                  </a:lnTo>
                  <a:lnTo>
                    <a:pt x="175247" y="73152"/>
                  </a:lnTo>
                  <a:lnTo>
                    <a:pt x="175247" y="59436"/>
                  </a:lnTo>
                  <a:lnTo>
                    <a:pt x="202692" y="59436"/>
                  </a:lnTo>
                  <a:lnTo>
                    <a:pt x="202692" y="73152"/>
                  </a:lnTo>
                  <a:lnTo>
                    <a:pt x="217932" y="73152"/>
                  </a:lnTo>
                  <a:lnTo>
                    <a:pt x="217932" y="57912"/>
                  </a:lnTo>
                  <a:lnTo>
                    <a:pt x="204216" y="57912"/>
                  </a:lnTo>
                  <a:lnTo>
                    <a:pt x="204216" y="44196"/>
                  </a:lnTo>
                  <a:lnTo>
                    <a:pt x="173736" y="44196"/>
                  </a:lnTo>
                  <a:lnTo>
                    <a:pt x="173736" y="57912"/>
                  </a:lnTo>
                  <a:lnTo>
                    <a:pt x="173736" y="73152"/>
                  </a:lnTo>
                  <a:lnTo>
                    <a:pt x="173736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73736" y="103632"/>
                  </a:lnTo>
                  <a:lnTo>
                    <a:pt x="173736" y="117348"/>
                  </a:lnTo>
                  <a:lnTo>
                    <a:pt x="173736" y="131064"/>
                  </a:lnTo>
                  <a:lnTo>
                    <a:pt x="160020" y="131064"/>
                  </a:lnTo>
                  <a:lnTo>
                    <a:pt x="160020" y="117348"/>
                  </a:lnTo>
                  <a:lnTo>
                    <a:pt x="146304" y="117348"/>
                  </a:lnTo>
                  <a:lnTo>
                    <a:pt x="146304" y="103632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73736" y="73152"/>
                  </a:lnTo>
                  <a:lnTo>
                    <a:pt x="173736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46304" y="30480"/>
                  </a:lnTo>
                  <a:lnTo>
                    <a:pt x="160020" y="30480"/>
                  </a:lnTo>
                  <a:lnTo>
                    <a:pt x="160020" y="15240"/>
                  </a:lnTo>
                  <a:lnTo>
                    <a:pt x="144780" y="15240"/>
                  </a:lnTo>
                  <a:lnTo>
                    <a:pt x="144780" y="28956"/>
                  </a:lnTo>
                  <a:lnTo>
                    <a:pt x="117348" y="28956"/>
                  </a:lnTo>
                  <a:lnTo>
                    <a:pt x="117348" y="15240"/>
                  </a:lnTo>
                  <a:lnTo>
                    <a:pt x="131064" y="15240"/>
                  </a:lnTo>
                  <a:lnTo>
                    <a:pt x="131064" y="0"/>
                  </a:lnTo>
                  <a:lnTo>
                    <a:pt x="115824" y="0"/>
                  </a:lnTo>
                  <a:lnTo>
                    <a:pt x="115824" y="15240"/>
                  </a:lnTo>
                  <a:lnTo>
                    <a:pt x="102108" y="15240"/>
                  </a:lnTo>
                  <a:lnTo>
                    <a:pt x="102108" y="30480"/>
                  </a:lnTo>
                  <a:lnTo>
                    <a:pt x="115824" y="30480"/>
                  </a:lnTo>
                  <a:lnTo>
                    <a:pt x="115824" y="44196"/>
                  </a:lnTo>
                  <a:lnTo>
                    <a:pt x="131064" y="44196"/>
                  </a:lnTo>
                  <a:lnTo>
                    <a:pt x="131064" y="5943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31064" y="103632"/>
                  </a:lnTo>
                  <a:lnTo>
                    <a:pt x="131064" y="117348"/>
                  </a:lnTo>
                  <a:lnTo>
                    <a:pt x="129540" y="117348"/>
                  </a:lnTo>
                  <a:lnTo>
                    <a:pt x="129540" y="132588"/>
                  </a:lnTo>
                  <a:lnTo>
                    <a:pt x="144780" y="132588"/>
                  </a:lnTo>
                  <a:lnTo>
                    <a:pt x="144780" y="146304"/>
                  </a:lnTo>
                  <a:lnTo>
                    <a:pt x="115824" y="146304"/>
                  </a:lnTo>
                  <a:lnTo>
                    <a:pt x="115824" y="161544"/>
                  </a:lnTo>
                  <a:lnTo>
                    <a:pt x="146304" y="161544"/>
                  </a:lnTo>
                  <a:lnTo>
                    <a:pt x="146304" y="146304"/>
                  </a:lnTo>
                  <a:lnTo>
                    <a:pt x="175247" y="146304"/>
                  </a:lnTo>
                  <a:lnTo>
                    <a:pt x="175247" y="132588"/>
                  </a:lnTo>
                  <a:lnTo>
                    <a:pt x="202692" y="132588"/>
                  </a:lnTo>
                  <a:lnTo>
                    <a:pt x="202692" y="146304"/>
                  </a:lnTo>
                  <a:lnTo>
                    <a:pt x="217932" y="146304"/>
                  </a:lnTo>
                  <a:lnTo>
                    <a:pt x="217932" y="132588"/>
                  </a:lnTo>
                  <a:lnTo>
                    <a:pt x="217932" y="131064"/>
                  </a:lnTo>
                  <a:lnTo>
                    <a:pt x="217932" y="117348"/>
                  </a:lnTo>
                  <a:lnTo>
                    <a:pt x="246875" y="117348"/>
                  </a:lnTo>
                  <a:lnTo>
                    <a:pt x="246875" y="131064"/>
                  </a:lnTo>
                  <a:lnTo>
                    <a:pt x="246875" y="132588"/>
                  </a:lnTo>
                  <a:lnTo>
                    <a:pt x="246875" y="146304"/>
                  </a:lnTo>
                  <a:lnTo>
                    <a:pt x="262128" y="146304"/>
                  </a:lnTo>
                  <a:lnTo>
                    <a:pt x="262128" y="132588"/>
                  </a:lnTo>
                  <a:lnTo>
                    <a:pt x="275844" y="132588"/>
                  </a:lnTo>
                  <a:lnTo>
                    <a:pt x="275844" y="146304"/>
                  </a:lnTo>
                  <a:lnTo>
                    <a:pt x="291071" y="146304"/>
                  </a:lnTo>
                  <a:lnTo>
                    <a:pt x="291071" y="131064"/>
                  </a:lnTo>
                  <a:lnTo>
                    <a:pt x="277368" y="131064"/>
                  </a:lnTo>
                  <a:lnTo>
                    <a:pt x="277368" y="117348"/>
                  </a:lnTo>
                  <a:lnTo>
                    <a:pt x="291071" y="117348"/>
                  </a:lnTo>
                  <a:lnTo>
                    <a:pt x="291071" y="103632"/>
                  </a:lnTo>
                  <a:lnTo>
                    <a:pt x="291071" y="102108"/>
                  </a:lnTo>
                  <a:lnTo>
                    <a:pt x="291071" y="88392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75844" y="103632"/>
                  </a:lnTo>
                  <a:lnTo>
                    <a:pt x="275844" y="117348"/>
                  </a:lnTo>
                  <a:lnTo>
                    <a:pt x="262128" y="117348"/>
                  </a:lnTo>
                  <a:lnTo>
                    <a:pt x="262128" y="103632"/>
                  </a:lnTo>
                  <a:lnTo>
                    <a:pt x="262128" y="102108"/>
                  </a:lnTo>
                  <a:lnTo>
                    <a:pt x="262128" y="88392"/>
                  </a:lnTo>
                  <a:lnTo>
                    <a:pt x="275844" y="88392"/>
                  </a:lnTo>
                  <a:lnTo>
                    <a:pt x="275844" y="73152"/>
                  </a:lnTo>
                  <a:lnTo>
                    <a:pt x="260604" y="73152"/>
                  </a:lnTo>
                  <a:lnTo>
                    <a:pt x="260604" y="88392"/>
                  </a:lnTo>
                  <a:lnTo>
                    <a:pt x="248399" y="88392"/>
                  </a:lnTo>
                  <a:lnTo>
                    <a:pt x="248399" y="73152"/>
                  </a:lnTo>
                  <a:lnTo>
                    <a:pt x="246875" y="73152"/>
                  </a:lnTo>
                  <a:lnTo>
                    <a:pt x="246875" y="88392"/>
                  </a:lnTo>
                  <a:lnTo>
                    <a:pt x="246875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46875" y="88392"/>
                  </a:lnTo>
                  <a:lnTo>
                    <a:pt x="246875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91071" y="73152"/>
                  </a:lnTo>
                  <a:lnTo>
                    <a:pt x="291071" y="59436"/>
                  </a:lnTo>
                  <a:lnTo>
                    <a:pt x="306324" y="59436"/>
                  </a:lnTo>
                  <a:lnTo>
                    <a:pt x="306324" y="44196"/>
                  </a:lnTo>
                  <a:lnTo>
                    <a:pt x="306324" y="30480"/>
                  </a:lnTo>
                  <a:lnTo>
                    <a:pt x="333756" y="30480"/>
                  </a:lnTo>
                  <a:lnTo>
                    <a:pt x="333756" y="44196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318516" y="57912"/>
                  </a:lnTo>
                  <a:lnTo>
                    <a:pt x="318516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2108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04800" y="88392"/>
                  </a:lnTo>
                  <a:lnTo>
                    <a:pt x="304800" y="102108"/>
                  </a:lnTo>
                  <a:lnTo>
                    <a:pt x="304800" y="103632"/>
                  </a:lnTo>
                  <a:lnTo>
                    <a:pt x="304800" y="117348"/>
                  </a:lnTo>
                  <a:lnTo>
                    <a:pt x="320040" y="117348"/>
                  </a:lnTo>
                  <a:lnTo>
                    <a:pt x="320040" y="131064"/>
                  </a:lnTo>
                  <a:lnTo>
                    <a:pt x="304800" y="131064"/>
                  </a:lnTo>
                  <a:lnTo>
                    <a:pt x="304800" y="146304"/>
                  </a:lnTo>
                  <a:lnTo>
                    <a:pt x="335280" y="146304"/>
                  </a:lnTo>
                  <a:lnTo>
                    <a:pt x="335280" y="132588"/>
                  </a:lnTo>
                  <a:lnTo>
                    <a:pt x="347472" y="132588"/>
                  </a:lnTo>
                  <a:lnTo>
                    <a:pt x="347472" y="146304"/>
                  </a:lnTo>
                  <a:lnTo>
                    <a:pt x="377952" y="146304"/>
                  </a:lnTo>
                  <a:lnTo>
                    <a:pt x="377952" y="132588"/>
                  </a:lnTo>
                  <a:lnTo>
                    <a:pt x="406908" y="132588"/>
                  </a:lnTo>
                  <a:lnTo>
                    <a:pt x="406908" y="117348"/>
                  </a:lnTo>
                  <a:lnTo>
                    <a:pt x="376428" y="117348"/>
                  </a:lnTo>
                  <a:lnTo>
                    <a:pt x="376428" y="131064"/>
                  </a:lnTo>
                  <a:lnTo>
                    <a:pt x="364236" y="131064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7952" y="103632"/>
                  </a:lnTo>
                  <a:lnTo>
                    <a:pt x="377952" y="88392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48996" y="73152"/>
                  </a:lnTo>
                  <a:lnTo>
                    <a:pt x="348996" y="59436"/>
                  </a:lnTo>
                  <a:lnTo>
                    <a:pt x="364236" y="59436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91668" y="15240"/>
                  </a:lnTo>
                  <a:lnTo>
                    <a:pt x="391668" y="30480"/>
                  </a:lnTo>
                  <a:lnTo>
                    <a:pt x="406908" y="30480"/>
                  </a:lnTo>
                  <a:lnTo>
                    <a:pt x="406908" y="15240"/>
                  </a:lnTo>
                  <a:lnTo>
                    <a:pt x="406908" y="0"/>
                  </a:lnTo>
                  <a:close/>
                </a:path>
                <a:path w="509270" h="161925">
                  <a:moveTo>
                    <a:pt x="451104" y="117348"/>
                  </a:moveTo>
                  <a:lnTo>
                    <a:pt x="420624" y="117348"/>
                  </a:lnTo>
                  <a:lnTo>
                    <a:pt x="420624" y="131064"/>
                  </a:lnTo>
                  <a:lnTo>
                    <a:pt x="420624" y="132588"/>
                  </a:lnTo>
                  <a:lnTo>
                    <a:pt x="420624" y="146304"/>
                  </a:lnTo>
                  <a:lnTo>
                    <a:pt x="435864" y="146304"/>
                  </a:lnTo>
                  <a:lnTo>
                    <a:pt x="435864" y="132588"/>
                  </a:lnTo>
                  <a:lnTo>
                    <a:pt x="451104" y="132588"/>
                  </a:lnTo>
                  <a:lnTo>
                    <a:pt x="451104" y="117348"/>
                  </a:lnTo>
                  <a:close/>
                </a:path>
                <a:path w="509270" h="161925">
                  <a:moveTo>
                    <a:pt x="509016" y="117348"/>
                  </a:moveTo>
                  <a:lnTo>
                    <a:pt x="493776" y="117348"/>
                  </a:lnTo>
                  <a:lnTo>
                    <a:pt x="493776" y="132588"/>
                  </a:lnTo>
                  <a:lnTo>
                    <a:pt x="509016" y="132588"/>
                  </a:lnTo>
                  <a:lnTo>
                    <a:pt x="509016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312408" y="8891015"/>
              <a:ext cx="538480" cy="131445"/>
            </a:xfrm>
            <a:custGeom>
              <a:avLst/>
              <a:gdLst/>
              <a:ahLst/>
              <a:cxnLst/>
              <a:rect l="l" t="t" r="r" b="b"/>
              <a:pathLst>
                <a:path w="538479" h="131445">
                  <a:moveTo>
                    <a:pt x="74676" y="100584"/>
                  </a:moveTo>
                  <a:lnTo>
                    <a:pt x="44196" y="100584"/>
                  </a:lnTo>
                  <a:lnTo>
                    <a:pt x="44196" y="115824"/>
                  </a:lnTo>
                  <a:lnTo>
                    <a:pt x="44196" y="131064"/>
                  </a:lnTo>
                  <a:lnTo>
                    <a:pt x="59436" y="131064"/>
                  </a:lnTo>
                  <a:lnTo>
                    <a:pt x="59436" y="115824"/>
                  </a:lnTo>
                  <a:lnTo>
                    <a:pt x="74676" y="115824"/>
                  </a:lnTo>
                  <a:lnTo>
                    <a:pt x="74676" y="100584"/>
                  </a:lnTo>
                  <a:close/>
                </a:path>
                <a:path w="538479" h="131445">
                  <a:moveTo>
                    <a:pt x="161544" y="71628"/>
                  </a:moveTo>
                  <a:lnTo>
                    <a:pt x="146304" y="71628"/>
                  </a:lnTo>
                  <a:lnTo>
                    <a:pt x="146304" y="86868"/>
                  </a:lnTo>
                  <a:lnTo>
                    <a:pt x="161544" y="86868"/>
                  </a:lnTo>
                  <a:lnTo>
                    <a:pt x="161544" y="71628"/>
                  </a:lnTo>
                  <a:close/>
                </a:path>
                <a:path w="538479" h="131445">
                  <a:moveTo>
                    <a:pt x="175260" y="100584"/>
                  </a:moveTo>
                  <a:lnTo>
                    <a:pt x="144780" y="100584"/>
                  </a:lnTo>
                  <a:lnTo>
                    <a:pt x="144780" y="115824"/>
                  </a:lnTo>
                  <a:lnTo>
                    <a:pt x="175260" y="115824"/>
                  </a:lnTo>
                  <a:lnTo>
                    <a:pt x="175260" y="100584"/>
                  </a:lnTo>
                  <a:close/>
                </a:path>
                <a:path w="538479" h="131445">
                  <a:moveTo>
                    <a:pt x="175260" y="28956"/>
                  </a:moveTo>
                  <a:lnTo>
                    <a:pt x="146304" y="28956"/>
                  </a:lnTo>
                  <a:lnTo>
                    <a:pt x="146304" y="15240"/>
                  </a:lnTo>
                  <a:lnTo>
                    <a:pt x="161544" y="15240"/>
                  </a:lnTo>
                  <a:lnTo>
                    <a:pt x="161544" y="0"/>
                  </a:lnTo>
                  <a:lnTo>
                    <a:pt x="131064" y="0"/>
                  </a:lnTo>
                  <a:lnTo>
                    <a:pt x="131064" y="13716"/>
                  </a:lnTo>
                  <a:lnTo>
                    <a:pt x="131064" y="15240"/>
                  </a:lnTo>
                  <a:lnTo>
                    <a:pt x="131064" y="28956"/>
                  </a:lnTo>
                  <a:lnTo>
                    <a:pt x="115824" y="28956"/>
                  </a:lnTo>
                  <a:lnTo>
                    <a:pt x="115824" y="44196"/>
                  </a:lnTo>
                  <a:lnTo>
                    <a:pt x="131064" y="44196"/>
                  </a:lnTo>
                  <a:lnTo>
                    <a:pt x="131064" y="57912"/>
                  </a:lnTo>
                  <a:lnTo>
                    <a:pt x="117348" y="57912"/>
                  </a:lnTo>
                  <a:lnTo>
                    <a:pt x="117348" y="71628"/>
                  </a:lnTo>
                  <a:lnTo>
                    <a:pt x="103632" y="71628"/>
                  </a:lnTo>
                  <a:lnTo>
                    <a:pt x="103632" y="57912"/>
                  </a:lnTo>
                  <a:lnTo>
                    <a:pt x="102108" y="57912"/>
                  </a:lnTo>
                  <a:lnTo>
                    <a:pt x="102108" y="73152"/>
                  </a:lnTo>
                  <a:lnTo>
                    <a:pt x="102108" y="86868"/>
                  </a:lnTo>
                  <a:lnTo>
                    <a:pt x="88392" y="86868"/>
                  </a:lnTo>
                  <a:lnTo>
                    <a:pt x="88392" y="73152"/>
                  </a:lnTo>
                  <a:lnTo>
                    <a:pt x="102108" y="73152"/>
                  </a:lnTo>
                  <a:lnTo>
                    <a:pt x="102108" y="57912"/>
                  </a:lnTo>
                  <a:lnTo>
                    <a:pt x="74676" y="57912"/>
                  </a:lnTo>
                  <a:lnTo>
                    <a:pt x="74676" y="44196"/>
                  </a:lnTo>
                  <a:lnTo>
                    <a:pt x="102108" y="44196"/>
                  </a:lnTo>
                  <a:lnTo>
                    <a:pt x="102108" y="28956"/>
                  </a:lnTo>
                  <a:lnTo>
                    <a:pt x="88392" y="28956"/>
                  </a:lnTo>
                  <a:lnTo>
                    <a:pt x="8839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45720" y="28956"/>
                  </a:lnTo>
                  <a:lnTo>
                    <a:pt x="45720" y="13716"/>
                  </a:lnTo>
                  <a:lnTo>
                    <a:pt x="15240" y="13716"/>
                  </a:lnTo>
                  <a:lnTo>
                    <a:pt x="15240" y="28956"/>
                  </a:lnTo>
                  <a:lnTo>
                    <a:pt x="28956" y="28956"/>
                  </a:lnTo>
                  <a:lnTo>
                    <a:pt x="28956" y="42672"/>
                  </a:lnTo>
                  <a:lnTo>
                    <a:pt x="15240" y="42672"/>
                  </a:lnTo>
                  <a:lnTo>
                    <a:pt x="15240" y="57912"/>
                  </a:lnTo>
                  <a:lnTo>
                    <a:pt x="28956" y="57912"/>
                  </a:lnTo>
                  <a:lnTo>
                    <a:pt x="28956" y="71628"/>
                  </a:lnTo>
                  <a:lnTo>
                    <a:pt x="15240" y="71628"/>
                  </a:lnTo>
                  <a:lnTo>
                    <a:pt x="15240" y="57912"/>
                  </a:lnTo>
                  <a:lnTo>
                    <a:pt x="0" y="57912"/>
                  </a:lnTo>
                  <a:lnTo>
                    <a:pt x="0" y="71628"/>
                  </a:lnTo>
                  <a:lnTo>
                    <a:pt x="0" y="73152"/>
                  </a:lnTo>
                  <a:lnTo>
                    <a:pt x="0" y="86868"/>
                  </a:lnTo>
                  <a:lnTo>
                    <a:pt x="0" y="102108"/>
                  </a:lnTo>
                  <a:lnTo>
                    <a:pt x="15240" y="102108"/>
                  </a:lnTo>
                  <a:lnTo>
                    <a:pt x="15240" y="115824"/>
                  </a:lnTo>
                  <a:lnTo>
                    <a:pt x="30480" y="115824"/>
                  </a:lnTo>
                  <a:lnTo>
                    <a:pt x="30480" y="102108"/>
                  </a:lnTo>
                  <a:lnTo>
                    <a:pt x="30480" y="100584"/>
                  </a:lnTo>
                  <a:lnTo>
                    <a:pt x="30480" y="86868"/>
                  </a:lnTo>
                  <a:lnTo>
                    <a:pt x="30480" y="73152"/>
                  </a:lnTo>
                  <a:lnTo>
                    <a:pt x="44196" y="73152"/>
                  </a:lnTo>
                  <a:lnTo>
                    <a:pt x="44196" y="57912"/>
                  </a:lnTo>
                  <a:lnTo>
                    <a:pt x="73152" y="57912"/>
                  </a:lnTo>
                  <a:lnTo>
                    <a:pt x="73152" y="71628"/>
                  </a:lnTo>
                  <a:lnTo>
                    <a:pt x="57912" y="71628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86868" y="102108"/>
                  </a:lnTo>
                  <a:lnTo>
                    <a:pt x="102108" y="102108"/>
                  </a:lnTo>
                  <a:lnTo>
                    <a:pt x="102108" y="115824"/>
                  </a:lnTo>
                  <a:lnTo>
                    <a:pt x="88392" y="115824"/>
                  </a:lnTo>
                  <a:lnTo>
                    <a:pt x="88392" y="131064"/>
                  </a:lnTo>
                  <a:lnTo>
                    <a:pt x="132588" y="131064"/>
                  </a:lnTo>
                  <a:lnTo>
                    <a:pt x="132588" y="115824"/>
                  </a:lnTo>
                  <a:lnTo>
                    <a:pt x="117348" y="115824"/>
                  </a:lnTo>
                  <a:lnTo>
                    <a:pt x="117348" y="102108"/>
                  </a:lnTo>
                  <a:lnTo>
                    <a:pt x="117348" y="100584"/>
                  </a:lnTo>
                  <a:lnTo>
                    <a:pt x="117348" y="86868"/>
                  </a:lnTo>
                  <a:lnTo>
                    <a:pt x="132588" y="86868"/>
                  </a:lnTo>
                  <a:lnTo>
                    <a:pt x="132588" y="73152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75260" y="44196"/>
                  </a:lnTo>
                  <a:lnTo>
                    <a:pt x="175260" y="28956"/>
                  </a:lnTo>
                  <a:close/>
                </a:path>
                <a:path w="538479" h="131445">
                  <a:moveTo>
                    <a:pt x="306311" y="28956"/>
                  </a:moveTo>
                  <a:lnTo>
                    <a:pt x="277368" y="28956"/>
                  </a:lnTo>
                  <a:lnTo>
                    <a:pt x="277368" y="15240"/>
                  </a:lnTo>
                  <a:lnTo>
                    <a:pt x="277368" y="13716"/>
                  </a:lnTo>
                  <a:lnTo>
                    <a:pt x="277368" y="0"/>
                  </a:lnTo>
                  <a:lnTo>
                    <a:pt x="275844" y="0"/>
                  </a:lnTo>
                  <a:lnTo>
                    <a:pt x="275844" y="28956"/>
                  </a:lnTo>
                  <a:lnTo>
                    <a:pt x="275844" y="42672"/>
                  </a:lnTo>
                  <a:lnTo>
                    <a:pt x="262115" y="42672"/>
                  </a:lnTo>
                  <a:lnTo>
                    <a:pt x="262115" y="28956"/>
                  </a:lnTo>
                  <a:lnTo>
                    <a:pt x="275844" y="28956"/>
                  </a:lnTo>
                  <a:lnTo>
                    <a:pt x="275844" y="0"/>
                  </a:lnTo>
                  <a:lnTo>
                    <a:pt x="262115" y="0"/>
                  </a:lnTo>
                  <a:lnTo>
                    <a:pt x="262115" y="13716"/>
                  </a:lnTo>
                  <a:lnTo>
                    <a:pt x="246888" y="13716"/>
                  </a:lnTo>
                  <a:lnTo>
                    <a:pt x="246888" y="28956"/>
                  </a:lnTo>
                  <a:lnTo>
                    <a:pt x="246888" y="42672"/>
                  </a:lnTo>
                  <a:lnTo>
                    <a:pt x="233172" y="42672"/>
                  </a:lnTo>
                  <a:lnTo>
                    <a:pt x="233172" y="28956"/>
                  </a:lnTo>
                  <a:lnTo>
                    <a:pt x="233172" y="13716"/>
                  </a:lnTo>
                  <a:lnTo>
                    <a:pt x="188976" y="13716"/>
                  </a:lnTo>
                  <a:lnTo>
                    <a:pt x="188976" y="28956"/>
                  </a:lnTo>
                  <a:lnTo>
                    <a:pt x="217932" y="28956"/>
                  </a:lnTo>
                  <a:lnTo>
                    <a:pt x="217932" y="42672"/>
                  </a:lnTo>
                  <a:lnTo>
                    <a:pt x="188976" y="42672"/>
                  </a:lnTo>
                  <a:lnTo>
                    <a:pt x="188976" y="57912"/>
                  </a:lnTo>
                  <a:lnTo>
                    <a:pt x="217932" y="57912"/>
                  </a:lnTo>
                  <a:lnTo>
                    <a:pt x="217932" y="71628"/>
                  </a:lnTo>
                  <a:lnTo>
                    <a:pt x="188976" y="71628"/>
                  </a:lnTo>
                  <a:lnTo>
                    <a:pt x="188976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33172" y="102108"/>
                  </a:lnTo>
                  <a:lnTo>
                    <a:pt x="233172" y="115824"/>
                  </a:lnTo>
                  <a:lnTo>
                    <a:pt x="263639" y="115824"/>
                  </a:lnTo>
                  <a:lnTo>
                    <a:pt x="263639" y="100584"/>
                  </a:lnTo>
                  <a:lnTo>
                    <a:pt x="234696" y="100584"/>
                  </a:lnTo>
                  <a:lnTo>
                    <a:pt x="234696" y="86868"/>
                  </a:lnTo>
                  <a:lnTo>
                    <a:pt x="248412" y="86868"/>
                  </a:lnTo>
                  <a:lnTo>
                    <a:pt x="248412" y="71628"/>
                  </a:lnTo>
                  <a:lnTo>
                    <a:pt x="233172" y="71628"/>
                  </a:lnTo>
                  <a:lnTo>
                    <a:pt x="233172" y="73152"/>
                  </a:lnTo>
                  <a:lnTo>
                    <a:pt x="233172" y="86868"/>
                  </a:lnTo>
                  <a:lnTo>
                    <a:pt x="219456" y="86868"/>
                  </a:lnTo>
                  <a:lnTo>
                    <a:pt x="219456" y="73152"/>
                  </a:lnTo>
                  <a:lnTo>
                    <a:pt x="233172" y="73152"/>
                  </a:lnTo>
                  <a:lnTo>
                    <a:pt x="233172" y="71628"/>
                  </a:lnTo>
                  <a:lnTo>
                    <a:pt x="233172" y="57912"/>
                  </a:lnTo>
                  <a:lnTo>
                    <a:pt x="277368" y="57912"/>
                  </a:lnTo>
                  <a:lnTo>
                    <a:pt x="277368" y="44196"/>
                  </a:lnTo>
                  <a:lnTo>
                    <a:pt x="306311" y="44196"/>
                  </a:lnTo>
                  <a:lnTo>
                    <a:pt x="306311" y="28956"/>
                  </a:lnTo>
                  <a:close/>
                </a:path>
                <a:path w="538479" h="131445">
                  <a:moveTo>
                    <a:pt x="524256" y="71628"/>
                  </a:moveTo>
                  <a:lnTo>
                    <a:pt x="509016" y="71628"/>
                  </a:lnTo>
                  <a:lnTo>
                    <a:pt x="509016" y="57912"/>
                  </a:lnTo>
                  <a:lnTo>
                    <a:pt x="509016" y="44196"/>
                  </a:lnTo>
                  <a:lnTo>
                    <a:pt x="510540" y="44196"/>
                  </a:lnTo>
                  <a:lnTo>
                    <a:pt x="510540" y="28956"/>
                  </a:lnTo>
                  <a:lnTo>
                    <a:pt x="510540" y="13716"/>
                  </a:lnTo>
                  <a:lnTo>
                    <a:pt x="493776" y="13716"/>
                  </a:lnTo>
                  <a:lnTo>
                    <a:pt x="493776" y="44196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93776" y="86868"/>
                  </a:lnTo>
                  <a:lnTo>
                    <a:pt x="481584" y="86868"/>
                  </a:lnTo>
                  <a:lnTo>
                    <a:pt x="481584" y="73152"/>
                  </a:lnTo>
                  <a:lnTo>
                    <a:pt x="493776" y="73152"/>
                  </a:lnTo>
                  <a:lnTo>
                    <a:pt x="493776" y="57912"/>
                  </a:lnTo>
                  <a:lnTo>
                    <a:pt x="480060" y="57912"/>
                  </a:lnTo>
                  <a:lnTo>
                    <a:pt x="480060" y="86868"/>
                  </a:lnTo>
                  <a:lnTo>
                    <a:pt x="480060" y="100584"/>
                  </a:lnTo>
                  <a:lnTo>
                    <a:pt x="466344" y="100584"/>
                  </a:lnTo>
                  <a:lnTo>
                    <a:pt x="466344" y="86868"/>
                  </a:lnTo>
                  <a:lnTo>
                    <a:pt x="480060" y="86868"/>
                  </a:lnTo>
                  <a:lnTo>
                    <a:pt x="480060" y="57912"/>
                  </a:lnTo>
                  <a:lnTo>
                    <a:pt x="480060" y="44196"/>
                  </a:lnTo>
                  <a:lnTo>
                    <a:pt x="493776" y="44196"/>
                  </a:lnTo>
                  <a:lnTo>
                    <a:pt x="493776" y="13716"/>
                  </a:lnTo>
                  <a:lnTo>
                    <a:pt x="480060" y="13716"/>
                  </a:lnTo>
                  <a:lnTo>
                    <a:pt x="480060" y="0"/>
                  </a:lnTo>
                  <a:lnTo>
                    <a:pt x="464820" y="0"/>
                  </a:lnTo>
                  <a:lnTo>
                    <a:pt x="464820" y="13716"/>
                  </a:lnTo>
                  <a:lnTo>
                    <a:pt x="451104" y="13716"/>
                  </a:lnTo>
                  <a:lnTo>
                    <a:pt x="451104" y="2895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64820" y="42672"/>
                  </a:lnTo>
                  <a:lnTo>
                    <a:pt x="464820" y="57912"/>
                  </a:lnTo>
                  <a:lnTo>
                    <a:pt x="464820" y="71628"/>
                  </a:lnTo>
                  <a:lnTo>
                    <a:pt x="451104" y="71628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51104" y="73152"/>
                  </a:lnTo>
                  <a:lnTo>
                    <a:pt x="451104" y="71628"/>
                  </a:lnTo>
                  <a:lnTo>
                    <a:pt x="451104" y="57912"/>
                  </a:lnTo>
                  <a:lnTo>
                    <a:pt x="437388" y="57912"/>
                  </a:lnTo>
                  <a:lnTo>
                    <a:pt x="437388" y="44196"/>
                  </a:lnTo>
                  <a:lnTo>
                    <a:pt x="451104" y="44196"/>
                  </a:lnTo>
                  <a:lnTo>
                    <a:pt x="451104" y="28956"/>
                  </a:lnTo>
                  <a:lnTo>
                    <a:pt x="437388" y="28956"/>
                  </a:lnTo>
                  <a:lnTo>
                    <a:pt x="437388" y="15240"/>
                  </a:lnTo>
                  <a:lnTo>
                    <a:pt x="437388" y="13716"/>
                  </a:lnTo>
                  <a:lnTo>
                    <a:pt x="437388" y="0"/>
                  </a:lnTo>
                  <a:lnTo>
                    <a:pt x="435864" y="0"/>
                  </a:lnTo>
                  <a:lnTo>
                    <a:pt x="435864" y="28956"/>
                  </a:lnTo>
                  <a:lnTo>
                    <a:pt x="435864" y="42672"/>
                  </a:lnTo>
                  <a:lnTo>
                    <a:pt x="422148" y="42672"/>
                  </a:lnTo>
                  <a:lnTo>
                    <a:pt x="422148" y="28956"/>
                  </a:lnTo>
                  <a:lnTo>
                    <a:pt x="435864" y="28956"/>
                  </a:lnTo>
                  <a:lnTo>
                    <a:pt x="435864" y="0"/>
                  </a:lnTo>
                  <a:lnTo>
                    <a:pt x="422148" y="0"/>
                  </a:lnTo>
                  <a:lnTo>
                    <a:pt x="422148" y="13716"/>
                  </a:lnTo>
                  <a:lnTo>
                    <a:pt x="408432" y="13716"/>
                  </a:lnTo>
                  <a:lnTo>
                    <a:pt x="408432" y="0"/>
                  </a:lnTo>
                  <a:lnTo>
                    <a:pt x="393192" y="0"/>
                  </a:lnTo>
                  <a:lnTo>
                    <a:pt x="393192" y="13716"/>
                  </a:lnTo>
                  <a:lnTo>
                    <a:pt x="377952" y="13716"/>
                  </a:lnTo>
                  <a:lnTo>
                    <a:pt x="377952" y="28956"/>
                  </a:lnTo>
                  <a:lnTo>
                    <a:pt x="406908" y="28956"/>
                  </a:lnTo>
                  <a:lnTo>
                    <a:pt x="406908" y="42672"/>
                  </a:lnTo>
                  <a:lnTo>
                    <a:pt x="393192" y="42672"/>
                  </a:lnTo>
                  <a:lnTo>
                    <a:pt x="393192" y="57912"/>
                  </a:lnTo>
                  <a:lnTo>
                    <a:pt x="377952" y="57912"/>
                  </a:lnTo>
                  <a:lnTo>
                    <a:pt x="377952" y="71628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435864" y="57912"/>
                  </a:lnTo>
                  <a:lnTo>
                    <a:pt x="435864" y="71628"/>
                  </a:lnTo>
                  <a:lnTo>
                    <a:pt x="422148" y="71628"/>
                  </a:lnTo>
                  <a:lnTo>
                    <a:pt x="422148" y="86868"/>
                  </a:lnTo>
                  <a:lnTo>
                    <a:pt x="422148" y="100584"/>
                  </a:lnTo>
                  <a:lnTo>
                    <a:pt x="408432" y="100584"/>
                  </a:lnTo>
                  <a:lnTo>
                    <a:pt x="408432" y="86868"/>
                  </a:lnTo>
                  <a:lnTo>
                    <a:pt x="393192" y="86868"/>
                  </a:lnTo>
                  <a:lnTo>
                    <a:pt x="393192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50520" y="86868"/>
                  </a:lnTo>
                  <a:lnTo>
                    <a:pt x="350520" y="71628"/>
                  </a:lnTo>
                  <a:lnTo>
                    <a:pt x="321564" y="71628"/>
                  </a:lnTo>
                  <a:lnTo>
                    <a:pt x="321564" y="57912"/>
                  </a:lnTo>
                  <a:lnTo>
                    <a:pt x="350520" y="57912"/>
                  </a:lnTo>
                  <a:lnTo>
                    <a:pt x="350520" y="44196"/>
                  </a:lnTo>
                  <a:lnTo>
                    <a:pt x="364236" y="4419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64236" y="13716"/>
                  </a:lnTo>
                  <a:lnTo>
                    <a:pt x="364236" y="0"/>
                  </a:lnTo>
                  <a:lnTo>
                    <a:pt x="348996" y="0"/>
                  </a:lnTo>
                  <a:lnTo>
                    <a:pt x="348996" y="13716"/>
                  </a:lnTo>
                  <a:lnTo>
                    <a:pt x="348996" y="28956"/>
                  </a:lnTo>
                  <a:lnTo>
                    <a:pt x="348996" y="42672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48996" y="28956"/>
                  </a:lnTo>
                  <a:lnTo>
                    <a:pt x="348996" y="13716"/>
                  </a:lnTo>
                  <a:lnTo>
                    <a:pt x="333756" y="13716"/>
                  </a:lnTo>
                  <a:lnTo>
                    <a:pt x="333756" y="28956"/>
                  </a:lnTo>
                  <a:lnTo>
                    <a:pt x="320040" y="28956"/>
                  </a:lnTo>
                  <a:lnTo>
                    <a:pt x="320040" y="42672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291084" y="57912"/>
                  </a:lnTo>
                  <a:lnTo>
                    <a:pt x="291084" y="71628"/>
                  </a:lnTo>
                  <a:lnTo>
                    <a:pt x="275844" y="71628"/>
                  </a:lnTo>
                  <a:lnTo>
                    <a:pt x="275844" y="86868"/>
                  </a:lnTo>
                  <a:lnTo>
                    <a:pt x="306311" y="86868"/>
                  </a:lnTo>
                  <a:lnTo>
                    <a:pt x="306311" y="73152"/>
                  </a:lnTo>
                  <a:lnTo>
                    <a:pt x="320040" y="73152"/>
                  </a:lnTo>
                  <a:lnTo>
                    <a:pt x="320040" y="86868"/>
                  </a:lnTo>
                  <a:lnTo>
                    <a:pt x="320040" y="100584"/>
                  </a:lnTo>
                  <a:lnTo>
                    <a:pt x="320040" y="102108"/>
                  </a:lnTo>
                  <a:lnTo>
                    <a:pt x="320040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64820" y="102108"/>
                  </a:lnTo>
                  <a:lnTo>
                    <a:pt x="464820" y="115824"/>
                  </a:lnTo>
                  <a:lnTo>
                    <a:pt x="480060" y="115824"/>
                  </a:lnTo>
                  <a:lnTo>
                    <a:pt x="480060" y="102108"/>
                  </a:lnTo>
                  <a:lnTo>
                    <a:pt x="510540" y="102108"/>
                  </a:lnTo>
                  <a:lnTo>
                    <a:pt x="510540" y="86868"/>
                  </a:lnTo>
                  <a:lnTo>
                    <a:pt x="524256" y="86868"/>
                  </a:lnTo>
                  <a:lnTo>
                    <a:pt x="524256" y="71628"/>
                  </a:lnTo>
                  <a:close/>
                </a:path>
                <a:path w="538479" h="131445">
                  <a:moveTo>
                    <a:pt x="537972" y="13716"/>
                  </a:moveTo>
                  <a:lnTo>
                    <a:pt x="522732" y="13716"/>
                  </a:lnTo>
                  <a:lnTo>
                    <a:pt x="522732" y="28956"/>
                  </a:lnTo>
                  <a:lnTo>
                    <a:pt x="522732" y="44196"/>
                  </a:lnTo>
                  <a:lnTo>
                    <a:pt x="537972" y="44196"/>
                  </a:lnTo>
                  <a:lnTo>
                    <a:pt x="537972" y="28956"/>
                  </a:lnTo>
                  <a:lnTo>
                    <a:pt x="537972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312408" y="9006839"/>
              <a:ext cx="538480" cy="117475"/>
            </a:xfrm>
            <a:custGeom>
              <a:avLst/>
              <a:gdLst/>
              <a:ahLst/>
              <a:cxnLst/>
              <a:rect l="l" t="t" r="r" b="b"/>
              <a:pathLst>
                <a:path w="538479" h="117475">
                  <a:moveTo>
                    <a:pt x="291084" y="57912"/>
                  </a:moveTo>
                  <a:lnTo>
                    <a:pt x="275844" y="57912"/>
                  </a:lnTo>
                  <a:lnTo>
                    <a:pt x="275844" y="73152"/>
                  </a:lnTo>
                  <a:lnTo>
                    <a:pt x="291084" y="73152"/>
                  </a:lnTo>
                  <a:lnTo>
                    <a:pt x="291084" y="57912"/>
                  </a:lnTo>
                  <a:close/>
                </a:path>
                <a:path w="538479" h="117475">
                  <a:moveTo>
                    <a:pt x="306311" y="42672"/>
                  </a:moveTo>
                  <a:lnTo>
                    <a:pt x="291084" y="42672"/>
                  </a:lnTo>
                  <a:lnTo>
                    <a:pt x="291084" y="57912"/>
                  </a:lnTo>
                  <a:lnTo>
                    <a:pt x="306311" y="57912"/>
                  </a:lnTo>
                  <a:lnTo>
                    <a:pt x="306311" y="42672"/>
                  </a:lnTo>
                  <a:close/>
                </a:path>
                <a:path w="538479" h="117475">
                  <a:moveTo>
                    <a:pt x="335280" y="0"/>
                  </a:moveTo>
                  <a:lnTo>
                    <a:pt x="320040" y="0"/>
                  </a:lnTo>
                  <a:lnTo>
                    <a:pt x="320040" y="13716"/>
                  </a:lnTo>
                  <a:lnTo>
                    <a:pt x="292608" y="13716"/>
                  </a:lnTo>
                  <a:lnTo>
                    <a:pt x="292608" y="0"/>
                  </a:lnTo>
                  <a:lnTo>
                    <a:pt x="262115" y="0"/>
                  </a:lnTo>
                  <a:lnTo>
                    <a:pt x="262115" y="15240"/>
                  </a:lnTo>
                  <a:lnTo>
                    <a:pt x="291084" y="15240"/>
                  </a:lnTo>
                  <a:lnTo>
                    <a:pt x="291084" y="28956"/>
                  </a:lnTo>
                  <a:lnTo>
                    <a:pt x="321564" y="28956"/>
                  </a:lnTo>
                  <a:lnTo>
                    <a:pt x="321564" y="15240"/>
                  </a:lnTo>
                  <a:lnTo>
                    <a:pt x="335280" y="15240"/>
                  </a:lnTo>
                  <a:lnTo>
                    <a:pt x="335280" y="0"/>
                  </a:lnTo>
                  <a:close/>
                </a:path>
                <a:path w="538479" h="117475">
                  <a:moveTo>
                    <a:pt x="408432" y="86868"/>
                  </a:moveTo>
                  <a:lnTo>
                    <a:pt x="393192" y="86868"/>
                  </a:lnTo>
                  <a:lnTo>
                    <a:pt x="393192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102108"/>
                  </a:lnTo>
                  <a:lnTo>
                    <a:pt x="408432" y="102108"/>
                  </a:lnTo>
                  <a:lnTo>
                    <a:pt x="408432" y="86868"/>
                  </a:lnTo>
                  <a:close/>
                </a:path>
                <a:path w="538479" h="117475">
                  <a:moveTo>
                    <a:pt x="437388" y="57912"/>
                  </a:moveTo>
                  <a:lnTo>
                    <a:pt x="422148" y="57912"/>
                  </a:lnTo>
                  <a:lnTo>
                    <a:pt x="422148" y="73152"/>
                  </a:lnTo>
                  <a:lnTo>
                    <a:pt x="437388" y="73152"/>
                  </a:lnTo>
                  <a:lnTo>
                    <a:pt x="437388" y="57912"/>
                  </a:lnTo>
                  <a:close/>
                </a:path>
                <a:path w="538479" h="117475">
                  <a:moveTo>
                    <a:pt x="466344" y="0"/>
                  </a:moveTo>
                  <a:lnTo>
                    <a:pt x="451104" y="0"/>
                  </a:lnTo>
                  <a:lnTo>
                    <a:pt x="451104" y="13716"/>
                  </a:lnTo>
                  <a:lnTo>
                    <a:pt x="422148" y="13716"/>
                  </a:lnTo>
                  <a:lnTo>
                    <a:pt x="422148" y="0"/>
                  </a:lnTo>
                  <a:lnTo>
                    <a:pt x="391668" y="0"/>
                  </a:lnTo>
                  <a:lnTo>
                    <a:pt x="391668" y="13716"/>
                  </a:lnTo>
                  <a:lnTo>
                    <a:pt x="379476" y="13716"/>
                  </a:lnTo>
                  <a:lnTo>
                    <a:pt x="379476" y="0"/>
                  </a:lnTo>
                  <a:lnTo>
                    <a:pt x="364236" y="0"/>
                  </a:lnTo>
                  <a:lnTo>
                    <a:pt x="364236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64236" y="42672"/>
                  </a:lnTo>
                  <a:lnTo>
                    <a:pt x="364236" y="28956"/>
                  </a:lnTo>
                  <a:lnTo>
                    <a:pt x="333756" y="28956"/>
                  </a:lnTo>
                  <a:lnTo>
                    <a:pt x="333756" y="42672"/>
                  </a:lnTo>
                  <a:lnTo>
                    <a:pt x="320040" y="42672"/>
                  </a:lnTo>
                  <a:lnTo>
                    <a:pt x="320040" y="57912"/>
                  </a:lnTo>
                  <a:lnTo>
                    <a:pt x="320040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62115" y="86868"/>
                  </a:lnTo>
                  <a:lnTo>
                    <a:pt x="262115" y="73152"/>
                  </a:lnTo>
                  <a:lnTo>
                    <a:pt x="262115" y="57912"/>
                  </a:lnTo>
                  <a:lnTo>
                    <a:pt x="263639" y="57912"/>
                  </a:lnTo>
                  <a:lnTo>
                    <a:pt x="263639" y="42672"/>
                  </a:lnTo>
                  <a:lnTo>
                    <a:pt x="262115" y="42672"/>
                  </a:lnTo>
                  <a:lnTo>
                    <a:pt x="262115" y="28956"/>
                  </a:lnTo>
                  <a:lnTo>
                    <a:pt x="248412" y="28956"/>
                  </a:lnTo>
                  <a:lnTo>
                    <a:pt x="248412" y="13716"/>
                  </a:lnTo>
                  <a:lnTo>
                    <a:pt x="246888" y="13716"/>
                  </a:lnTo>
                  <a:lnTo>
                    <a:pt x="246888" y="28956"/>
                  </a:lnTo>
                  <a:lnTo>
                    <a:pt x="246888" y="42672"/>
                  </a:lnTo>
                  <a:lnTo>
                    <a:pt x="233172" y="42672"/>
                  </a:lnTo>
                  <a:lnTo>
                    <a:pt x="233172" y="28956"/>
                  </a:lnTo>
                  <a:lnTo>
                    <a:pt x="246888" y="28956"/>
                  </a:lnTo>
                  <a:lnTo>
                    <a:pt x="246888" y="13716"/>
                  </a:lnTo>
                  <a:lnTo>
                    <a:pt x="233172" y="13716"/>
                  </a:lnTo>
                  <a:lnTo>
                    <a:pt x="233172" y="0"/>
                  </a:lnTo>
                  <a:lnTo>
                    <a:pt x="217932" y="0"/>
                  </a:lnTo>
                  <a:lnTo>
                    <a:pt x="217932" y="13716"/>
                  </a:lnTo>
                  <a:lnTo>
                    <a:pt x="217932" y="15240"/>
                  </a:lnTo>
                  <a:lnTo>
                    <a:pt x="217932" y="28956"/>
                  </a:lnTo>
                  <a:lnTo>
                    <a:pt x="217932" y="44196"/>
                  </a:lnTo>
                  <a:lnTo>
                    <a:pt x="233172" y="44196"/>
                  </a:lnTo>
                  <a:lnTo>
                    <a:pt x="233172" y="57912"/>
                  </a:lnTo>
                  <a:lnTo>
                    <a:pt x="246888" y="57912"/>
                  </a:lnTo>
                  <a:lnTo>
                    <a:pt x="246888" y="73152"/>
                  </a:lnTo>
                  <a:lnTo>
                    <a:pt x="217932" y="73152"/>
                  </a:lnTo>
                  <a:lnTo>
                    <a:pt x="217932" y="86868"/>
                  </a:lnTo>
                  <a:lnTo>
                    <a:pt x="204216" y="86868"/>
                  </a:lnTo>
                  <a:lnTo>
                    <a:pt x="204216" y="73152"/>
                  </a:lnTo>
                  <a:lnTo>
                    <a:pt x="190487" y="73152"/>
                  </a:lnTo>
                  <a:lnTo>
                    <a:pt x="190487" y="57912"/>
                  </a:lnTo>
                  <a:lnTo>
                    <a:pt x="204216" y="57912"/>
                  </a:lnTo>
                  <a:lnTo>
                    <a:pt x="204216" y="44196"/>
                  </a:lnTo>
                  <a:lnTo>
                    <a:pt x="204216" y="42672"/>
                  </a:lnTo>
                  <a:lnTo>
                    <a:pt x="204216" y="28956"/>
                  </a:lnTo>
                  <a:lnTo>
                    <a:pt x="188976" y="28956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75260" y="102108"/>
                  </a:lnTo>
                  <a:lnTo>
                    <a:pt x="175260" y="88392"/>
                  </a:lnTo>
                  <a:lnTo>
                    <a:pt x="188976" y="88392"/>
                  </a:lnTo>
                  <a:lnTo>
                    <a:pt x="188976" y="28956"/>
                  </a:lnTo>
                  <a:lnTo>
                    <a:pt x="175260" y="28956"/>
                  </a:lnTo>
                  <a:lnTo>
                    <a:pt x="175260" y="15240"/>
                  </a:lnTo>
                  <a:lnTo>
                    <a:pt x="190487" y="15240"/>
                  </a:lnTo>
                  <a:lnTo>
                    <a:pt x="190487" y="0"/>
                  </a:lnTo>
                  <a:lnTo>
                    <a:pt x="175260" y="0"/>
                  </a:lnTo>
                  <a:lnTo>
                    <a:pt x="175260" y="13716"/>
                  </a:lnTo>
                  <a:lnTo>
                    <a:pt x="173736" y="13716"/>
                  </a:lnTo>
                  <a:lnTo>
                    <a:pt x="173736" y="28956"/>
                  </a:lnTo>
                  <a:lnTo>
                    <a:pt x="173736" y="42672"/>
                  </a:lnTo>
                  <a:lnTo>
                    <a:pt x="161544" y="42672"/>
                  </a:lnTo>
                  <a:lnTo>
                    <a:pt x="161544" y="28956"/>
                  </a:lnTo>
                  <a:lnTo>
                    <a:pt x="173736" y="28956"/>
                  </a:lnTo>
                  <a:lnTo>
                    <a:pt x="173736" y="13716"/>
                  </a:lnTo>
                  <a:lnTo>
                    <a:pt x="160020" y="13716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42672"/>
                  </a:lnTo>
                  <a:lnTo>
                    <a:pt x="144780" y="42672"/>
                  </a:lnTo>
                  <a:lnTo>
                    <a:pt x="144780" y="57912"/>
                  </a:lnTo>
                  <a:lnTo>
                    <a:pt x="160020" y="57912"/>
                  </a:lnTo>
                  <a:lnTo>
                    <a:pt x="160020" y="73152"/>
                  </a:lnTo>
                  <a:lnTo>
                    <a:pt x="144780" y="73152"/>
                  </a:lnTo>
                  <a:lnTo>
                    <a:pt x="144780" y="88392"/>
                  </a:lnTo>
                  <a:lnTo>
                    <a:pt x="144780" y="102108"/>
                  </a:lnTo>
                  <a:lnTo>
                    <a:pt x="132588" y="102108"/>
                  </a:lnTo>
                  <a:lnTo>
                    <a:pt x="132588" y="88392"/>
                  </a:lnTo>
                  <a:lnTo>
                    <a:pt x="144780" y="88392"/>
                  </a:lnTo>
                  <a:lnTo>
                    <a:pt x="144780" y="73152"/>
                  </a:lnTo>
                  <a:lnTo>
                    <a:pt x="132588" y="73152"/>
                  </a:lnTo>
                  <a:lnTo>
                    <a:pt x="132588" y="57912"/>
                  </a:lnTo>
                  <a:lnTo>
                    <a:pt x="132588" y="42672"/>
                  </a:lnTo>
                  <a:lnTo>
                    <a:pt x="117348" y="42672"/>
                  </a:lnTo>
                  <a:lnTo>
                    <a:pt x="117348" y="28956"/>
                  </a:lnTo>
                  <a:lnTo>
                    <a:pt x="132588" y="28956"/>
                  </a:lnTo>
                  <a:lnTo>
                    <a:pt x="132588" y="15240"/>
                  </a:lnTo>
                  <a:lnTo>
                    <a:pt x="132588" y="13716"/>
                  </a:lnTo>
                  <a:lnTo>
                    <a:pt x="132588" y="0"/>
                  </a:lnTo>
                  <a:lnTo>
                    <a:pt x="102108" y="0"/>
                  </a:lnTo>
                  <a:lnTo>
                    <a:pt x="102108" y="15240"/>
                  </a:lnTo>
                  <a:lnTo>
                    <a:pt x="102108" y="28956"/>
                  </a:lnTo>
                  <a:lnTo>
                    <a:pt x="102108" y="44196"/>
                  </a:lnTo>
                  <a:lnTo>
                    <a:pt x="102108" y="57912"/>
                  </a:lnTo>
                  <a:lnTo>
                    <a:pt x="74676" y="57912"/>
                  </a:lnTo>
                  <a:lnTo>
                    <a:pt x="74676" y="44196"/>
                  </a:lnTo>
                  <a:lnTo>
                    <a:pt x="102108" y="44196"/>
                  </a:lnTo>
                  <a:lnTo>
                    <a:pt x="102108" y="28956"/>
                  </a:lnTo>
                  <a:lnTo>
                    <a:pt x="88392" y="28956"/>
                  </a:lnTo>
                  <a:lnTo>
                    <a:pt x="88392" y="15240"/>
                  </a:lnTo>
                  <a:lnTo>
                    <a:pt x="102108" y="15240"/>
                  </a:lnTo>
                  <a:lnTo>
                    <a:pt x="102108" y="0"/>
                  </a:lnTo>
                  <a:lnTo>
                    <a:pt x="88392" y="0"/>
                  </a:lnTo>
                  <a:lnTo>
                    <a:pt x="8839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73152" y="42672"/>
                  </a:lnTo>
                  <a:lnTo>
                    <a:pt x="30480" y="42672"/>
                  </a:lnTo>
                  <a:lnTo>
                    <a:pt x="30480" y="28956"/>
                  </a:lnTo>
                  <a:lnTo>
                    <a:pt x="73152" y="28956"/>
                  </a:lnTo>
                  <a:lnTo>
                    <a:pt x="73152" y="13716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0" y="44196"/>
                  </a:lnTo>
                  <a:lnTo>
                    <a:pt x="15240" y="44196"/>
                  </a:lnTo>
                  <a:lnTo>
                    <a:pt x="15240" y="57912"/>
                  </a:lnTo>
                  <a:lnTo>
                    <a:pt x="15240" y="73152"/>
                  </a:lnTo>
                  <a:lnTo>
                    <a:pt x="30480" y="73152"/>
                  </a:lnTo>
                  <a:lnTo>
                    <a:pt x="30480" y="57912"/>
                  </a:lnTo>
                  <a:lnTo>
                    <a:pt x="73152" y="57912"/>
                  </a:lnTo>
                  <a:lnTo>
                    <a:pt x="73152" y="73152"/>
                  </a:lnTo>
                  <a:lnTo>
                    <a:pt x="57912" y="73152"/>
                  </a:lnTo>
                  <a:lnTo>
                    <a:pt x="57912" y="86868"/>
                  </a:lnTo>
                  <a:lnTo>
                    <a:pt x="28956" y="86868"/>
                  </a:lnTo>
                  <a:lnTo>
                    <a:pt x="28956" y="102108"/>
                  </a:lnTo>
                  <a:lnTo>
                    <a:pt x="0" y="102108"/>
                  </a:lnTo>
                  <a:lnTo>
                    <a:pt x="0" y="117348"/>
                  </a:lnTo>
                  <a:lnTo>
                    <a:pt x="73152" y="117348"/>
                  </a:lnTo>
                  <a:lnTo>
                    <a:pt x="73152" y="102108"/>
                  </a:lnTo>
                  <a:lnTo>
                    <a:pt x="73152" y="88392"/>
                  </a:lnTo>
                  <a:lnTo>
                    <a:pt x="88392" y="88392"/>
                  </a:lnTo>
                  <a:lnTo>
                    <a:pt x="88392" y="102108"/>
                  </a:lnTo>
                  <a:lnTo>
                    <a:pt x="103632" y="102108"/>
                  </a:lnTo>
                  <a:lnTo>
                    <a:pt x="103632" y="86868"/>
                  </a:lnTo>
                  <a:lnTo>
                    <a:pt x="88392" y="86868"/>
                  </a:lnTo>
                  <a:lnTo>
                    <a:pt x="88392" y="73152"/>
                  </a:lnTo>
                  <a:lnTo>
                    <a:pt x="103632" y="73152"/>
                  </a:lnTo>
                  <a:lnTo>
                    <a:pt x="103632" y="57912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31064" y="73152"/>
                  </a:lnTo>
                  <a:lnTo>
                    <a:pt x="131064" y="86868"/>
                  </a:lnTo>
                  <a:lnTo>
                    <a:pt x="117348" y="86868"/>
                  </a:lnTo>
                  <a:lnTo>
                    <a:pt x="117348" y="102108"/>
                  </a:lnTo>
                  <a:lnTo>
                    <a:pt x="117348" y="117348"/>
                  </a:lnTo>
                  <a:lnTo>
                    <a:pt x="190487" y="117348"/>
                  </a:lnTo>
                  <a:lnTo>
                    <a:pt x="190487" y="102108"/>
                  </a:lnTo>
                  <a:lnTo>
                    <a:pt x="204216" y="102108"/>
                  </a:lnTo>
                  <a:lnTo>
                    <a:pt x="204216" y="117348"/>
                  </a:lnTo>
                  <a:lnTo>
                    <a:pt x="219456" y="117348"/>
                  </a:lnTo>
                  <a:lnTo>
                    <a:pt x="219456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102108"/>
                  </a:lnTo>
                  <a:lnTo>
                    <a:pt x="233172" y="102108"/>
                  </a:lnTo>
                  <a:lnTo>
                    <a:pt x="233172" y="117348"/>
                  </a:lnTo>
                  <a:lnTo>
                    <a:pt x="248412" y="117348"/>
                  </a:lnTo>
                  <a:lnTo>
                    <a:pt x="248412" y="102108"/>
                  </a:lnTo>
                  <a:lnTo>
                    <a:pt x="262115" y="102108"/>
                  </a:lnTo>
                  <a:lnTo>
                    <a:pt x="262115" y="117348"/>
                  </a:lnTo>
                  <a:lnTo>
                    <a:pt x="277368" y="117348"/>
                  </a:lnTo>
                  <a:lnTo>
                    <a:pt x="277368" y="102108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304787" y="88392"/>
                  </a:lnTo>
                  <a:lnTo>
                    <a:pt x="304787" y="102108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35280" y="88392"/>
                  </a:lnTo>
                  <a:lnTo>
                    <a:pt x="335280" y="102108"/>
                  </a:lnTo>
                  <a:lnTo>
                    <a:pt x="350520" y="102108"/>
                  </a:lnTo>
                  <a:lnTo>
                    <a:pt x="350520" y="86868"/>
                  </a:lnTo>
                  <a:lnTo>
                    <a:pt x="335280" y="86868"/>
                  </a:lnTo>
                  <a:lnTo>
                    <a:pt x="335280" y="7315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48996" y="73152"/>
                  </a:lnTo>
                  <a:lnTo>
                    <a:pt x="364236" y="73152"/>
                  </a:lnTo>
                  <a:lnTo>
                    <a:pt x="364236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08432" y="42672"/>
                  </a:lnTo>
                  <a:lnTo>
                    <a:pt x="408432" y="28956"/>
                  </a:lnTo>
                  <a:lnTo>
                    <a:pt x="420624" y="28956"/>
                  </a:lnTo>
                  <a:lnTo>
                    <a:pt x="420624" y="44196"/>
                  </a:lnTo>
                  <a:lnTo>
                    <a:pt x="451104" y="44196"/>
                  </a:lnTo>
                  <a:lnTo>
                    <a:pt x="451104" y="28956"/>
                  </a:lnTo>
                  <a:lnTo>
                    <a:pt x="466344" y="28956"/>
                  </a:lnTo>
                  <a:lnTo>
                    <a:pt x="466344" y="15240"/>
                  </a:lnTo>
                  <a:lnTo>
                    <a:pt x="466344" y="13716"/>
                  </a:lnTo>
                  <a:lnTo>
                    <a:pt x="466344" y="0"/>
                  </a:lnTo>
                  <a:close/>
                </a:path>
                <a:path w="538479" h="117475">
                  <a:moveTo>
                    <a:pt x="480060" y="86868"/>
                  </a:moveTo>
                  <a:lnTo>
                    <a:pt x="466344" y="86868"/>
                  </a:lnTo>
                  <a:lnTo>
                    <a:pt x="466344" y="7315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5864" y="86868"/>
                  </a:lnTo>
                  <a:lnTo>
                    <a:pt x="435864" y="102108"/>
                  </a:lnTo>
                  <a:lnTo>
                    <a:pt x="480060" y="102108"/>
                  </a:lnTo>
                  <a:lnTo>
                    <a:pt x="480060" y="86868"/>
                  </a:lnTo>
                  <a:close/>
                </a:path>
                <a:path w="538479" h="117475">
                  <a:moveTo>
                    <a:pt x="509016" y="73152"/>
                  </a:moveTo>
                  <a:lnTo>
                    <a:pt x="493776" y="73152"/>
                  </a:lnTo>
                  <a:lnTo>
                    <a:pt x="493776" y="86868"/>
                  </a:lnTo>
                  <a:lnTo>
                    <a:pt x="493776" y="88392"/>
                  </a:lnTo>
                  <a:lnTo>
                    <a:pt x="493776" y="102108"/>
                  </a:lnTo>
                  <a:lnTo>
                    <a:pt x="509016" y="102108"/>
                  </a:lnTo>
                  <a:lnTo>
                    <a:pt x="509016" y="88392"/>
                  </a:lnTo>
                  <a:lnTo>
                    <a:pt x="509016" y="86868"/>
                  </a:lnTo>
                  <a:lnTo>
                    <a:pt x="509016" y="73152"/>
                  </a:lnTo>
                  <a:close/>
                </a:path>
                <a:path w="538479" h="117475">
                  <a:moveTo>
                    <a:pt x="537972" y="28956"/>
                  </a:moveTo>
                  <a:lnTo>
                    <a:pt x="524256" y="28956"/>
                  </a:lnTo>
                  <a:lnTo>
                    <a:pt x="524256" y="13716"/>
                  </a:lnTo>
                  <a:lnTo>
                    <a:pt x="509016" y="13716"/>
                  </a:lnTo>
                  <a:lnTo>
                    <a:pt x="509016" y="0"/>
                  </a:lnTo>
                  <a:lnTo>
                    <a:pt x="493776" y="0"/>
                  </a:lnTo>
                  <a:lnTo>
                    <a:pt x="493776" y="13716"/>
                  </a:lnTo>
                  <a:lnTo>
                    <a:pt x="493776" y="15240"/>
                  </a:lnTo>
                  <a:lnTo>
                    <a:pt x="493776" y="28956"/>
                  </a:lnTo>
                  <a:lnTo>
                    <a:pt x="493776" y="42672"/>
                  </a:lnTo>
                  <a:lnTo>
                    <a:pt x="464820" y="42672"/>
                  </a:lnTo>
                  <a:lnTo>
                    <a:pt x="464820" y="57912"/>
                  </a:lnTo>
                  <a:lnTo>
                    <a:pt x="509016" y="57912"/>
                  </a:lnTo>
                  <a:lnTo>
                    <a:pt x="509016" y="73152"/>
                  </a:lnTo>
                  <a:lnTo>
                    <a:pt x="522732" y="73152"/>
                  </a:lnTo>
                  <a:lnTo>
                    <a:pt x="522732" y="86868"/>
                  </a:lnTo>
                  <a:lnTo>
                    <a:pt x="522732" y="88392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8392"/>
                  </a:lnTo>
                  <a:lnTo>
                    <a:pt x="537972" y="86868"/>
                  </a:lnTo>
                  <a:lnTo>
                    <a:pt x="537972" y="73152"/>
                  </a:lnTo>
                  <a:lnTo>
                    <a:pt x="524256" y="73152"/>
                  </a:lnTo>
                  <a:lnTo>
                    <a:pt x="524256" y="57912"/>
                  </a:lnTo>
                  <a:lnTo>
                    <a:pt x="524256" y="44196"/>
                  </a:lnTo>
                  <a:lnTo>
                    <a:pt x="537972" y="44196"/>
                  </a:lnTo>
                  <a:lnTo>
                    <a:pt x="537972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312408" y="9108947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30480" y="42672"/>
                  </a:moveTo>
                  <a:lnTo>
                    <a:pt x="0" y="42672"/>
                  </a:lnTo>
                  <a:lnTo>
                    <a:pt x="0" y="57912"/>
                  </a:lnTo>
                  <a:lnTo>
                    <a:pt x="30480" y="57912"/>
                  </a:lnTo>
                  <a:lnTo>
                    <a:pt x="30480" y="42672"/>
                  </a:lnTo>
                  <a:close/>
                </a:path>
                <a:path w="539750" h="131445">
                  <a:moveTo>
                    <a:pt x="132588" y="13716"/>
                  </a:moveTo>
                  <a:lnTo>
                    <a:pt x="88392" y="13716"/>
                  </a:lnTo>
                  <a:lnTo>
                    <a:pt x="88392" y="28956"/>
                  </a:lnTo>
                  <a:lnTo>
                    <a:pt x="102108" y="28956"/>
                  </a:lnTo>
                  <a:lnTo>
                    <a:pt x="102108" y="42672"/>
                  </a:lnTo>
                  <a:lnTo>
                    <a:pt x="88392" y="42672"/>
                  </a:lnTo>
                  <a:lnTo>
                    <a:pt x="88392" y="28956"/>
                  </a:lnTo>
                  <a:lnTo>
                    <a:pt x="59436" y="28956"/>
                  </a:lnTo>
                  <a:lnTo>
                    <a:pt x="59436" y="13716"/>
                  </a:lnTo>
                  <a:lnTo>
                    <a:pt x="44196" y="13716"/>
                  </a:lnTo>
                  <a:lnTo>
                    <a:pt x="44196" y="28956"/>
                  </a:lnTo>
                  <a:lnTo>
                    <a:pt x="57912" y="28956"/>
                  </a:lnTo>
                  <a:lnTo>
                    <a:pt x="57912" y="42672"/>
                  </a:lnTo>
                  <a:lnTo>
                    <a:pt x="44196" y="42672"/>
                  </a:lnTo>
                  <a:lnTo>
                    <a:pt x="44196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86868" y="44196"/>
                  </a:lnTo>
                  <a:lnTo>
                    <a:pt x="86868" y="57912"/>
                  </a:lnTo>
                  <a:lnTo>
                    <a:pt x="117348" y="57912"/>
                  </a:lnTo>
                  <a:lnTo>
                    <a:pt x="117348" y="44196"/>
                  </a:lnTo>
                  <a:lnTo>
                    <a:pt x="132588" y="44196"/>
                  </a:lnTo>
                  <a:lnTo>
                    <a:pt x="132588" y="28956"/>
                  </a:lnTo>
                  <a:lnTo>
                    <a:pt x="132588" y="13716"/>
                  </a:lnTo>
                  <a:close/>
                </a:path>
                <a:path w="539750" h="131445">
                  <a:moveTo>
                    <a:pt x="262115" y="100584"/>
                  </a:moveTo>
                  <a:lnTo>
                    <a:pt x="246888" y="100584"/>
                  </a:lnTo>
                  <a:lnTo>
                    <a:pt x="246888" y="115824"/>
                  </a:lnTo>
                  <a:lnTo>
                    <a:pt x="246888" y="131064"/>
                  </a:lnTo>
                  <a:lnTo>
                    <a:pt x="262115" y="131064"/>
                  </a:lnTo>
                  <a:lnTo>
                    <a:pt x="262115" y="115824"/>
                  </a:lnTo>
                  <a:lnTo>
                    <a:pt x="262115" y="100584"/>
                  </a:lnTo>
                  <a:close/>
                </a:path>
                <a:path w="539750" h="131445">
                  <a:moveTo>
                    <a:pt x="335280" y="115824"/>
                  </a:moveTo>
                  <a:lnTo>
                    <a:pt x="320040" y="115824"/>
                  </a:lnTo>
                  <a:lnTo>
                    <a:pt x="320040" y="131064"/>
                  </a:lnTo>
                  <a:lnTo>
                    <a:pt x="335280" y="131064"/>
                  </a:lnTo>
                  <a:lnTo>
                    <a:pt x="335280" y="115824"/>
                  </a:lnTo>
                  <a:close/>
                </a:path>
                <a:path w="539750" h="131445">
                  <a:moveTo>
                    <a:pt x="451104" y="71628"/>
                  </a:moveTo>
                  <a:lnTo>
                    <a:pt x="435864" y="71628"/>
                  </a:lnTo>
                  <a:lnTo>
                    <a:pt x="435864" y="86868"/>
                  </a:lnTo>
                  <a:lnTo>
                    <a:pt x="451104" y="86868"/>
                  </a:lnTo>
                  <a:lnTo>
                    <a:pt x="451104" y="71628"/>
                  </a:lnTo>
                  <a:close/>
                </a:path>
                <a:path w="539750" h="131445">
                  <a:moveTo>
                    <a:pt x="539496" y="28956"/>
                  </a:moveTo>
                  <a:lnTo>
                    <a:pt x="509016" y="28956"/>
                  </a:lnTo>
                  <a:lnTo>
                    <a:pt x="509016" y="13716"/>
                  </a:lnTo>
                  <a:lnTo>
                    <a:pt x="493776" y="13716"/>
                  </a:lnTo>
                  <a:lnTo>
                    <a:pt x="493776" y="28956"/>
                  </a:lnTo>
                  <a:lnTo>
                    <a:pt x="493776" y="86868"/>
                  </a:lnTo>
                  <a:lnTo>
                    <a:pt x="493776" y="100584"/>
                  </a:lnTo>
                  <a:lnTo>
                    <a:pt x="480060" y="100584"/>
                  </a:lnTo>
                  <a:lnTo>
                    <a:pt x="480060" y="86868"/>
                  </a:lnTo>
                  <a:lnTo>
                    <a:pt x="493776" y="86868"/>
                  </a:lnTo>
                  <a:lnTo>
                    <a:pt x="493776" y="2895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64820" y="42672"/>
                  </a:lnTo>
                  <a:lnTo>
                    <a:pt x="464820" y="100584"/>
                  </a:lnTo>
                  <a:lnTo>
                    <a:pt x="422148" y="100584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22148" y="71628"/>
                  </a:lnTo>
                  <a:lnTo>
                    <a:pt x="422148" y="57912"/>
                  </a:lnTo>
                  <a:lnTo>
                    <a:pt x="464820" y="57912"/>
                  </a:lnTo>
                  <a:lnTo>
                    <a:pt x="464820" y="42672"/>
                  </a:lnTo>
                  <a:lnTo>
                    <a:pt x="451104" y="42672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80060" y="15240"/>
                  </a:lnTo>
                  <a:lnTo>
                    <a:pt x="480060" y="0"/>
                  </a:lnTo>
                  <a:lnTo>
                    <a:pt x="406908" y="0"/>
                  </a:lnTo>
                  <a:lnTo>
                    <a:pt x="406908" y="13716"/>
                  </a:lnTo>
                  <a:lnTo>
                    <a:pt x="406908" y="15240"/>
                  </a:lnTo>
                  <a:lnTo>
                    <a:pt x="406908" y="28956"/>
                  </a:lnTo>
                  <a:lnTo>
                    <a:pt x="420624" y="28956"/>
                  </a:lnTo>
                  <a:lnTo>
                    <a:pt x="420624" y="42672"/>
                  </a:lnTo>
                  <a:lnTo>
                    <a:pt x="406908" y="42672"/>
                  </a:lnTo>
                  <a:lnTo>
                    <a:pt x="406908" y="57912"/>
                  </a:lnTo>
                  <a:lnTo>
                    <a:pt x="406908" y="71628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393192" y="71628"/>
                  </a:lnTo>
                  <a:lnTo>
                    <a:pt x="393192" y="57912"/>
                  </a:lnTo>
                  <a:lnTo>
                    <a:pt x="406908" y="57912"/>
                  </a:lnTo>
                  <a:lnTo>
                    <a:pt x="406908" y="42672"/>
                  </a:lnTo>
                  <a:lnTo>
                    <a:pt x="377952" y="42672"/>
                  </a:lnTo>
                  <a:lnTo>
                    <a:pt x="377952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50520" y="44196"/>
                  </a:lnTo>
                  <a:lnTo>
                    <a:pt x="350520" y="28956"/>
                  </a:lnTo>
                  <a:lnTo>
                    <a:pt x="379476" y="28956"/>
                  </a:lnTo>
                  <a:lnTo>
                    <a:pt x="379476" y="15240"/>
                  </a:lnTo>
                  <a:lnTo>
                    <a:pt x="379476" y="13716"/>
                  </a:lnTo>
                  <a:lnTo>
                    <a:pt x="379476" y="0"/>
                  </a:lnTo>
                  <a:lnTo>
                    <a:pt x="348996" y="0"/>
                  </a:lnTo>
                  <a:lnTo>
                    <a:pt x="348996" y="13716"/>
                  </a:lnTo>
                  <a:lnTo>
                    <a:pt x="335280" y="13716"/>
                  </a:lnTo>
                  <a:lnTo>
                    <a:pt x="335280" y="28956"/>
                  </a:lnTo>
                  <a:lnTo>
                    <a:pt x="335280" y="42672"/>
                  </a:lnTo>
                  <a:lnTo>
                    <a:pt x="333756" y="42672"/>
                  </a:lnTo>
                  <a:lnTo>
                    <a:pt x="333756" y="57912"/>
                  </a:lnTo>
                  <a:lnTo>
                    <a:pt x="333756" y="71628"/>
                  </a:lnTo>
                  <a:lnTo>
                    <a:pt x="320040" y="71628"/>
                  </a:lnTo>
                  <a:lnTo>
                    <a:pt x="320040" y="57912"/>
                  </a:lnTo>
                  <a:lnTo>
                    <a:pt x="304787" y="57912"/>
                  </a:lnTo>
                  <a:lnTo>
                    <a:pt x="304787" y="73152"/>
                  </a:lnTo>
                  <a:lnTo>
                    <a:pt x="306311" y="73152"/>
                  </a:lnTo>
                  <a:lnTo>
                    <a:pt x="306311" y="86868"/>
                  </a:lnTo>
                  <a:lnTo>
                    <a:pt x="320040" y="86868"/>
                  </a:lnTo>
                  <a:lnTo>
                    <a:pt x="320040" y="100584"/>
                  </a:lnTo>
                  <a:lnTo>
                    <a:pt x="306311" y="100584"/>
                  </a:lnTo>
                  <a:lnTo>
                    <a:pt x="306311" y="86868"/>
                  </a:lnTo>
                  <a:lnTo>
                    <a:pt x="292608" y="86868"/>
                  </a:lnTo>
                  <a:lnTo>
                    <a:pt x="292608" y="71628"/>
                  </a:lnTo>
                  <a:lnTo>
                    <a:pt x="291084" y="71628"/>
                  </a:lnTo>
                  <a:lnTo>
                    <a:pt x="291084" y="57912"/>
                  </a:lnTo>
                  <a:lnTo>
                    <a:pt x="291084" y="44196"/>
                  </a:lnTo>
                  <a:lnTo>
                    <a:pt x="291084" y="42672"/>
                  </a:lnTo>
                  <a:lnTo>
                    <a:pt x="291084" y="28956"/>
                  </a:lnTo>
                  <a:lnTo>
                    <a:pt x="304787" y="28956"/>
                  </a:lnTo>
                  <a:lnTo>
                    <a:pt x="304787" y="44196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333756" y="57912"/>
                  </a:lnTo>
                  <a:lnTo>
                    <a:pt x="333756" y="42672"/>
                  </a:lnTo>
                  <a:lnTo>
                    <a:pt x="320040" y="42672"/>
                  </a:lnTo>
                  <a:lnTo>
                    <a:pt x="320040" y="28956"/>
                  </a:lnTo>
                  <a:lnTo>
                    <a:pt x="321564" y="28956"/>
                  </a:lnTo>
                  <a:lnTo>
                    <a:pt x="321564" y="13716"/>
                  </a:lnTo>
                  <a:lnTo>
                    <a:pt x="306311" y="13716"/>
                  </a:lnTo>
                  <a:lnTo>
                    <a:pt x="306311" y="0"/>
                  </a:lnTo>
                  <a:lnTo>
                    <a:pt x="291084" y="0"/>
                  </a:lnTo>
                  <a:lnTo>
                    <a:pt x="291084" y="13716"/>
                  </a:lnTo>
                  <a:lnTo>
                    <a:pt x="277368" y="13716"/>
                  </a:lnTo>
                  <a:lnTo>
                    <a:pt x="277368" y="0"/>
                  </a:lnTo>
                  <a:lnTo>
                    <a:pt x="262115" y="0"/>
                  </a:lnTo>
                  <a:lnTo>
                    <a:pt x="262115" y="13716"/>
                  </a:lnTo>
                  <a:lnTo>
                    <a:pt x="262115" y="15240"/>
                  </a:lnTo>
                  <a:lnTo>
                    <a:pt x="262115" y="28956"/>
                  </a:lnTo>
                  <a:lnTo>
                    <a:pt x="217932" y="28956"/>
                  </a:lnTo>
                  <a:lnTo>
                    <a:pt x="217932" y="42672"/>
                  </a:lnTo>
                  <a:lnTo>
                    <a:pt x="217932" y="57912"/>
                  </a:lnTo>
                  <a:lnTo>
                    <a:pt x="217932" y="71628"/>
                  </a:lnTo>
                  <a:lnTo>
                    <a:pt x="204216" y="71628"/>
                  </a:lnTo>
                  <a:lnTo>
                    <a:pt x="204216" y="57912"/>
                  </a:lnTo>
                  <a:lnTo>
                    <a:pt x="217932" y="57912"/>
                  </a:lnTo>
                  <a:lnTo>
                    <a:pt x="217932" y="42672"/>
                  </a:lnTo>
                  <a:lnTo>
                    <a:pt x="204216" y="42672"/>
                  </a:lnTo>
                  <a:lnTo>
                    <a:pt x="204216" y="28956"/>
                  </a:lnTo>
                  <a:lnTo>
                    <a:pt x="188976" y="28956"/>
                  </a:lnTo>
                  <a:lnTo>
                    <a:pt x="188976" y="42672"/>
                  </a:lnTo>
                  <a:lnTo>
                    <a:pt x="188976" y="44196"/>
                  </a:lnTo>
                  <a:lnTo>
                    <a:pt x="188976" y="57912"/>
                  </a:lnTo>
                  <a:lnTo>
                    <a:pt x="173736" y="57912"/>
                  </a:lnTo>
                  <a:lnTo>
                    <a:pt x="173736" y="71628"/>
                  </a:lnTo>
                  <a:lnTo>
                    <a:pt x="161544" y="71628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161544" y="42672"/>
                  </a:lnTo>
                  <a:lnTo>
                    <a:pt x="161544" y="28956"/>
                  </a:lnTo>
                  <a:lnTo>
                    <a:pt x="161544" y="13716"/>
                  </a:lnTo>
                  <a:lnTo>
                    <a:pt x="146304" y="13716"/>
                  </a:lnTo>
                  <a:lnTo>
                    <a:pt x="146304" y="73152"/>
                  </a:lnTo>
                  <a:lnTo>
                    <a:pt x="160020" y="73152"/>
                  </a:lnTo>
                  <a:lnTo>
                    <a:pt x="160020" y="86868"/>
                  </a:lnTo>
                  <a:lnTo>
                    <a:pt x="146304" y="86868"/>
                  </a:lnTo>
                  <a:lnTo>
                    <a:pt x="146304" y="100584"/>
                  </a:lnTo>
                  <a:lnTo>
                    <a:pt x="132588" y="100584"/>
                  </a:lnTo>
                  <a:lnTo>
                    <a:pt x="132588" y="86868"/>
                  </a:lnTo>
                  <a:lnTo>
                    <a:pt x="132588" y="73152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17348" y="57912"/>
                  </a:lnTo>
                  <a:lnTo>
                    <a:pt x="117348" y="115824"/>
                  </a:lnTo>
                  <a:lnTo>
                    <a:pt x="131064" y="115824"/>
                  </a:lnTo>
                  <a:lnTo>
                    <a:pt x="131064" y="131064"/>
                  </a:lnTo>
                  <a:lnTo>
                    <a:pt x="161544" y="131064"/>
                  </a:lnTo>
                  <a:lnTo>
                    <a:pt x="161544" y="115824"/>
                  </a:lnTo>
                  <a:lnTo>
                    <a:pt x="161544" y="102108"/>
                  </a:lnTo>
                  <a:lnTo>
                    <a:pt x="161544" y="100584"/>
                  </a:lnTo>
                  <a:lnTo>
                    <a:pt x="161544" y="86868"/>
                  </a:lnTo>
                  <a:lnTo>
                    <a:pt x="175260" y="86868"/>
                  </a:lnTo>
                  <a:lnTo>
                    <a:pt x="175260" y="73152"/>
                  </a:lnTo>
                  <a:lnTo>
                    <a:pt x="188976" y="73152"/>
                  </a:lnTo>
                  <a:lnTo>
                    <a:pt x="188976" y="86868"/>
                  </a:lnTo>
                  <a:lnTo>
                    <a:pt x="175260" y="86868"/>
                  </a:lnTo>
                  <a:lnTo>
                    <a:pt x="175260" y="102108"/>
                  </a:lnTo>
                  <a:lnTo>
                    <a:pt x="190487" y="102108"/>
                  </a:lnTo>
                  <a:lnTo>
                    <a:pt x="190487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17932" y="102108"/>
                  </a:lnTo>
                  <a:lnTo>
                    <a:pt x="217932" y="115824"/>
                  </a:lnTo>
                  <a:lnTo>
                    <a:pt x="175260" y="115824"/>
                  </a:lnTo>
                  <a:lnTo>
                    <a:pt x="175260" y="131064"/>
                  </a:lnTo>
                  <a:lnTo>
                    <a:pt x="219456" y="131064"/>
                  </a:lnTo>
                  <a:lnTo>
                    <a:pt x="219456" y="115824"/>
                  </a:lnTo>
                  <a:lnTo>
                    <a:pt x="233172" y="115824"/>
                  </a:lnTo>
                  <a:lnTo>
                    <a:pt x="233172" y="100584"/>
                  </a:lnTo>
                  <a:lnTo>
                    <a:pt x="219456" y="100584"/>
                  </a:lnTo>
                  <a:lnTo>
                    <a:pt x="219456" y="86868"/>
                  </a:lnTo>
                  <a:lnTo>
                    <a:pt x="233172" y="86868"/>
                  </a:lnTo>
                  <a:lnTo>
                    <a:pt x="233172" y="73152"/>
                  </a:lnTo>
                  <a:lnTo>
                    <a:pt x="248412" y="73152"/>
                  </a:lnTo>
                  <a:lnTo>
                    <a:pt x="248412" y="57912"/>
                  </a:lnTo>
                  <a:lnTo>
                    <a:pt x="219456" y="57912"/>
                  </a:lnTo>
                  <a:lnTo>
                    <a:pt x="219456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71628"/>
                  </a:lnTo>
                  <a:lnTo>
                    <a:pt x="262115" y="71628"/>
                  </a:lnTo>
                  <a:lnTo>
                    <a:pt x="262115" y="86868"/>
                  </a:lnTo>
                  <a:lnTo>
                    <a:pt x="275844" y="86868"/>
                  </a:lnTo>
                  <a:lnTo>
                    <a:pt x="275844" y="100584"/>
                  </a:lnTo>
                  <a:lnTo>
                    <a:pt x="275844" y="102108"/>
                  </a:lnTo>
                  <a:lnTo>
                    <a:pt x="275844" y="115824"/>
                  </a:lnTo>
                  <a:lnTo>
                    <a:pt x="275844" y="131064"/>
                  </a:lnTo>
                  <a:lnTo>
                    <a:pt x="291084" y="131064"/>
                  </a:lnTo>
                  <a:lnTo>
                    <a:pt x="291084" y="115824"/>
                  </a:lnTo>
                  <a:lnTo>
                    <a:pt x="320040" y="115824"/>
                  </a:lnTo>
                  <a:lnTo>
                    <a:pt x="320040" y="102108"/>
                  </a:lnTo>
                  <a:lnTo>
                    <a:pt x="335280" y="102108"/>
                  </a:lnTo>
                  <a:lnTo>
                    <a:pt x="335280" y="86868"/>
                  </a:lnTo>
                  <a:lnTo>
                    <a:pt x="350520" y="86868"/>
                  </a:lnTo>
                  <a:lnTo>
                    <a:pt x="350520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77952" y="100584"/>
                  </a:lnTo>
                  <a:lnTo>
                    <a:pt x="377952" y="102108"/>
                  </a:lnTo>
                  <a:lnTo>
                    <a:pt x="377952" y="115824"/>
                  </a:lnTo>
                  <a:lnTo>
                    <a:pt x="364236" y="115824"/>
                  </a:lnTo>
                  <a:lnTo>
                    <a:pt x="364236" y="100584"/>
                  </a:lnTo>
                  <a:lnTo>
                    <a:pt x="348996" y="100584"/>
                  </a:lnTo>
                  <a:lnTo>
                    <a:pt x="348996" y="115824"/>
                  </a:lnTo>
                  <a:lnTo>
                    <a:pt x="362712" y="115824"/>
                  </a:lnTo>
                  <a:lnTo>
                    <a:pt x="362712" y="131064"/>
                  </a:lnTo>
                  <a:lnTo>
                    <a:pt x="393192" y="131064"/>
                  </a:lnTo>
                  <a:lnTo>
                    <a:pt x="393192" y="115824"/>
                  </a:lnTo>
                  <a:lnTo>
                    <a:pt x="393192" y="102108"/>
                  </a:lnTo>
                  <a:lnTo>
                    <a:pt x="406908" y="102108"/>
                  </a:lnTo>
                  <a:lnTo>
                    <a:pt x="406908" y="115824"/>
                  </a:lnTo>
                  <a:lnTo>
                    <a:pt x="406908" y="131064"/>
                  </a:lnTo>
                  <a:lnTo>
                    <a:pt x="422148" y="131064"/>
                  </a:lnTo>
                  <a:lnTo>
                    <a:pt x="422148" y="115824"/>
                  </a:lnTo>
                  <a:lnTo>
                    <a:pt x="435864" y="115824"/>
                  </a:lnTo>
                  <a:lnTo>
                    <a:pt x="435864" y="131064"/>
                  </a:lnTo>
                  <a:lnTo>
                    <a:pt x="466344" y="131064"/>
                  </a:lnTo>
                  <a:lnTo>
                    <a:pt x="466344" y="115824"/>
                  </a:lnTo>
                  <a:lnTo>
                    <a:pt x="480060" y="115824"/>
                  </a:lnTo>
                  <a:lnTo>
                    <a:pt x="480060" y="131064"/>
                  </a:lnTo>
                  <a:lnTo>
                    <a:pt x="495300" y="131064"/>
                  </a:lnTo>
                  <a:lnTo>
                    <a:pt x="495300" y="115824"/>
                  </a:lnTo>
                  <a:lnTo>
                    <a:pt x="524256" y="115824"/>
                  </a:lnTo>
                  <a:lnTo>
                    <a:pt x="524256" y="102108"/>
                  </a:lnTo>
                  <a:lnTo>
                    <a:pt x="537972" y="102108"/>
                  </a:lnTo>
                  <a:lnTo>
                    <a:pt x="537972" y="86868"/>
                  </a:lnTo>
                  <a:lnTo>
                    <a:pt x="509016" y="86868"/>
                  </a:lnTo>
                  <a:lnTo>
                    <a:pt x="509016" y="71628"/>
                  </a:lnTo>
                  <a:lnTo>
                    <a:pt x="495300" y="71628"/>
                  </a:lnTo>
                  <a:lnTo>
                    <a:pt x="495300" y="57912"/>
                  </a:lnTo>
                  <a:lnTo>
                    <a:pt x="524256" y="57912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313932" y="8746489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71628" y="463042"/>
                  </a:moveTo>
                  <a:lnTo>
                    <a:pt x="27432" y="463042"/>
                  </a:lnTo>
                  <a:lnTo>
                    <a:pt x="27432" y="507238"/>
                  </a:lnTo>
                  <a:lnTo>
                    <a:pt x="71628" y="507238"/>
                  </a:lnTo>
                  <a:lnTo>
                    <a:pt x="71628" y="463042"/>
                  </a:lnTo>
                  <a:close/>
                </a:path>
                <a:path w="536575" h="536575">
                  <a:moveTo>
                    <a:pt x="71628" y="27178"/>
                  </a:moveTo>
                  <a:lnTo>
                    <a:pt x="27432" y="27178"/>
                  </a:lnTo>
                  <a:lnTo>
                    <a:pt x="27432" y="71374"/>
                  </a:lnTo>
                  <a:lnTo>
                    <a:pt x="71628" y="71374"/>
                  </a:lnTo>
                  <a:lnTo>
                    <a:pt x="71628" y="27178"/>
                  </a:lnTo>
                  <a:close/>
                </a:path>
                <a:path w="536575" h="536575">
                  <a:moveTo>
                    <a:pt x="100584" y="434340"/>
                  </a:moveTo>
                  <a:lnTo>
                    <a:pt x="85344" y="434340"/>
                  </a:lnTo>
                  <a:lnTo>
                    <a:pt x="85344" y="449580"/>
                  </a:lnTo>
                  <a:lnTo>
                    <a:pt x="85344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5344" y="449580"/>
                  </a:lnTo>
                  <a:lnTo>
                    <a:pt x="85344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0584" y="535940"/>
                  </a:lnTo>
                  <a:lnTo>
                    <a:pt x="100584" y="520954"/>
                  </a:lnTo>
                  <a:lnTo>
                    <a:pt x="100584" y="520700"/>
                  </a:lnTo>
                  <a:lnTo>
                    <a:pt x="100584" y="449580"/>
                  </a:lnTo>
                  <a:lnTo>
                    <a:pt x="100584" y="449326"/>
                  </a:lnTo>
                  <a:lnTo>
                    <a:pt x="100584" y="434340"/>
                  </a:lnTo>
                  <a:close/>
                </a:path>
                <a:path w="536575" h="536575">
                  <a:moveTo>
                    <a:pt x="100584" y="0"/>
                  </a:moveTo>
                  <a:lnTo>
                    <a:pt x="85344" y="0"/>
                  </a:lnTo>
                  <a:lnTo>
                    <a:pt x="85344" y="15240"/>
                  </a:lnTo>
                  <a:lnTo>
                    <a:pt x="85344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5344" y="1524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0584" y="100330"/>
                  </a:lnTo>
                  <a:lnTo>
                    <a:pt x="100584" y="85090"/>
                  </a:lnTo>
                  <a:lnTo>
                    <a:pt x="100584" y="15240"/>
                  </a:lnTo>
                  <a:lnTo>
                    <a:pt x="100584" y="14986"/>
                  </a:lnTo>
                  <a:lnTo>
                    <a:pt x="100584" y="0"/>
                  </a:lnTo>
                  <a:close/>
                </a:path>
                <a:path w="536575" h="536575">
                  <a:moveTo>
                    <a:pt x="362712" y="507238"/>
                  </a:moveTo>
                  <a:lnTo>
                    <a:pt x="347472" y="507238"/>
                  </a:lnTo>
                  <a:lnTo>
                    <a:pt x="347472" y="520954"/>
                  </a:lnTo>
                  <a:lnTo>
                    <a:pt x="333756" y="520954"/>
                  </a:lnTo>
                  <a:lnTo>
                    <a:pt x="333756" y="507238"/>
                  </a:lnTo>
                  <a:lnTo>
                    <a:pt x="333756" y="491998"/>
                  </a:lnTo>
                  <a:lnTo>
                    <a:pt x="318516" y="491998"/>
                  </a:lnTo>
                  <a:lnTo>
                    <a:pt x="318516" y="507238"/>
                  </a:lnTo>
                  <a:lnTo>
                    <a:pt x="289560" y="507238"/>
                  </a:lnTo>
                  <a:lnTo>
                    <a:pt x="289560" y="491998"/>
                  </a:lnTo>
                  <a:lnTo>
                    <a:pt x="274320" y="491998"/>
                  </a:lnTo>
                  <a:lnTo>
                    <a:pt x="274320" y="507238"/>
                  </a:lnTo>
                  <a:lnTo>
                    <a:pt x="262115" y="507238"/>
                  </a:lnTo>
                  <a:lnTo>
                    <a:pt x="262115" y="491998"/>
                  </a:lnTo>
                  <a:lnTo>
                    <a:pt x="231648" y="491998"/>
                  </a:lnTo>
                  <a:lnTo>
                    <a:pt x="231648" y="507238"/>
                  </a:lnTo>
                  <a:lnTo>
                    <a:pt x="217932" y="507238"/>
                  </a:lnTo>
                  <a:lnTo>
                    <a:pt x="217932" y="491998"/>
                  </a:lnTo>
                  <a:lnTo>
                    <a:pt x="187452" y="491998"/>
                  </a:lnTo>
                  <a:lnTo>
                    <a:pt x="187452" y="507238"/>
                  </a:lnTo>
                  <a:lnTo>
                    <a:pt x="160020" y="507238"/>
                  </a:lnTo>
                  <a:lnTo>
                    <a:pt x="160020" y="491998"/>
                  </a:lnTo>
                  <a:lnTo>
                    <a:pt x="144780" y="491998"/>
                  </a:lnTo>
                  <a:lnTo>
                    <a:pt x="144780" y="507238"/>
                  </a:lnTo>
                  <a:lnTo>
                    <a:pt x="158496" y="507238"/>
                  </a:lnTo>
                  <a:lnTo>
                    <a:pt x="158496" y="520954"/>
                  </a:lnTo>
                  <a:lnTo>
                    <a:pt x="144780" y="520954"/>
                  </a:lnTo>
                  <a:lnTo>
                    <a:pt x="144780" y="507238"/>
                  </a:lnTo>
                  <a:lnTo>
                    <a:pt x="129540" y="507238"/>
                  </a:lnTo>
                  <a:lnTo>
                    <a:pt x="129540" y="520954"/>
                  </a:lnTo>
                  <a:lnTo>
                    <a:pt x="129540" y="522478"/>
                  </a:lnTo>
                  <a:lnTo>
                    <a:pt x="129540" y="536194"/>
                  </a:lnTo>
                  <a:lnTo>
                    <a:pt x="160020" y="536194"/>
                  </a:lnTo>
                  <a:lnTo>
                    <a:pt x="160020" y="522478"/>
                  </a:lnTo>
                  <a:lnTo>
                    <a:pt x="172212" y="522478"/>
                  </a:lnTo>
                  <a:lnTo>
                    <a:pt x="172212" y="536194"/>
                  </a:lnTo>
                  <a:lnTo>
                    <a:pt x="202692" y="536194"/>
                  </a:lnTo>
                  <a:lnTo>
                    <a:pt x="202692" y="520954"/>
                  </a:lnTo>
                  <a:lnTo>
                    <a:pt x="188963" y="520954"/>
                  </a:lnTo>
                  <a:lnTo>
                    <a:pt x="188963" y="507238"/>
                  </a:lnTo>
                  <a:lnTo>
                    <a:pt x="216408" y="507238"/>
                  </a:lnTo>
                  <a:lnTo>
                    <a:pt x="216408" y="522478"/>
                  </a:lnTo>
                  <a:lnTo>
                    <a:pt x="231648" y="522478"/>
                  </a:lnTo>
                  <a:lnTo>
                    <a:pt x="231648" y="536194"/>
                  </a:lnTo>
                  <a:lnTo>
                    <a:pt x="246888" y="536194"/>
                  </a:lnTo>
                  <a:lnTo>
                    <a:pt x="246888" y="522478"/>
                  </a:lnTo>
                  <a:lnTo>
                    <a:pt x="246888" y="520954"/>
                  </a:lnTo>
                  <a:lnTo>
                    <a:pt x="246888" y="507238"/>
                  </a:lnTo>
                  <a:lnTo>
                    <a:pt x="260591" y="507238"/>
                  </a:lnTo>
                  <a:lnTo>
                    <a:pt x="260591" y="520954"/>
                  </a:lnTo>
                  <a:lnTo>
                    <a:pt x="260591" y="522478"/>
                  </a:lnTo>
                  <a:lnTo>
                    <a:pt x="260591" y="536194"/>
                  </a:lnTo>
                  <a:lnTo>
                    <a:pt x="320040" y="536194"/>
                  </a:lnTo>
                  <a:lnTo>
                    <a:pt x="320040" y="522478"/>
                  </a:lnTo>
                  <a:lnTo>
                    <a:pt x="333756" y="522478"/>
                  </a:lnTo>
                  <a:lnTo>
                    <a:pt x="333756" y="536194"/>
                  </a:lnTo>
                  <a:lnTo>
                    <a:pt x="348996" y="536194"/>
                  </a:lnTo>
                  <a:lnTo>
                    <a:pt x="348996" y="522478"/>
                  </a:lnTo>
                  <a:lnTo>
                    <a:pt x="362712" y="522478"/>
                  </a:lnTo>
                  <a:lnTo>
                    <a:pt x="362712" y="507238"/>
                  </a:lnTo>
                  <a:close/>
                </a:path>
                <a:path w="536575" h="536575">
                  <a:moveTo>
                    <a:pt x="406908" y="507238"/>
                  </a:moveTo>
                  <a:lnTo>
                    <a:pt x="377952" y="507238"/>
                  </a:lnTo>
                  <a:lnTo>
                    <a:pt x="377952" y="491998"/>
                  </a:lnTo>
                  <a:lnTo>
                    <a:pt x="362712" y="491998"/>
                  </a:lnTo>
                  <a:lnTo>
                    <a:pt x="362712" y="507238"/>
                  </a:ln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406908" y="536194"/>
                  </a:lnTo>
                  <a:lnTo>
                    <a:pt x="406908" y="522478"/>
                  </a:lnTo>
                  <a:lnTo>
                    <a:pt x="406908" y="520954"/>
                  </a:lnTo>
                  <a:lnTo>
                    <a:pt x="406908" y="507238"/>
                  </a:lnTo>
                  <a:close/>
                </a:path>
                <a:path w="536575" h="536575">
                  <a:moveTo>
                    <a:pt x="449580" y="491998"/>
                  </a:moveTo>
                  <a:lnTo>
                    <a:pt x="419100" y="491998"/>
                  </a:lnTo>
                  <a:lnTo>
                    <a:pt x="419100" y="507238"/>
                  </a:lnTo>
                  <a:lnTo>
                    <a:pt x="449580" y="507238"/>
                  </a:lnTo>
                  <a:lnTo>
                    <a:pt x="449580" y="491998"/>
                  </a:lnTo>
                  <a:close/>
                </a:path>
                <a:path w="536575" h="536575">
                  <a:moveTo>
                    <a:pt x="464820" y="507238"/>
                  </a:moveTo>
                  <a:lnTo>
                    <a:pt x="449580" y="507238"/>
                  </a:lnTo>
                  <a:lnTo>
                    <a:pt x="449580" y="520954"/>
                  </a:lnTo>
                  <a:lnTo>
                    <a:pt x="419100" y="520954"/>
                  </a:lnTo>
                  <a:lnTo>
                    <a:pt x="419100" y="536194"/>
                  </a:lnTo>
                  <a:lnTo>
                    <a:pt x="449580" y="536194"/>
                  </a:lnTo>
                  <a:lnTo>
                    <a:pt x="449580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6575" h="536575">
                  <a:moveTo>
                    <a:pt x="507492" y="27178"/>
                  </a:moveTo>
                  <a:lnTo>
                    <a:pt x="463296" y="27178"/>
                  </a:lnTo>
                  <a:lnTo>
                    <a:pt x="463296" y="71374"/>
                  </a:lnTo>
                  <a:lnTo>
                    <a:pt x="507492" y="71374"/>
                  </a:lnTo>
                  <a:lnTo>
                    <a:pt x="507492" y="27178"/>
                  </a:lnTo>
                  <a:close/>
                </a:path>
                <a:path w="536575" h="536575">
                  <a:moveTo>
                    <a:pt x="536448" y="520954"/>
                  </a:moveTo>
                  <a:lnTo>
                    <a:pt x="522732" y="520954"/>
                  </a:lnTo>
                  <a:lnTo>
                    <a:pt x="522732" y="507238"/>
                  </a:lnTo>
                  <a:lnTo>
                    <a:pt x="522732" y="491998"/>
                  </a:lnTo>
                  <a:lnTo>
                    <a:pt x="507492" y="491998"/>
                  </a:lnTo>
                  <a:lnTo>
                    <a:pt x="507492" y="507238"/>
                  </a:lnTo>
                  <a:lnTo>
                    <a:pt x="493776" y="507238"/>
                  </a:lnTo>
                  <a:lnTo>
                    <a:pt x="493776" y="493522"/>
                  </a:lnTo>
                  <a:lnTo>
                    <a:pt x="493776" y="491998"/>
                  </a:lnTo>
                  <a:lnTo>
                    <a:pt x="493776" y="478282"/>
                  </a:lnTo>
                  <a:lnTo>
                    <a:pt x="478536" y="478282"/>
                  </a:lnTo>
                  <a:lnTo>
                    <a:pt x="478536" y="491998"/>
                  </a:lnTo>
                  <a:lnTo>
                    <a:pt x="478536" y="493522"/>
                  </a:lnTo>
                  <a:lnTo>
                    <a:pt x="478536" y="507238"/>
                  </a:lnTo>
                  <a:lnTo>
                    <a:pt x="492252" y="507238"/>
                  </a:lnTo>
                  <a:lnTo>
                    <a:pt x="492252" y="520954"/>
                  </a:lnTo>
                  <a:lnTo>
                    <a:pt x="492252" y="522478"/>
                  </a:lnTo>
                  <a:lnTo>
                    <a:pt x="492252" y="536194"/>
                  </a:lnTo>
                  <a:lnTo>
                    <a:pt x="536448" y="536194"/>
                  </a:lnTo>
                  <a:lnTo>
                    <a:pt x="536448" y="520954"/>
                  </a:lnTo>
                  <a:close/>
                </a:path>
                <a:path w="536575" h="536575">
                  <a:moveTo>
                    <a:pt x="536448" y="0"/>
                  </a:moveTo>
                  <a:lnTo>
                    <a:pt x="521208" y="0"/>
                  </a:lnTo>
                  <a:lnTo>
                    <a:pt x="521208" y="15240"/>
                  </a:lnTo>
                  <a:lnTo>
                    <a:pt x="521208" y="85090"/>
                  </a:lnTo>
                  <a:lnTo>
                    <a:pt x="449580" y="85090"/>
                  </a:lnTo>
                  <a:lnTo>
                    <a:pt x="449580" y="15240"/>
                  </a:lnTo>
                  <a:lnTo>
                    <a:pt x="521208" y="15240"/>
                  </a:lnTo>
                  <a:lnTo>
                    <a:pt x="521208" y="0"/>
                  </a:lnTo>
                  <a:lnTo>
                    <a:pt x="434340" y="0"/>
                  </a:lnTo>
                  <a:lnTo>
                    <a:pt x="434340" y="15240"/>
                  </a:lnTo>
                  <a:lnTo>
                    <a:pt x="434340" y="85090"/>
                  </a:lnTo>
                  <a:lnTo>
                    <a:pt x="434340" y="100330"/>
                  </a:lnTo>
                  <a:lnTo>
                    <a:pt x="536448" y="100330"/>
                  </a:lnTo>
                  <a:lnTo>
                    <a:pt x="536448" y="85090"/>
                  </a:lnTo>
                  <a:lnTo>
                    <a:pt x="536448" y="15240"/>
                  </a:lnTo>
                  <a:lnTo>
                    <a:pt x="536448" y="14986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87667" y="8941307"/>
              <a:ext cx="188976" cy="146303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17903" y="1728216"/>
            <a:ext cx="1703832" cy="244754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030211" y="3595115"/>
            <a:ext cx="397764" cy="957072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6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731764" y="301751"/>
            <a:ext cx="1181100" cy="183515"/>
          </a:xfrm>
          <a:custGeom>
            <a:avLst/>
            <a:gdLst/>
            <a:ahLst/>
            <a:cxnLst/>
            <a:rect l="l" t="t" r="r" b="b"/>
            <a:pathLst>
              <a:path w="1181100" h="183515">
                <a:moveTo>
                  <a:pt x="195072" y="508"/>
                </a:moveTo>
                <a:lnTo>
                  <a:pt x="149352" y="508"/>
                </a:lnTo>
                <a:lnTo>
                  <a:pt x="149352" y="70358"/>
                </a:lnTo>
                <a:lnTo>
                  <a:pt x="45720" y="70358"/>
                </a:lnTo>
                <a:lnTo>
                  <a:pt x="45720" y="508"/>
                </a:lnTo>
                <a:lnTo>
                  <a:pt x="0" y="508"/>
                </a:lnTo>
                <a:lnTo>
                  <a:pt x="0" y="70358"/>
                </a:lnTo>
                <a:lnTo>
                  <a:pt x="0" y="110998"/>
                </a:lnTo>
                <a:lnTo>
                  <a:pt x="0" y="183388"/>
                </a:lnTo>
                <a:lnTo>
                  <a:pt x="45720" y="183388"/>
                </a:lnTo>
                <a:lnTo>
                  <a:pt x="45720" y="110998"/>
                </a:lnTo>
                <a:lnTo>
                  <a:pt x="149352" y="110998"/>
                </a:lnTo>
                <a:lnTo>
                  <a:pt x="149352" y="183388"/>
                </a:lnTo>
                <a:lnTo>
                  <a:pt x="195072" y="183388"/>
                </a:lnTo>
                <a:lnTo>
                  <a:pt x="195072" y="110998"/>
                </a:lnTo>
                <a:lnTo>
                  <a:pt x="195072" y="70358"/>
                </a:lnTo>
                <a:lnTo>
                  <a:pt x="195072" y="508"/>
                </a:lnTo>
                <a:close/>
              </a:path>
              <a:path w="1181100" h="183515">
                <a:moveTo>
                  <a:pt x="277368" y="0"/>
                </a:moveTo>
                <a:lnTo>
                  <a:pt x="233172" y="0"/>
                </a:lnTo>
                <a:lnTo>
                  <a:pt x="233172" y="42672"/>
                </a:lnTo>
                <a:lnTo>
                  <a:pt x="277368" y="42672"/>
                </a:lnTo>
                <a:lnTo>
                  <a:pt x="277368" y="0"/>
                </a:lnTo>
                <a:close/>
              </a:path>
              <a:path w="1181100" h="183515">
                <a:moveTo>
                  <a:pt x="435864" y="0"/>
                </a:moveTo>
                <a:lnTo>
                  <a:pt x="391668" y="0"/>
                </a:lnTo>
                <a:lnTo>
                  <a:pt x="391668" y="42672"/>
                </a:lnTo>
                <a:lnTo>
                  <a:pt x="435864" y="42672"/>
                </a:lnTo>
                <a:lnTo>
                  <a:pt x="435864" y="0"/>
                </a:lnTo>
                <a:close/>
              </a:path>
              <a:path w="1181100" h="183515">
                <a:moveTo>
                  <a:pt x="457200" y="182880"/>
                </a:moveTo>
                <a:lnTo>
                  <a:pt x="434086" y="143256"/>
                </a:lnTo>
                <a:lnTo>
                  <a:pt x="413639" y="108204"/>
                </a:lnTo>
                <a:lnTo>
                  <a:pt x="378079" y="47244"/>
                </a:lnTo>
                <a:lnTo>
                  <a:pt x="368808" y="31356"/>
                </a:lnTo>
                <a:lnTo>
                  <a:pt x="368808" y="108204"/>
                </a:lnTo>
                <a:lnTo>
                  <a:pt x="298704" y="108204"/>
                </a:lnTo>
                <a:lnTo>
                  <a:pt x="335280" y="47244"/>
                </a:lnTo>
                <a:lnTo>
                  <a:pt x="368808" y="108204"/>
                </a:lnTo>
                <a:lnTo>
                  <a:pt x="368808" y="31356"/>
                </a:lnTo>
                <a:lnTo>
                  <a:pt x="350520" y="0"/>
                </a:lnTo>
                <a:lnTo>
                  <a:pt x="318516" y="0"/>
                </a:lnTo>
                <a:lnTo>
                  <a:pt x="210312" y="182880"/>
                </a:lnTo>
                <a:lnTo>
                  <a:pt x="262128" y="182880"/>
                </a:lnTo>
                <a:lnTo>
                  <a:pt x="284988" y="143256"/>
                </a:lnTo>
                <a:lnTo>
                  <a:pt x="384048" y="143256"/>
                </a:lnTo>
                <a:lnTo>
                  <a:pt x="406908" y="182880"/>
                </a:lnTo>
                <a:lnTo>
                  <a:pt x="457200" y="182880"/>
                </a:lnTo>
                <a:close/>
              </a:path>
              <a:path w="1181100" h="183515">
                <a:moveTo>
                  <a:pt x="640080" y="508"/>
                </a:moveTo>
                <a:lnTo>
                  <a:pt x="472440" y="508"/>
                </a:lnTo>
                <a:lnTo>
                  <a:pt x="472440" y="36068"/>
                </a:lnTo>
                <a:lnTo>
                  <a:pt x="472440" y="72898"/>
                </a:lnTo>
                <a:lnTo>
                  <a:pt x="472440" y="109728"/>
                </a:lnTo>
                <a:lnTo>
                  <a:pt x="472440" y="180848"/>
                </a:lnTo>
                <a:lnTo>
                  <a:pt x="516636" y="180848"/>
                </a:lnTo>
                <a:lnTo>
                  <a:pt x="516636" y="109728"/>
                </a:lnTo>
                <a:lnTo>
                  <a:pt x="621792" y="109728"/>
                </a:lnTo>
                <a:lnTo>
                  <a:pt x="621792" y="72898"/>
                </a:lnTo>
                <a:lnTo>
                  <a:pt x="516636" y="72898"/>
                </a:lnTo>
                <a:lnTo>
                  <a:pt x="516636" y="36068"/>
                </a:lnTo>
                <a:lnTo>
                  <a:pt x="640080" y="36068"/>
                </a:lnTo>
                <a:lnTo>
                  <a:pt x="640080" y="508"/>
                </a:lnTo>
                <a:close/>
              </a:path>
              <a:path w="1181100" h="183515">
                <a:moveTo>
                  <a:pt x="824484" y="508"/>
                </a:moveTo>
                <a:lnTo>
                  <a:pt x="659892" y="508"/>
                </a:lnTo>
                <a:lnTo>
                  <a:pt x="659892" y="36068"/>
                </a:lnTo>
                <a:lnTo>
                  <a:pt x="659892" y="72898"/>
                </a:lnTo>
                <a:lnTo>
                  <a:pt x="659892" y="109728"/>
                </a:lnTo>
                <a:lnTo>
                  <a:pt x="659892" y="142748"/>
                </a:lnTo>
                <a:lnTo>
                  <a:pt x="659892" y="180848"/>
                </a:lnTo>
                <a:lnTo>
                  <a:pt x="824484" y="180848"/>
                </a:lnTo>
                <a:lnTo>
                  <a:pt x="824484" y="142748"/>
                </a:lnTo>
                <a:lnTo>
                  <a:pt x="702564" y="142748"/>
                </a:lnTo>
                <a:lnTo>
                  <a:pt x="702564" y="109728"/>
                </a:lnTo>
                <a:lnTo>
                  <a:pt x="806183" y="109728"/>
                </a:lnTo>
                <a:lnTo>
                  <a:pt x="806183" y="72898"/>
                </a:lnTo>
                <a:lnTo>
                  <a:pt x="702564" y="72898"/>
                </a:lnTo>
                <a:lnTo>
                  <a:pt x="702564" y="36068"/>
                </a:lnTo>
                <a:lnTo>
                  <a:pt x="824484" y="36068"/>
                </a:lnTo>
                <a:lnTo>
                  <a:pt x="824484" y="508"/>
                </a:lnTo>
                <a:close/>
              </a:path>
              <a:path w="1181100" h="183515">
                <a:moveTo>
                  <a:pt x="998220" y="142748"/>
                </a:moveTo>
                <a:lnTo>
                  <a:pt x="886955" y="142748"/>
                </a:lnTo>
                <a:lnTo>
                  <a:pt x="886955" y="508"/>
                </a:lnTo>
                <a:lnTo>
                  <a:pt x="842759" y="508"/>
                </a:lnTo>
                <a:lnTo>
                  <a:pt x="842759" y="142748"/>
                </a:lnTo>
                <a:lnTo>
                  <a:pt x="842759" y="180848"/>
                </a:lnTo>
                <a:lnTo>
                  <a:pt x="998220" y="180848"/>
                </a:lnTo>
                <a:lnTo>
                  <a:pt x="998220" y="142748"/>
                </a:lnTo>
                <a:close/>
              </a:path>
              <a:path w="1181100" h="183515">
                <a:moveTo>
                  <a:pt x="1181100" y="508"/>
                </a:moveTo>
                <a:lnTo>
                  <a:pt x="1016508" y="508"/>
                </a:lnTo>
                <a:lnTo>
                  <a:pt x="1016508" y="36068"/>
                </a:lnTo>
                <a:lnTo>
                  <a:pt x="1016508" y="72898"/>
                </a:lnTo>
                <a:lnTo>
                  <a:pt x="1016508" y="109728"/>
                </a:lnTo>
                <a:lnTo>
                  <a:pt x="1016508" y="142748"/>
                </a:lnTo>
                <a:lnTo>
                  <a:pt x="1016508" y="180848"/>
                </a:lnTo>
                <a:lnTo>
                  <a:pt x="1181100" y="180848"/>
                </a:lnTo>
                <a:lnTo>
                  <a:pt x="1181100" y="142748"/>
                </a:lnTo>
                <a:lnTo>
                  <a:pt x="1060704" y="142748"/>
                </a:lnTo>
                <a:lnTo>
                  <a:pt x="1060704" y="109728"/>
                </a:lnTo>
                <a:lnTo>
                  <a:pt x="1162812" y="109728"/>
                </a:lnTo>
                <a:lnTo>
                  <a:pt x="1162812" y="72898"/>
                </a:lnTo>
                <a:lnTo>
                  <a:pt x="1060704" y="72898"/>
                </a:lnTo>
                <a:lnTo>
                  <a:pt x="1060704" y="36068"/>
                </a:lnTo>
                <a:lnTo>
                  <a:pt x="1181100" y="36068"/>
                </a:lnTo>
                <a:lnTo>
                  <a:pt x="1181100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2" name="object 9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4068" y="6487667"/>
            <a:ext cx="67055" cy="2843784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1795487" y="9190570"/>
            <a:ext cx="687070" cy="199390"/>
            <a:chOff x="1795487" y="9190570"/>
            <a:chExt cx="687070" cy="199390"/>
          </a:xfrm>
        </p:grpSpPr>
        <p:sp>
          <p:nvSpPr>
            <p:cNvPr id="94" name="object 94"/>
            <p:cNvSpPr/>
            <p:nvPr/>
          </p:nvSpPr>
          <p:spPr>
            <a:xfrm>
              <a:off x="1808187" y="9203270"/>
              <a:ext cx="661670" cy="173990"/>
            </a:xfrm>
            <a:custGeom>
              <a:avLst/>
              <a:gdLst/>
              <a:ahLst/>
              <a:cxnLst/>
              <a:rect l="l" t="t" r="r" b="b"/>
              <a:pathLst>
                <a:path w="661669" h="173990">
                  <a:moveTo>
                    <a:pt x="661466" y="0"/>
                  </a:moveTo>
                  <a:lnTo>
                    <a:pt x="0" y="0"/>
                  </a:lnTo>
                  <a:lnTo>
                    <a:pt x="0" y="173481"/>
                  </a:lnTo>
                  <a:lnTo>
                    <a:pt x="661466" y="173481"/>
                  </a:lnTo>
                  <a:lnTo>
                    <a:pt x="661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808187" y="9203270"/>
              <a:ext cx="661670" cy="173990"/>
            </a:xfrm>
            <a:custGeom>
              <a:avLst/>
              <a:gdLst/>
              <a:ahLst/>
              <a:cxnLst/>
              <a:rect l="l" t="t" r="r" b="b"/>
              <a:pathLst>
                <a:path w="661669" h="173990">
                  <a:moveTo>
                    <a:pt x="0" y="173481"/>
                  </a:moveTo>
                  <a:lnTo>
                    <a:pt x="661466" y="173481"/>
                  </a:lnTo>
                  <a:lnTo>
                    <a:pt x="661466" y="0"/>
                  </a:lnTo>
                  <a:lnTo>
                    <a:pt x="0" y="0"/>
                  </a:lnTo>
                  <a:lnTo>
                    <a:pt x="0" y="173481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84676" y="1008887"/>
            <a:ext cx="0" cy="8322945"/>
          </a:xfrm>
          <a:custGeom>
            <a:avLst/>
            <a:gdLst/>
            <a:ahLst/>
            <a:cxnLst/>
            <a:rect l="l" t="t" r="r" b="b"/>
            <a:pathLst>
              <a:path w="0" h="8322945">
                <a:moveTo>
                  <a:pt x="0" y="0"/>
                </a:moveTo>
                <a:lnTo>
                  <a:pt x="0" y="832256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876" y="1784604"/>
            <a:ext cx="1693164" cy="1882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09927" y="924001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43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632" y="986027"/>
            <a:ext cx="1725168" cy="2560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73252" y="1414780"/>
            <a:ext cx="13970" cy="73660"/>
          </a:xfrm>
          <a:custGeom>
            <a:avLst/>
            <a:gdLst/>
            <a:ahLst/>
            <a:cxnLst/>
            <a:rect l="l" t="t" r="r" b="b"/>
            <a:pathLst>
              <a:path w="13969" h="73659">
                <a:moveTo>
                  <a:pt x="0" y="73659"/>
                </a:moveTo>
                <a:lnTo>
                  <a:pt x="13715" y="73659"/>
                </a:lnTo>
                <a:lnTo>
                  <a:pt x="1371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73252" y="1331975"/>
            <a:ext cx="1065530" cy="160020"/>
            <a:chOff x="873252" y="1331975"/>
            <a:chExt cx="1065530" cy="160020"/>
          </a:xfrm>
        </p:grpSpPr>
        <p:sp>
          <p:nvSpPr>
            <p:cNvPr id="9" name="object 9"/>
            <p:cNvSpPr/>
            <p:nvPr/>
          </p:nvSpPr>
          <p:spPr>
            <a:xfrm>
              <a:off x="873252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176" y="1335023"/>
              <a:ext cx="385572" cy="153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4752" y="1334769"/>
              <a:ext cx="214884" cy="157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9471" y="1336547"/>
              <a:ext cx="103584" cy="1554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2891" y="1331975"/>
              <a:ext cx="135635" cy="16002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38144" y="1583436"/>
            <a:ext cx="344805" cy="387350"/>
            <a:chOff x="3438144" y="1583436"/>
            <a:chExt cx="344805" cy="387350"/>
          </a:xfrm>
        </p:grpSpPr>
        <p:sp>
          <p:nvSpPr>
            <p:cNvPr id="15" name="object 15"/>
            <p:cNvSpPr/>
            <p:nvPr/>
          </p:nvSpPr>
          <p:spPr>
            <a:xfrm>
              <a:off x="3438144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10" h="102235">
                  <a:moveTo>
                    <a:pt x="48768" y="70104"/>
                  </a:moveTo>
                  <a:lnTo>
                    <a:pt x="28956" y="71628"/>
                  </a:lnTo>
                  <a:lnTo>
                    <a:pt x="21336" y="54864"/>
                  </a:lnTo>
                  <a:lnTo>
                    <a:pt x="18288" y="73152"/>
                  </a:lnTo>
                  <a:lnTo>
                    <a:pt x="0" y="74676"/>
                  </a:lnTo>
                  <a:lnTo>
                    <a:pt x="15240" y="83820"/>
                  </a:lnTo>
                  <a:lnTo>
                    <a:pt x="12192" y="102108"/>
                  </a:lnTo>
                  <a:lnTo>
                    <a:pt x="25908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68" y="70104"/>
                  </a:lnTo>
                  <a:close/>
                </a:path>
                <a:path w="181610" h="102235">
                  <a:moveTo>
                    <a:pt x="111252" y="36576"/>
                  </a:moveTo>
                  <a:lnTo>
                    <a:pt x="92964" y="32004"/>
                  </a:lnTo>
                  <a:lnTo>
                    <a:pt x="92964" y="12192"/>
                  </a:lnTo>
                  <a:lnTo>
                    <a:pt x="82296" y="27432"/>
                  </a:lnTo>
                  <a:lnTo>
                    <a:pt x="64008" y="21336"/>
                  </a:lnTo>
                  <a:lnTo>
                    <a:pt x="74676" y="36576"/>
                  </a:lnTo>
                  <a:lnTo>
                    <a:pt x="64008" y="51816"/>
                  </a:lnTo>
                  <a:lnTo>
                    <a:pt x="82296" y="45720"/>
                  </a:lnTo>
                  <a:lnTo>
                    <a:pt x="92964" y="60960"/>
                  </a:lnTo>
                  <a:lnTo>
                    <a:pt x="92964" y="42672"/>
                  </a:lnTo>
                  <a:lnTo>
                    <a:pt x="111252" y="36576"/>
                  </a:lnTo>
                  <a:close/>
                </a:path>
                <a:path w="181610" h="102235">
                  <a:moveTo>
                    <a:pt x="181356" y="33528"/>
                  </a:moveTo>
                  <a:lnTo>
                    <a:pt x="167640" y="21336"/>
                  </a:lnTo>
                  <a:lnTo>
                    <a:pt x="175260" y="4572"/>
                  </a:lnTo>
                  <a:lnTo>
                    <a:pt x="158496" y="13716"/>
                  </a:lnTo>
                  <a:lnTo>
                    <a:pt x="144780" y="0"/>
                  </a:lnTo>
                  <a:lnTo>
                    <a:pt x="149352" y="18288"/>
                  </a:lnTo>
                  <a:lnTo>
                    <a:pt x="132588" y="27432"/>
                  </a:lnTo>
                  <a:lnTo>
                    <a:pt x="150876" y="30480"/>
                  </a:lnTo>
                  <a:lnTo>
                    <a:pt x="153924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2360" y="1598676"/>
              <a:ext cx="137160" cy="1645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33800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4" y="0"/>
                  </a:moveTo>
                  <a:lnTo>
                    <a:pt x="18287" y="18288"/>
                  </a:lnTo>
                  <a:lnTo>
                    <a:pt x="0" y="18288"/>
                  </a:lnTo>
                  <a:lnTo>
                    <a:pt x="15239" y="28955"/>
                  </a:lnTo>
                  <a:lnTo>
                    <a:pt x="9144" y="47244"/>
                  </a:lnTo>
                  <a:lnTo>
                    <a:pt x="24384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7" y="18288"/>
                  </a:lnTo>
                  <a:lnTo>
                    <a:pt x="30479" y="1828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46932" y="1856231"/>
              <a:ext cx="106679" cy="975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39668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44" y="7620"/>
                  </a:moveTo>
                  <a:lnTo>
                    <a:pt x="28956" y="13716"/>
                  </a:lnTo>
                  <a:lnTo>
                    <a:pt x="18288" y="0"/>
                  </a:lnTo>
                  <a:lnTo>
                    <a:pt x="18288" y="18288"/>
                  </a:lnTo>
                  <a:lnTo>
                    <a:pt x="0" y="24384"/>
                  </a:lnTo>
                  <a:lnTo>
                    <a:pt x="18288" y="30480"/>
                  </a:lnTo>
                  <a:lnTo>
                    <a:pt x="18288" y="48768"/>
                  </a:lnTo>
                  <a:lnTo>
                    <a:pt x="30480" y="33528"/>
                  </a:lnTo>
                  <a:lnTo>
                    <a:pt x="47244" y="38100"/>
                  </a:lnTo>
                  <a:lnTo>
                    <a:pt x="36576" y="22860"/>
                  </a:lnTo>
                  <a:lnTo>
                    <a:pt x="47244" y="762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6012" y="60960"/>
                  </a:lnTo>
                  <a:lnTo>
                    <a:pt x="100584" y="42672"/>
                  </a:lnTo>
                  <a:lnTo>
                    <a:pt x="86868" y="54864"/>
                  </a:lnTo>
                  <a:lnTo>
                    <a:pt x="70104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3820" y="74676"/>
                  </a:lnTo>
                  <a:lnTo>
                    <a:pt x="91440" y="91440"/>
                  </a:lnTo>
                  <a:lnTo>
                    <a:pt x="94488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7640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7160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70688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3128772" y="1694687"/>
            <a:ext cx="307975" cy="73660"/>
          </a:xfrm>
          <a:custGeom>
            <a:avLst/>
            <a:gdLst/>
            <a:ahLst/>
            <a:cxnLst/>
            <a:rect l="l" t="t" r="r" b="b"/>
            <a:pathLst>
              <a:path w="307975" h="73660">
                <a:moveTo>
                  <a:pt x="71628" y="0"/>
                </a:moveTo>
                <a:lnTo>
                  <a:pt x="64008" y="0"/>
                </a:lnTo>
                <a:lnTo>
                  <a:pt x="36576" y="68580"/>
                </a:lnTo>
                <a:lnTo>
                  <a:pt x="9537" y="4572"/>
                </a:lnTo>
                <a:lnTo>
                  <a:pt x="7620" y="0"/>
                </a:lnTo>
                <a:lnTo>
                  <a:pt x="0" y="0"/>
                </a:lnTo>
                <a:lnTo>
                  <a:pt x="0" y="73152"/>
                </a:lnTo>
                <a:lnTo>
                  <a:pt x="4572" y="73152"/>
                </a:lnTo>
                <a:lnTo>
                  <a:pt x="4572" y="4572"/>
                </a:lnTo>
                <a:lnTo>
                  <a:pt x="6096" y="4572"/>
                </a:lnTo>
                <a:lnTo>
                  <a:pt x="33528" y="73152"/>
                </a:lnTo>
                <a:lnTo>
                  <a:pt x="38100" y="73152"/>
                </a:lnTo>
                <a:lnTo>
                  <a:pt x="40030" y="68580"/>
                </a:lnTo>
                <a:lnTo>
                  <a:pt x="67056" y="4572"/>
                </a:lnTo>
                <a:lnTo>
                  <a:pt x="67056" y="73152"/>
                </a:lnTo>
                <a:lnTo>
                  <a:pt x="71628" y="73152"/>
                </a:lnTo>
                <a:lnTo>
                  <a:pt x="71628" y="4572"/>
                </a:lnTo>
                <a:lnTo>
                  <a:pt x="71628" y="0"/>
                </a:lnTo>
                <a:close/>
              </a:path>
              <a:path w="307975" h="73660">
                <a:moveTo>
                  <a:pt x="153924" y="73152"/>
                </a:moveTo>
                <a:lnTo>
                  <a:pt x="144868" y="50292"/>
                </a:lnTo>
                <a:lnTo>
                  <a:pt x="143065" y="45720"/>
                </a:lnTo>
                <a:lnTo>
                  <a:pt x="138671" y="34632"/>
                </a:lnTo>
                <a:lnTo>
                  <a:pt x="138671" y="45720"/>
                </a:lnTo>
                <a:lnTo>
                  <a:pt x="106680" y="45720"/>
                </a:lnTo>
                <a:lnTo>
                  <a:pt x="123431" y="4572"/>
                </a:lnTo>
                <a:lnTo>
                  <a:pt x="138671" y="45720"/>
                </a:lnTo>
                <a:lnTo>
                  <a:pt x="138671" y="34632"/>
                </a:lnTo>
                <a:lnTo>
                  <a:pt x="126771" y="4572"/>
                </a:lnTo>
                <a:lnTo>
                  <a:pt x="124968" y="0"/>
                </a:lnTo>
                <a:lnTo>
                  <a:pt x="120396" y="0"/>
                </a:lnTo>
                <a:lnTo>
                  <a:pt x="91440" y="73152"/>
                </a:lnTo>
                <a:lnTo>
                  <a:pt x="96012" y="73152"/>
                </a:lnTo>
                <a:lnTo>
                  <a:pt x="105156" y="50292"/>
                </a:lnTo>
                <a:lnTo>
                  <a:pt x="140195" y="50292"/>
                </a:lnTo>
                <a:lnTo>
                  <a:pt x="149352" y="73152"/>
                </a:lnTo>
                <a:lnTo>
                  <a:pt x="153924" y="73152"/>
                </a:lnTo>
                <a:close/>
              </a:path>
              <a:path w="307975" h="73660">
                <a:moveTo>
                  <a:pt x="233172" y="36576"/>
                </a:moveTo>
                <a:lnTo>
                  <a:pt x="231546" y="23152"/>
                </a:lnTo>
                <a:lnTo>
                  <a:pt x="228600" y="17005"/>
                </a:lnTo>
                <a:lnTo>
                  <a:pt x="228600" y="36576"/>
                </a:lnTo>
                <a:lnTo>
                  <a:pt x="225755" y="52514"/>
                </a:lnTo>
                <a:lnTo>
                  <a:pt x="218503" y="62293"/>
                </a:lnTo>
                <a:lnTo>
                  <a:pt x="208661" y="67233"/>
                </a:lnTo>
                <a:lnTo>
                  <a:pt x="198107" y="68580"/>
                </a:lnTo>
                <a:lnTo>
                  <a:pt x="178295" y="68580"/>
                </a:lnTo>
                <a:lnTo>
                  <a:pt x="178295" y="3048"/>
                </a:lnTo>
                <a:lnTo>
                  <a:pt x="198107" y="3048"/>
                </a:lnTo>
                <a:lnTo>
                  <a:pt x="207378" y="4000"/>
                </a:lnTo>
                <a:lnTo>
                  <a:pt x="217360" y="8382"/>
                </a:lnTo>
                <a:lnTo>
                  <a:pt x="225336" y="18478"/>
                </a:lnTo>
                <a:lnTo>
                  <a:pt x="228600" y="36576"/>
                </a:lnTo>
                <a:lnTo>
                  <a:pt x="228600" y="17005"/>
                </a:lnTo>
                <a:lnTo>
                  <a:pt x="225933" y="11430"/>
                </a:lnTo>
                <a:lnTo>
                  <a:pt x="215163" y="3149"/>
                </a:lnTo>
                <a:lnTo>
                  <a:pt x="214642" y="3048"/>
                </a:lnTo>
                <a:lnTo>
                  <a:pt x="198107" y="0"/>
                </a:lnTo>
                <a:lnTo>
                  <a:pt x="173736" y="0"/>
                </a:lnTo>
                <a:lnTo>
                  <a:pt x="173736" y="73152"/>
                </a:lnTo>
                <a:lnTo>
                  <a:pt x="198107" y="73152"/>
                </a:lnTo>
                <a:lnTo>
                  <a:pt x="213880" y="70446"/>
                </a:lnTo>
                <a:lnTo>
                  <a:pt x="216547" y="68580"/>
                </a:lnTo>
                <a:lnTo>
                  <a:pt x="224790" y="62865"/>
                </a:lnTo>
                <a:lnTo>
                  <a:pt x="231114" y="51295"/>
                </a:lnTo>
                <a:lnTo>
                  <a:pt x="233172" y="36576"/>
                </a:lnTo>
                <a:close/>
              </a:path>
              <a:path w="307975" h="73660">
                <a:moveTo>
                  <a:pt x="307848" y="0"/>
                </a:moveTo>
                <a:lnTo>
                  <a:pt x="257556" y="0"/>
                </a:lnTo>
                <a:lnTo>
                  <a:pt x="257556" y="73152"/>
                </a:lnTo>
                <a:lnTo>
                  <a:pt x="307848" y="73152"/>
                </a:lnTo>
                <a:lnTo>
                  <a:pt x="307848" y="68580"/>
                </a:lnTo>
                <a:lnTo>
                  <a:pt x="262128" y="68580"/>
                </a:lnTo>
                <a:lnTo>
                  <a:pt x="262128" y="36576"/>
                </a:lnTo>
                <a:lnTo>
                  <a:pt x="304800" y="36576"/>
                </a:lnTo>
                <a:lnTo>
                  <a:pt x="304800" y="33528"/>
                </a:lnTo>
                <a:lnTo>
                  <a:pt x="262128" y="33528"/>
                </a:lnTo>
                <a:lnTo>
                  <a:pt x="262128" y="3048"/>
                </a:lnTo>
                <a:lnTo>
                  <a:pt x="307848" y="3048"/>
                </a:lnTo>
                <a:lnTo>
                  <a:pt x="307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02152" y="1693163"/>
            <a:ext cx="88900" cy="74930"/>
          </a:xfrm>
          <a:custGeom>
            <a:avLst/>
            <a:gdLst/>
            <a:ahLst/>
            <a:cxnLst/>
            <a:rect l="l" t="t" r="r" b="b"/>
            <a:pathLst>
              <a:path w="88900" h="74930">
                <a:moveTo>
                  <a:pt x="4572" y="0"/>
                </a:moveTo>
                <a:lnTo>
                  <a:pt x="0" y="0"/>
                </a:lnTo>
                <a:lnTo>
                  <a:pt x="0" y="74676"/>
                </a:lnTo>
                <a:lnTo>
                  <a:pt x="4572" y="74676"/>
                </a:lnTo>
                <a:lnTo>
                  <a:pt x="4572" y="0"/>
                </a:lnTo>
                <a:close/>
              </a:path>
              <a:path w="88900" h="74930">
                <a:moveTo>
                  <a:pt x="88392" y="1524"/>
                </a:moveTo>
                <a:lnTo>
                  <a:pt x="83820" y="1524"/>
                </a:lnTo>
                <a:lnTo>
                  <a:pt x="83820" y="68580"/>
                </a:lnTo>
                <a:lnTo>
                  <a:pt x="39789" y="6096"/>
                </a:lnTo>
                <a:lnTo>
                  <a:pt x="36576" y="1524"/>
                </a:lnTo>
                <a:lnTo>
                  <a:pt x="32004" y="1524"/>
                </a:lnTo>
                <a:lnTo>
                  <a:pt x="32004" y="74676"/>
                </a:lnTo>
                <a:lnTo>
                  <a:pt x="36576" y="74676"/>
                </a:lnTo>
                <a:lnTo>
                  <a:pt x="36576" y="6096"/>
                </a:lnTo>
                <a:lnTo>
                  <a:pt x="83820" y="74676"/>
                </a:lnTo>
                <a:lnTo>
                  <a:pt x="88392" y="74676"/>
                </a:lnTo>
                <a:lnTo>
                  <a:pt x="88392" y="68580"/>
                </a:lnTo>
                <a:lnTo>
                  <a:pt x="88392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30296" y="1784603"/>
            <a:ext cx="463550" cy="76200"/>
          </a:xfrm>
          <a:custGeom>
            <a:avLst/>
            <a:gdLst/>
            <a:ahLst/>
            <a:cxnLst/>
            <a:rect l="l" t="t" r="r" b="b"/>
            <a:pathLst>
              <a:path w="463550" h="76200">
                <a:moveTo>
                  <a:pt x="59436" y="57912"/>
                </a:moveTo>
                <a:lnTo>
                  <a:pt x="18288" y="57912"/>
                </a:lnTo>
                <a:lnTo>
                  <a:pt x="18288" y="44196"/>
                </a:lnTo>
                <a:lnTo>
                  <a:pt x="54864" y="44196"/>
                </a:lnTo>
                <a:lnTo>
                  <a:pt x="54864" y="28956"/>
                </a:lnTo>
                <a:lnTo>
                  <a:pt x="18288" y="28956"/>
                </a:lnTo>
                <a:lnTo>
                  <a:pt x="18288" y="16764"/>
                </a:lnTo>
                <a:lnTo>
                  <a:pt x="57912" y="16764"/>
                </a:lnTo>
                <a:lnTo>
                  <a:pt x="57912" y="1524"/>
                </a:lnTo>
                <a:lnTo>
                  <a:pt x="0" y="1524"/>
                </a:lnTo>
                <a:lnTo>
                  <a:pt x="0" y="74676"/>
                </a:lnTo>
                <a:lnTo>
                  <a:pt x="59436" y="74676"/>
                </a:lnTo>
                <a:lnTo>
                  <a:pt x="59436" y="57912"/>
                </a:lnTo>
                <a:close/>
              </a:path>
              <a:path w="463550" h="76200">
                <a:moveTo>
                  <a:pt x="140195" y="1524"/>
                </a:moveTo>
                <a:lnTo>
                  <a:pt x="120396" y="1524"/>
                </a:lnTo>
                <a:lnTo>
                  <a:pt x="120396" y="54864"/>
                </a:lnTo>
                <a:lnTo>
                  <a:pt x="117348" y="59436"/>
                </a:lnTo>
                <a:lnTo>
                  <a:pt x="99060" y="59436"/>
                </a:lnTo>
                <a:lnTo>
                  <a:pt x="94488" y="54864"/>
                </a:lnTo>
                <a:lnTo>
                  <a:pt x="94488" y="1524"/>
                </a:lnTo>
                <a:lnTo>
                  <a:pt x="76200" y="1524"/>
                </a:lnTo>
                <a:lnTo>
                  <a:pt x="76200" y="44196"/>
                </a:lnTo>
                <a:lnTo>
                  <a:pt x="77978" y="58204"/>
                </a:lnTo>
                <a:lnTo>
                  <a:pt x="83616" y="68199"/>
                </a:lnTo>
                <a:lnTo>
                  <a:pt x="93548" y="74206"/>
                </a:lnTo>
                <a:lnTo>
                  <a:pt x="108204" y="76200"/>
                </a:lnTo>
                <a:lnTo>
                  <a:pt x="122199" y="74206"/>
                </a:lnTo>
                <a:lnTo>
                  <a:pt x="132207" y="68199"/>
                </a:lnTo>
                <a:lnTo>
                  <a:pt x="138201" y="58204"/>
                </a:lnTo>
                <a:lnTo>
                  <a:pt x="140195" y="44196"/>
                </a:lnTo>
                <a:lnTo>
                  <a:pt x="140195" y="1524"/>
                </a:lnTo>
                <a:close/>
              </a:path>
              <a:path w="463550" h="76200">
                <a:moveTo>
                  <a:pt x="224028" y="74676"/>
                </a:moveTo>
                <a:lnTo>
                  <a:pt x="222504" y="73152"/>
                </a:lnTo>
                <a:lnTo>
                  <a:pt x="220980" y="60960"/>
                </a:lnTo>
                <a:lnTo>
                  <a:pt x="220980" y="51816"/>
                </a:lnTo>
                <a:lnTo>
                  <a:pt x="219964" y="48768"/>
                </a:lnTo>
                <a:lnTo>
                  <a:pt x="217932" y="42672"/>
                </a:lnTo>
                <a:lnTo>
                  <a:pt x="210312" y="41148"/>
                </a:lnTo>
                <a:lnTo>
                  <a:pt x="217932" y="38100"/>
                </a:lnTo>
                <a:lnTo>
                  <a:pt x="220675" y="33528"/>
                </a:lnTo>
                <a:lnTo>
                  <a:pt x="222504" y="30480"/>
                </a:lnTo>
                <a:lnTo>
                  <a:pt x="222504" y="22860"/>
                </a:lnTo>
                <a:lnTo>
                  <a:pt x="221043" y="16764"/>
                </a:lnTo>
                <a:lnTo>
                  <a:pt x="220167" y="13106"/>
                </a:lnTo>
                <a:lnTo>
                  <a:pt x="214122" y="6477"/>
                </a:lnTo>
                <a:lnTo>
                  <a:pt x="205778" y="2717"/>
                </a:lnTo>
                <a:lnTo>
                  <a:pt x="202692" y="2324"/>
                </a:lnTo>
                <a:lnTo>
                  <a:pt x="202692" y="19812"/>
                </a:lnTo>
                <a:lnTo>
                  <a:pt x="202692" y="30480"/>
                </a:lnTo>
                <a:lnTo>
                  <a:pt x="199644" y="33528"/>
                </a:lnTo>
                <a:lnTo>
                  <a:pt x="178295" y="33528"/>
                </a:lnTo>
                <a:lnTo>
                  <a:pt x="178295" y="16764"/>
                </a:lnTo>
                <a:lnTo>
                  <a:pt x="198107" y="16764"/>
                </a:lnTo>
                <a:lnTo>
                  <a:pt x="202692" y="19812"/>
                </a:lnTo>
                <a:lnTo>
                  <a:pt x="202692" y="2324"/>
                </a:lnTo>
                <a:lnTo>
                  <a:pt x="196583" y="1524"/>
                </a:lnTo>
                <a:lnTo>
                  <a:pt x="158483" y="1524"/>
                </a:lnTo>
                <a:lnTo>
                  <a:pt x="158483" y="74676"/>
                </a:lnTo>
                <a:lnTo>
                  <a:pt x="178295" y="74676"/>
                </a:lnTo>
                <a:lnTo>
                  <a:pt x="178295" y="48768"/>
                </a:lnTo>
                <a:lnTo>
                  <a:pt x="201168" y="48768"/>
                </a:lnTo>
                <a:lnTo>
                  <a:pt x="202692" y="56388"/>
                </a:lnTo>
                <a:lnTo>
                  <a:pt x="202692" y="64008"/>
                </a:lnTo>
                <a:lnTo>
                  <a:pt x="204216" y="65532"/>
                </a:lnTo>
                <a:lnTo>
                  <a:pt x="204216" y="73152"/>
                </a:lnTo>
                <a:lnTo>
                  <a:pt x="205740" y="74676"/>
                </a:lnTo>
                <a:lnTo>
                  <a:pt x="224028" y="74676"/>
                </a:lnTo>
                <a:close/>
              </a:path>
              <a:path w="463550" h="76200">
                <a:moveTo>
                  <a:pt x="309372" y="38100"/>
                </a:moveTo>
                <a:lnTo>
                  <a:pt x="306870" y="23152"/>
                </a:lnTo>
                <a:lnTo>
                  <a:pt x="303060" y="16764"/>
                </a:lnTo>
                <a:lnTo>
                  <a:pt x="299656" y="11049"/>
                </a:lnTo>
                <a:lnTo>
                  <a:pt x="289560" y="3962"/>
                </a:lnTo>
                <a:lnTo>
                  <a:pt x="289560" y="38100"/>
                </a:lnTo>
                <a:lnTo>
                  <a:pt x="288645" y="45935"/>
                </a:lnTo>
                <a:lnTo>
                  <a:pt x="285750" y="52781"/>
                </a:lnTo>
                <a:lnTo>
                  <a:pt x="280555" y="57607"/>
                </a:lnTo>
                <a:lnTo>
                  <a:pt x="272796" y="59436"/>
                </a:lnTo>
                <a:lnTo>
                  <a:pt x="265023" y="57607"/>
                </a:lnTo>
                <a:lnTo>
                  <a:pt x="259842" y="52781"/>
                </a:lnTo>
                <a:lnTo>
                  <a:pt x="256933" y="45935"/>
                </a:lnTo>
                <a:lnTo>
                  <a:pt x="256032" y="38100"/>
                </a:lnTo>
                <a:lnTo>
                  <a:pt x="256933" y="30276"/>
                </a:lnTo>
                <a:lnTo>
                  <a:pt x="259842" y="23431"/>
                </a:lnTo>
                <a:lnTo>
                  <a:pt x="265023" y="18605"/>
                </a:lnTo>
                <a:lnTo>
                  <a:pt x="272796" y="16764"/>
                </a:lnTo>
                <a:lnTo>
                  <a:pt x="280555" y="18605"/>
                </a:lnTo>
                <a:lnTo>
                  <a:pt x="285750" y="23431"/>
                </a:lnTo>
                <a:lnTo>
                  <a:pt x="288645" y="30276"/>
                </a:lnTo>
                <a:lnTo>
                  <a:pt x="289560" y="38100"/>
                </a:lnTo>
                <a:lnTo>
                  <a:pt x="289560" y="3962"/>
                </a:lnTo>
                <a:lnTo>
                  <a:pt x="288150" y="2959"/>
                </a:lnTo>
                <a:lnTo>
                  <a:pt x="272796" y="0"/>
                </a:lnTo>
                <a:lnTo>
                  <a:pt x="257429" y="2959"/>
                </a:lnTo>
                <a:lnTo>
                  <a:pt x="245935" y="11049"/>
                </a:lnTo>
                <a:lnTo>
                  <a:pt x="238709" y="23152"/>
                </a:lnTo>
                <a:lnTo>
                  <a:pt x="236220" y="38100"/>
                </a:lnTo>
                <a:lnTo>
                  <a:pt x="238709" y="53060"/>
                </a:lnTo>
                <a:lnTo>
                  <a:pt x="245935" y="65163"/>
                </a:lnTo>
                <a:lnTo>
                  <a:pt x="257429" y="73253"/>
                </a:lnTo>
                <a:lnTo>
                  <a:pt x="272796" y="76200"/>
                </a:lnTo>
                <a:lnTo>
                  <a:pt x="288150" y="73253"/>
                </a:lnTo>
                <a:lnTo>
                  <a:pt x="299643" y="65163"/>
                </a:lnTo>
                <a:lnTo>
                  <a:pt x="303060" y="59436"/>
                </a:lnTo>
                <a:lnTo>
                  <a:pt x="306870" y="53060"/>
                </a:lnTo>
                <a:lnTo>
                  <a:pt x="309372" y="38100"/>
                </a:lnTo>
                <a:close/>
              </a:path>
              <a:path w="463550" h="76200">
                <a:moveTo>
                  <a:pt x="387096" y="24384"/>
                </a:moveTo>
                <a:lnTo>
                  <a:pt x="385572" y="16764"/>
                </a:lnTo>
                <a:lnTo>
                  <a:pt x="384975" y="13741"/>
                </a:lnTo>
                <a:lnTo>
                  <a:pt x="379272" y="6680"/>
                </a:lnTo>
                <a:lnTo>
                  <a:pt x="371017" y="2743"/>
                </a:lnTo>
                <a:lnTo>
                  <a:pt x="368808" y="2476"/>
                </a:lnTo>
                <a:lnTo>
                  <a:pt x="368808" y="19812"/>
                </a:lnTo>
                <a:lnTo>
                  <a:pt x="368808" y="33528"/>
                </a:lnTo>
                <a:lnTo>
                  <a:pt x="364236" y="35052"/>
                </a:lnTo>
                <a:lnTo>
                  <a:pt x="345948" y="35052"/>
                </a:lnTo>
                <a:lnTo>
                  <a:pt x="345948" y="16764"/>
                </a:lnTo>
                <a:lnTo>
                  <a:pt x="364236" y="16764"/>
                </a:lnTo>
                <a:lnTo>
                  <a:pt x="368808" y="19812"/>
                </a:lnTo>
                <a:lnTo>
                  <a:pt x="368808" y="2476"/>
                </a:lnTo>
                <a:lnTo>
                  <a:pt x="361188" y="1524"/>
                </a:lnTo>
                <a:lnTo>
                  <a:pt x="326136" y="1524"/>
                </a:lnTo>
                <a:lnTo>
                  <a:pt x="326136" y="74676"/>
                </a:lnTo>
                <a:lnTo>
                  <a:pt x="345948" y="74676"/>
                </a:lnTo>
                <a:lnTo>
                  <a:pt x="345948" y="50292"/>
                </a:lnTo>
                <a:lnTo>
                  <a:pt x="361188" y="50292"/>
                </a:lnTo>
                <a:lnTo>
                  <a:pt x="372300" y="48818"/>
                </a:lnTo>
                <a:lnTo>
                  <a:pt x="380428" y="44196"/>
                </a:lnTo>
                <a:lnTo>
                  <a:pt x="385394" y="36156"/>
                </a:lnTo>
                <a:lnTo>
                  <a:pt x="385559" y="35052"/>
                </a:lnTo>
                <a:lnTo>
                  <a:pt x="387096" y="24384"/>
                </a:lnTo>
                <a:close/>
              </a:path>
              <a:path w="463550" h="76200">
                <a:moveTo>
                  <a:pt x="463296" y="57912"/>
                </a:moveTo>
                <a:lnTo>
                  <a:pt x="422148" y="57912"/>
                </a:lnTo>
                <a:lnTo>
                  <a:pt x="422148" y="44196"/>
                </a:lnTo>
                <a:lnTo>
                  <a:pt x="458724" y="44196"/>
                </a:lnTo>
                <a:lnTo>
                  <a:pt x="458724" y="28956"/>
                </a:lnTo>
                <a:lnTo>
                  <a:pt x="422148" y="28956"/>
                </a:lnTo>
                <a:lnTo>
                  <a:pt x="422148" y="16764"/>
                </a:lnTo>
                <a:lnTo>
                  <a:pt x="461772" y="16764"/>
                </a:lnTo>
                <a:lnTo>
                  <a:pt x="461772" y="1524"/>
                </a:lnTo>
                <a:lnTo>
                  <a:pt x="402336" y="1524"/>
                </a:lnTo>
                <a:lnTo>
                  <a:pt x="402336" y="74676"/>
                </a:lnTo>
                <a:lnTo>
                  <a:pt x="463296" y="74676"/>
                </a:lnTo>
                <a:lnTo>
                  <a:pt x="463296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7250" y="3944873"/>
            <a:ext cx="303275" cy="30632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25107" y="4002138"/>
            <a:ext cx="16129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888" sz="1875" spc="-117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0957" y="3944873"/>
            <a:ext cx="304799" cy="30632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99766" y="3944873"/>
            <a:ext cx="303275" cy="306323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073907" y="4082795"/>
            <a:ext cx="8890" cy="167640"/>
          </a:xfrm>
          <a:custGeom>
            <a:avLst/>
            <a:gdLst/>
            <a:ahLst/>
            <a:cxnLst/>
            <a:rect l="l" t="t" r="r" b="b"/>
            <a:pathLst>
              <a:path w="8889" h="167639">
                <a:moveTo>
                  <a:pt x="0" y="0"/>
                </a:moveTo>
                <a:lnTo>
                  <a:pt x="0" y="152399"/>
                </a:lnTo>
                <a:lnTo>
                  <a:pt x="1357" y="159758"/>
                </a:lnTo>
                <a:lnTo>
                  <a:pt x="5143" y="165544"/>
                </a:lnTo>
                <a:lnTo>
                  <a:pt x="8346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3134867" y="3944873"/>
            <a:ext cx="237490" cy="241935"/>
            <a:chOff x="3134867" y="3944873"/>
            <a:chExt cx="237490" cy="241935"/>
          </a:xfrm>
        </p:grpSpPr>
        <p:sp>
          <p:nvSpPr>
            <p:cNvPr id="29" name="object 29"/>
            <p:cNvSpPr/>
            <p:nvPr/>
          </p:nvSpPr>
          <p:spPr>
            <a:xfrm>
              <a:off x="3148583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39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39439" y="40279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3" y="76199"/>
                  </a:moveTo>
                  <a:lnTo>
                    <a:pt x="147780" y="106346"/>
                  </a:lnTo>
                  <a:lnTo>
                    <a:pt x="131063" y="131063"/>
                  </a:lnTo>
                  <a:lnTo>
                    <a:pt x="106346" y="147780"/>
                  </a:lnTo>
                  <a:lnTo>
                    <a:pt x="76199" y="153923"/>
                  </a:lnTo>
                  <a:lnTo>
                    <a:pt x="46291" y="147780"/>
                  </a:lnTo>
                  <a:lnTo>
                    <a:pt x="22097" y="131063"/>
                  </a:lnTo>
                  <a:lnTo>
                    <a:pt x="5905" y="106346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346" y="5905"/>
                  </a:lnTo>
                  <a:lnTo>
                    <a:pt x="131063" y="22097"/>
                  </a:lnTo>
                  <a:lnTo>
                    <a:pt x="147780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195828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10">
                  <a:moveTo>
                    <a:pt x="22860" y="0"/>
                  </a:moveTo>
                  <a:lnTo>
                    <a:pt x="7620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7620" y="28955"/>
                  </a:lnTo>
                  <a:lnTo>
                    <a:pt x="22860" y="28955"/>
                  </a:lnTo>
                  <a:lnTo>
                    <a:pt x="27432" y="27431"/>
                  </a:lnTo>
                  <a:lnTo>
                    <a:pt x="30480" y="25907"/>
                  </a:lnTo>
                  <a:lnTo>
                    <a:pt x="27432" y="25907"/>
                  </a:lnTo>
                  <a:lnTo>
                    <a:pt x="18288" y="25907"/>
                  </a:lnTo>
                  <a:lnTo>
                    <a:pt x="12192" y="19812"/>
                  </a:lnTo>
                  <a:lnTo>
                    <a:pt x="12192" y="7619"/>
                  </a:lnTo>
                  <a:lnTo>
                    <a:pt x="16764" y="152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72967" y="4096511"/>
              <a:ext cx="88900" cy="6985"/>
            </a:xfrm>
            <a:custGeom>
              <a:avLst/>
              <a:gdLst/>
              <a:ahLst/>
              <a:cxnLst/>
              <a:rect l="l" t="t" r="r" b="b"/>
              <a:pathLst>
                <a:path w="88900" h="6985">
                  <a:moveTo>
                    <a:pt x="56387" y="0"/>
                  </a:moveTo>
                  <a:lnTo>
                    <a:pt x="59245" y="2143"/>
                  </a:lnTo>
                  <a:lnTo>
                    <a:pt x="66674" y="5714"/>
                  </a:lnTo>
                  <a:lnTo>
                    <a:pt x="76961" y="6429"/>
                  </a:lnTo>
                  <a:lnTo>
                    <a:pt x="88391" y="0"/>
                  </a:lnTo>
                </a:path>
                <a:path w="88900" h="6985">
                  <a:moveTo>
                    <a:pt x="0" y="0"/>
                  </a:moveTo>
                  <a:lnTo>
                    <a:pt x="2857" y="2143"/>
                  </a:lnTo>
                  <a:lnTo>
                    <a:pt x="10286" y="5714"/>
                  </a:lnTo>
                  <a:lnTo>
                    <a:pt x="20573" y="6429"/>
                  </a:lnTo>
                  <a:lnTo>
                    <a:pt x="32003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95827" y="412851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33527" y="19811"/>
                  </a:moveTo>
                  <a:lnTo>
                    <a:pt x="38099" y="22859"/>
                  </a:lnTo>
                  <a:lnTo>
                    <a:pt x="41147" y="25907"/>
                  </a:lnTo>
                  <a:lnTo>
                    <a:pt x="41147" y="30479"/>
                  </a:lnTo>
                  <a:lnTo>
                    <a:pt x="41147" y="38099"/>
                  </a:lnTo>
                  <a:lnTo>
                    <a:pt x="32003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4571" y="19811"/>
                  </a:lnTo>
                </a:path>
                <a:path w="41275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8955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4571" y="22859"/>
                  </a:lnTo>
                  <a:lnTo>
                    <a:pt x="4571" y="13715"/>
                  </a:lnTo>
                  <a:lnTo>
                    <a:pt x="4571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8955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35858" y="3944873"/>
            <a:ext cx="304799" cy="30632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7250" y="4277105"/>
            <a:ext cx="303275" cy="30632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225994" y="3944873"/>
            <a:ext cx="303530" cy="638810"/>
            <a:chOff x="1225994" y="3944873"/>
            <a:chExt cx="303530" cy="63881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6057" y="3944873"/>
              <a:ext cx="303275" cy="3063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31391" y="428243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4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4" h="295910">
                  <a:moveTo>
                    <a:pt x="0" y="128015"/>
                  </a:moveTo>
                  <a:lnTo>
                    <a:pt x="0" y="277367"/>
                  </a:lnTo>
                  <a:lnTo>
                    <a:pt x="1357" y="284083"/>
                  </a:lnTo>
                  <a:lnTo>
                    <a:pt x="5143" y="289940"/>
                  </a:lnTo>
                  <a:lnTo>
                    <a:pt x="10929" y="294084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32559" y="4349495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40" h="160020">
                  <a:moveTo>
                    <a:pt x="0" y="0"/>
                  </a:moveTo>
                  <a:lnTo>
                    <a:pt x="2381" y="4929"/>
                  </a:lnTo>
                  <a:lnTo>
                    <a:pt x="7619" y="20002"/>
                  </a:lnTo>
                  <a:lnTo>
                    <a:pt x="12858" y="45648"/>
                  </a:lnTo>
                  <a:lnTo>
                    <a:pt x="15239" y="82295"/>
                  </a:lnTo>
                  <a:lnTo>
                    <a:pt x="12858" y="118229"/>
                  </a:lnTo>
                  <a:lnTo>
                    <a:pt x="7619" y="142303"/>
                  </a:lnTo>
                  <a:lnTo>
                    <a:pt x="2381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03019" y="4343400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40" h="172720">
                  <a:moveTo>
                    <a:pt x="129540" y="0"/>
                  </a:moveTo>
                  <a:lnTo>
                    <a:pt x="51816" y="53339"/>
                  </a:lnTo>
                  <a:lnTo>
                    <a:pt x="0" y="53339"/>
                  </a:lnTo>
                  <a:lnTo>
                    <a:pt x="0" y="123444"/>
                  </a:lnTo>
                  <a:lnTo>
                    <a:pt x="51816" y="123444"/>
                  </a:lnTo>
                  <a:lnTo>
                    <a:pt x="129540" y="172212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1"/>
                  </a:lnTo>
                  <a:lnTo>
                    <a:pt x="121824" y="48220"/>
                  </a:lnTo>
                  <a:lnTo>
                    <a:pt x="124968" y="20764"/>
                  </a:lnTo>
                  <a:lnTo>
                    <a:pt x="128111" y="5024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1594865" y="3944873"/>
            <a:ext cx="303530" cy="643255"/>
            <a:chOff x="1594865" y="3944873"/>
            <a:chExt cx="303530" cy="643255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4865" y="3944873"/>
              <a:ext cx="303275" cy="3063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0199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357" y="292346"/>
                  </a:lnTo>
                  <a:lnTo>
                    <a:pt x="5143" y="298132"/>
                  </a:lnTo>
                  <a:lnTo>
                    <a:pt x="8346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41347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2483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5155" y="77723"/>
                  </a:moveTo>
                  <a:lnTo>
                    <a:pt x="50291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30479"/>
                  </a:moveTo>
                  <a:lnTo>
                    <a:pt x="173735" y="64007"/>
                  </a:lnTo>
                </a:path>
                <a:path w="205739" h="173989">
                  <a:moveTo>
                    <a:pt x="178307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1962150" y="3944873"/>
            <a:ext cx="304800" cy="643255"/>
            <a:chOff x="1962150" y="3944873"/>
            <a:chExt cx="304800" cy="64325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62150" y="3944873"/>
              <a:ext cx="304799" cy="3063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967483" y="4282439"/>
              <a:ext cx="294640" cy="300355"/>
            </a:xfrm>
            <a:custGeom>
              <a:avLst/>
              <a:gdLst/>
              <a:ahLst/>
              <a:cxnLst/>
              <a:rect l="l" t="t" r="r" b="b"/>
              <a:pathLst>
                <a:path w="294639" h="300354">
                  <a:moveTo>
                    <a:pt x="76199" y="0"/>
                  </a:moveTo>
                  <a:lnTo>
                    <a:pt x="269747" y="0"/>
                  </a:lnTo>
                  <a:lnTo>
                    <a:pt x="278701" y="1881"/>
                  </a:lnTo>
                  <a:lnTo>
                    <a:pt x="286511" y="7048"/>
                  </a:lnTo>
                  <a:lnTo>
                    <a:pt x="292036" y="14787"/>
                  </a:lnTo>
                  <a:lnTo>
                    <a:pt x="294131" y="24383"/>
                  </a:lnTo>
                  <a:lnTo>
                    <a:pt x="294131" y="187451"/>
                  </a:lnTo>
                </a:path>
                <a:path w="294639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113788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4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4" h="93345">
                  <a:moveTo>
                    <a:pt x="67056" y="9144"/>
                  </a:moveTo>
                  <a:lnTo>
                    <a:pt x="60960" y="4572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7056" y="9144"/>
                  </a:lnTo>
                  <a:close/>
                </a:path>
                <a:path w="86994" h="93345">
                  <a:moveTo>
                    <a:pt x="68580" y="70104"/>
                  </a:moveTo>
                  <a:lnTo>
                    <a:pt x="59220" y="68465"/>
                  </a:lnTo>
                  <a:lnTo>
                    <a:pt x="52006" y="63817"/>
                  </a:lnTo>
                  <a:lnTo>
                    <a:pt x="47358" y="56603"/>
                  </a:lnTo>
                  <a:lnTo>
                    <a:pt x="45720" y="47244"/>
                  </a:lnTo>
                  <a:lnTo>
                    <a:pt x="43853" y="56603"/>
                  </a:lnTo>
                  <a:lnTo>
                    <a:pt x="38849" y="63817"/>
                  </a:lnTo>
                  <a:lnTo>
                    <a:pt x="31572" y="68465"/>
                  </a:lnTo>
                  <a:lnTo>
                    <a:pt x="22860" y="70104"/>
                  </a:lnTo>
                  <a:lnTo>
                    <a:pt x="31572" y="71970"/>
                  </a:lnTo>
                  <a:lnTo>
                    <a:pt x="38862" y="76974"/>
                  </a:lnTo>
                  <a:lnTo>
                    <a:pt x="43853" y="84251"/>
                  </a:lnTo>
                  <a:lnTo>
                    <a:pt x="45720" y="92964"/>
                  </a:lnTo>
                  <a:lnTo>
                    <a:pt x="47358" y="84251"/>
                  </a:lnTo>
                  <a:lnTo>
                    <a:pt x="52006" y="76974"/>
                  </a:lnTo>
                  <a:lnTo>
                    <a:pt x="59220" y="71970"/>
                  </a:lnTo>
                  <a:lnTo>
                    <a:pt x="68580" y="70104"/>
                  </a:lnTo>
                  <a:close/>
                </a:path>
                <a:path w="86994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037445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582" y="82295"/>
                  </a:moveTo>
                  <a:lnTo>
                    <a:pt x="91535" y="76176"/>
                  </a:lnTo>
                  <a:lnTo>
                    <a:pt x="90058" y="65341"/>
                  </a:lnTo>
                  <a:lnTo>
                    <a:pt x="63222" y="18645"/>
                  </a:lnTo>
                  <a:lnTo>
                    <a:pt x="45862" y="0"/>
                  </a:lnTo>
                  <a:lnTo>
                    <a:pt x="43934" y="2024"/>
                  </a:lnTo>
                  <a:lnTo>
                    <a:pt x="18430" y="33527"/>
                  </a:lnTo>
                  <a:lnTo>
                    <a:pt x="1285" y="69532"/>
                  </a:lnTo>
                  <a:lnTo>
                    <a:pt x="0" y="80033"/>
                  </a:lnTo>
                  <a:lnTo>
                    <a:pt x="142" y="83819"/>
                  </a:lnTo>
                  <a:lnTo>
                    <a:pt x="4500" y="101012"/>
                  </a:lnTo>
                  <a:lnTo>
                    <a:pt x="14430" y="115061"/>
                  </a:lnTo>
                  <a:lnTo>
                    <a:pt x="28646" y="124539"/>
                  </a:lnTo>
                  <a:lnTo>
                    <a:pt x="45862" y="128015"/>
                  </a:lnTo>
                  <a:lnTo>
                    <a:pt x="63936" y="124539"/>
                  </a:lnTo>
                  <a:lnTo>
                    <a:pt x="78438" y="115061"/>
                  </a:lnTo>
                  <a:lnTo>
                    <a:pt x="88082" y="101012"/>
                  </a:lnTo>
                  <a:lnTo>
                    <a:pt x="91582" y="83819"/>
                  </a:lnTo>
                  <a:lnTo>
                    <a:pt x="91582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1297909" y="4387384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30">
                <a:solidFill>
                  <a:srgbClr val="010202"/>
                </a:solidFill>
                <a:latin typeface="Tahoma"/>
                <a:cs typeface="Tahoma"/>
              </a:rPr>
              <a:t>44</a:t>
            </a:r>
            <a:r>
              <a:rPr dirty="0" sz="400" spc="-40">
                <a:solidFill>
                  <a:srgbClr val="010202"/>
                </a:solidFill>
                <a:latin typeface="Tahoma"/>
                <a:cs typeface="Tahoma"/>
              </a:rPr>
              <a:t>d</a:t>
            </a:r>
            <a:r>
              <a:rPr dirty="0" sz="400" spc="-20">
                <a:solidFill>
                  <a:srgbClr val="010202"/>
                </a:solidFill>
                <a:latin typeface="Tahoma"/>
                <a:cs typeface="Tahoma"/>
              </a:rPr>
              <a:t>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31036" y="4399788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1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79"/>
                </a:lnTo>
                <a:lnTo>
                  <a:pt x="71" y="41433"/>
                </a:lnTo>
                <a:lnTo>
                  <a:pt x="571" y="50673"/>
                </a:lnTo>
                <a:lnTo>
                  <a:pt x="1928" y="57054"/>
                </a:lnTo>
                <a:lnTo>
                  <a:pt x="4571" y="59436"/>
                </a:lnTo>
                <a:lnTo>
                  <a:pt x="6572" y="57054"/>
                </a:lnTo>
                <a:lnTo>
                  <a:pt x="8001" y="50673"/>
                </a:lnTo>
                <a:lnTo>
                  <a:pt x="8858" y="41433"/>
                </a:lnTo>
                <a:lnTo>
                  <a:pt x="9143" y="30479"/>
                </a:lnTo>
                <a:lnTo>
                  <a:pt x="8858" y="18645"/>
                </a:lnTo>
                <a:lnTo>
                  <a:pt x="8000" y="8953"/>
                </a:lnTo>
                <a:lnTo>
                  <a:pt x="6572" y="2405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8011" y="4689347"/>
            <a:ext cx="1380744" cy="82296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845246" y="4842905"/>
            <a:ext cx="67310" cy="3638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44880" y="4876800"/>
            <a:ext cx="2771140" cy="1109980"/>
            <a:chOff x="944880" y="4876800"/>
            <a:chExt cx="2771140" cy="1109980"/>
          </a:xfrm>
        </p:grpSpPr>
        <p:sp>
          <p:nvSpPr>
            <p:cNvPr id="55" name="object 55"/>
            <p:cNvSpPr/>
            <p:nvPr/>
          </p:nvSpPr>
          <p:spPr>
            <a:xfrm>
              <a:off x="3703319" y="516635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095" y="10667"/>
                  </a:lnTo>
                  <a:lnTo>
                    <a:pt x="6095" y="13715"/>
                  </a:lnTo>
                  <a:lnTo>
                    <a:pt x="3047" y="16763"/>
                  </a:lnTo>
                  <a:lnTo>
                    <a:pt x="3047" y="18287"/>
                  </a:lnTo>
                  <a:lnTo>
                    <a:pt x="0" y="18287"/>
                  </a:lnTo>
                  <a:lnTo>
                    <a:pt x="0" y="24384"/>
                  </a:lnTo>
                  <a:lnTo>
                    <a:pt x="4571" y="22860"/>
                  </a:lnTo>
                  <a:lnTo>
                    <a:pt x="6095" y="21336"/>
                  </a:lnTo>
                  <a:lnTo>
                    <a:pt x="9143" y="19812"/>
                  </a:lnTo>
                  <a:lnTo>
                    <a:pt x="12191" y="13715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4880" y="4876800"/>
              <a:ext cx="2746247" cy="1109472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943355" y="6082284"/>
            <a:ext cx="1961514" cy="982980"/>
            <a:chOff x="943355" y="6082284"/>
            <a:chExt cx="1961514" cy="982980"/>
          </a:xfrm>
        </p:grpSpPr>
        <p:sp>
          <p:nvSpPr>
            <p:cNvPr id="58" name="object 58"/>
            <p:cNvSpPr/>
            <p:nvPr/>
          </p:nvSpPr>
          <p:spPr>
            <a:xfrm>
              <a:off x="2450592" y="6309359"/>
              <a:ext cx="454659" cy="71755"/>
            </a:xfrm>
            <a:custGeom>
              <a:avLst/>
              <a:gdLst/>
              <a:ahLst/>
              <a:cxnLst/>
              <a:rect l="l" t="t" r="r" b="b"/>
              <a:pathLst>
                <a:path w="454660" h="71754">
                  <a:moveTo>
                    <a:pt x="609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6" y="60960"/>
                  </a:lnTo>
                  <a:lnTo>
                    <a:pt x="6096" y="0"/>
                  </a:lnTo>
                  <a:close/>
                </a:path>
                <a:path w="454660" h="71754">
                  <a:moveTo>
                    <a:pt x="27432" y="51816"/>
                  </a:moveTo>
                  <a:lnTo>
                    <a:pt x="19812" y="51816"/>
                  </a:lnTo>
                  <a:lnTo>
                    <a:pt x="19812" y="59436"/>
                  </a:lnTo>
                  <a:lnTo>
                    <a:pt x="22860" y="59436"/>
                  </a:lnTo>
                  <a:lnTo>
                    <a:pt x="22860" y="65532"/>
                  </a:lnTo>
                  <a:lnTo>
                    <a:pt x="21336" y="65532"/>
                  </a:lnTo>
                  <a:lnTo>
                    <a:pt x="21336" y="67056"/>
                  </a:lnTo>
                  <a:lnTo>
                    <a:pt x="19812" y="67056"/>
                  </a:lnTo>
                  <a:lnTo>
                    <a:pt x="19812" y="71628"/>
                  </a:lnTo>
                  <a:lnTo>
                    <a:pt x="22860" y="70104"/>
                  </a:lnTo>
                  <a:lnTo>
                    <a:pt x="25908" y="67056"/>
                  </a:lnTo>
                  <a:lnTo>
                    <a:pt x="25908" y="64008"/>
                  </a:lnTo>
                  <a:lnTo>
                    <a:pt x="27432" y="62484"/>
                  </a:lnTo>
                  <a:lnTo>
                    <a:pt x="27432" y="51816"/>
                  </a:lnTo>
                  <a:close/>
                </a:path>
                <a:path w="454660" h="71754">
                  <a:moveTo>
                    <a:pt x="74676" y="0"/>
                  </a:moveTo>
                  <a:lnTo>
                    <a:pt x="68580" y="0"/>
                  </a:lnTo>
                  <a:lnTo>
                    <a:pt x="68580" y="60960"/>
                  </a:lnTo>
                  <a:lnTo>
                    <a:pt x="74676" y="60960"/>
                  </a:lnTo>
                  <a:lnTo>
                    <a:pt x="74676" y="0"/>
                  </a:lnTo>
                  <a:close/>
                </a:path>
                <a:path w="454660" h="71754">
                  <a:moveTo>
                    <a:pt x="121920" y="27432"/>
                  </a:moveTo>
                  <a:lnTo>
                    <a:pt x="120396" y="25908"/>
                  </a:lnTo>
                  <a:lnTo>
                    <a:pt x="120396" y="22860"/>
                  </a:lnTo>
                  <a:lnTo>
                    <a:pt x="118872" y="21336"/>
                  </a:lnTo>
                  <a:lnTo>
                    <a:pt x="118872" y="19812"/>
                  </a:lnTo>
                  <a:lnTo>
                    <a:pt x="117348" y="18288"/>
                  </a:lnTo>
                  <a:lnTo>
                    <a:pt x="115824" y="18288"/>
                  </a:lnTo>
                  <a:lnTo>
                    <a:pt x="112776" y="16764"/>
                  </a:lnTo>
                  <a:lnTo>
                    <a:pt x="111252" y="16764"/>
                  </a:lnTo>
                  <a:lnTo>
                    <a:pt x="108204" y="15240"/>
                  </a:lnTo>
                  <a:lnTo>
                    <a:pt x="102108" y="15240"/>
                  </a:lnTo>
                  <a:lnTo>
                    <a:pt x="102108" y="16764"/>
                  </a:lnTo>
                  <a:lnTo>
                    <a:pt x="99060" y="16764"/>
                  </a:lnTo>
                  <a:lnTo>
                    <a:pt x="97536" y="18288"/>
                  </a:lnTo>
                  <a:lnTo>
                    <a:pt x="96012" y="18288"/>
                  </a:lnTo>
                  <a:lnTo>
                    <a:pt x="94488" y="19812"/>
                  </a:lnTo>
                  <a:lnTo>
                    <a:pt x="94488" y="21336"/>
                  </a:lnTo>
                  <a:lnTo>
                    <a:pt x="92964" y="21336"/>
                  </a:lnTo>
                  <a:lnTo>
                    <a:pt x="92964" y="22860"/>
                  </a:lnTo>
                  <a:lnTo>
                    <a:pt x="91440" y="24384"/>
                  </a:lnTo>
                  <a:lnTo>
                    <a:pt x="91440" y="16764"/>
                  </a:lnTo>
                  <a:lnTo>
                    <a:pt x="86868" y="16764"/>
                  </a:lnTo>
                  <a:lnTo>
                    <a:pt x="86868" y="59436"/>
                  </a:lnTo>
                  <a:lnTo>
                    <a:pt x="91440" y="59436"/>
                  </a:lnTo>
                  <a:lnTo>
                    <a:pt x="91440" y="30480"/>
                  </a:lnTo>
                  <a:lnTo>
                    <a:pt x="92964" y="28956"/>
                  </a:lnTo>
                  <a:lnTo>
                    <a:pt x="92964" y="27432"/>
                  </a:lnTo>
                  <a:lnTo>
                    <a:pt x="96012" y="24384"/>
                  </a:lnTo>
                  <a:lnTo>
                    <a:pt x="96012" y="22860"/>
                  </a:lnTo>
                  <a:lnTo>
                    <a:pt x="97536" y="21336"/>
                  </a:lnTo>
                  <a:lnTo>
                    <a:pt x="99060" y="21336"/>
                  </a:lnTo>
                  <a:lnTo>
                    <a:pt x="102108" y="19812"/>
                  </a:lnTo>
                  <a:lnTo>
                    <a:pt x="109728" y="19812"/>
                  </a:lnTo>
                  <a:lnTo>
                    <a:pt x="111252" y="21336"/>
                  </a:lnTo>
                  <a:lnTo>
                    <a:pt x="112776" y="21336"/>
                  </a:lnTo>
                  <a:lnTo>
                    <a:pt x="112776" y="22860"/>
                  </a:lnTo>
                  <a:lnTo>
                    <a:pt x="115824" y="25908"/>
                  </a:lnTo>
                  <a:lnTo>
                    <a:pt x="115824" y="59436"/>
                  </a:lnTo>
                  <a:lnTo>
                    <a:pt x="121920" y="59436"/>
                  </a:lnTo>
                  <a:lnTo>
                    <a:pt x="121920" y="27432"/>
                  </a:lnTo>
                  <a:close/>
                </a:path>
                <a:path w="454660" h="71754">
                  <a:moveTo>
                    <a:pt x="150876" y="16764"/>
                  </a:moveTo>
                  <a:lnTo>
                    <a:pt x="141732" y="16764"/>
                  </a:lnTo>
                  <a:lnTo>
                    <a:pt x="141732" y="4572"/>
                  </a:lnTo>
                  <a:lnTo>
                    <a:pt x="135636" y="4572"/>
                  </a:lnTo>
                  <a:lnTo>
                    <a:pt x="135636" y="16764"/>
                  </a:lnTo>
                  <a:lnTo>
                    <a:pt x="128016" y="16764"/>
                  </a:lnTo>
                  <a:lnTo>
                    <a:pt x="128016" y="21336"/>
                  </a:lnTo>
                  <a:lnTo>
                    <a:pt x="135636" y="21336"/>
                  </a:lnTo>
                  <a:lnTo>
                    <a:pt x="135636" y="54864"/>
                  </a:lnTo>
                  <a:lnTo>
                    <a:pt x="141732" y="60960"/>
                  </a:lnTo>
                  <a:lnTo>
                    <a:pt x="147828" y="60960"/>
                  </a:lnTo>
                  <a:lnTo>
                    <a:pt x="149352" y="59436"/>
                  </a:lnTo>
                  <a:lnTo>
                    <a:pt x="150876" y="59436"/>
                  </a:lnTo>
                  <a:lnTo>
                    <a:pt x="150876" y="56388"/>
                  </a:lnTo>
                  <a:lnTo>
                    <a:pt x="143256" y="56388"/>
                  </a:lnTo>
                  <a:lnTo>
                    <a:pt x="143256" y="54864"/>
                  </a:lnTo>
                  <a:lnTo>
                    <a:pt x="141732" y="54864"/>
                  </a:lnTo>
                  <a:lnTo>
                    <a:pt x="141732" y="21336"/>
                  </a:lnTo>
                  <a:lnTo>
                    <a:pt x="150876" y="21336"/>
                  </a:lnTo>
                  <a:lnTo>
                    <a:pt x="150876" y="16764"/>
                  </a:lnTo>
                  <a:close/>
                </a:path>
                <a:path w="454660" h="71754">
                  <a:moveTo>
                    <a:pt x="195072" y="30480"/>
                  </a:moveTo>
                  <a:lnTo>
                    <a:pt x="193548" y="27432"/>
                  </a:lnTo>
                  <a:lnTo>
                    <a:pt x="193548" y="25908"/>
                  </a:lnTo>
                  <a:lnTo>
                    <a:pt x="192024" y="22860"/>
                  </a:lnTo>
                  <a:lnTo>
                    <a:pt x="190500" y="21336"/>
                  </a:lnTo>
                  <a:lnTo>
                    <a:pt x="190500" y="32004"/>
                  </a:lnTo>
                  <a:lnTo>
                    <a:pt x="190500" y="35052"/>
                  </a:lnTo>
                  <a:lnTo>
                    <a:pt x="163068" y="35052"/>
                  </a:lnTo>
                  <a:lnTo>
                    <a:pt x="163068" y="32004"/>
                  </a:lnTo>
                  <a:lnTo>
                    <a:pt x="164592" y="28956"/>
                  </a:lnTo>
                  <a:lnTo>
                    <a:pt x="164592" y="27432"/>
                  </a:lnTo>
                  <a:lnTo>
                    <a:pt x="166116" y="25908"/>
                  </a:lnTo>
                  <a:lnTo>
                    <a:pt x="166116" y="24384"/>
                  </a:lnTo>
                  <a:lnTo>
                    <a:pt x="167640" y="22860"/>
                  </a:lnTo>
                  <a:lnTo>
                    <a:pt x="169164" y="22860"/>
                  </a:lnTo>
                  <a:lnTo>
                    <a:pt x="172212" y="19812"/>
                  </a:lnTo>
                  <a:lnTo>
                    <a:pt x="181356" y="19812"/>
                  </a:lnTo>
                  <a:lnTo>
                    <a:pt x="184404" y="22860"/>
                  </a:lnTo>
                  <a:lnTo>
                    <a:pt x="185928" y="22860"/>
                  </a:lnTo>
                  <a:lnTo>
                    <a:pt x="185928" y="24384"/>
                  </a:lnTo>
                  <a:lnTo>
                    <a:pt x="188976" y="27432"/>
                  </a:lnTo>
                  <a:lnTo>
                    <a:pt x="188976" y="28956"/>
                  </a:lnTo>
                  <a:lnTo>
                    <a:pt x="190500" y="32004"/>
                  </a:lnTo>
                  <a:lnTo>
                    <a:pt x="190500" y="21336"/>
                  </a:lnTo>
                  <a:lnTo>
                    <a:pt x="187452" y="19812"/>
                  </a:lnTo>
                  <a:lnTo>
                    <a:pt x="185928" y="18288"/>
                  </a:lnTo>
                  <a:lnTo>
                    <a:pt x="179832" y="15240"/>
                  </a:lnTo>
                  <a:lnTo>
                    <a:pt x="173736" y="15240"/>
                  </a:lnTo>
                  <a:lnTo>
                    <a:pt x="167640" y="18288"/>
                  </a:lnTo>
                  <a:lnTo>
                    <a:pt x="166116" y="18288"/>
                  </a:lnTo>
                  <a:lnTo>
                    <a:pt x="160020" y="24384"/>
                  </a:lnTo>
                  <a:lnTo>
                    <a:pt x="158496" y="27432"/>
                  </a:lnTo>
                  <a:lnTo>
                    <a:pt x="158496" y="30480"/>
                  </a:lnTo>
                  <a:lnTo>
                    <a:pt x="156972" y="33528"/>
                  </a:lnTo>
                  <a:lnTo>
                    <a:pt x="156972" y="44196"/>
                  </a:lnTo>
                  <a:lnTo>
                    <a:pt x="158496" y="47244"/>
                  </a:lnTo>
                  <a:lnTo>
                    <a:pt x="158496" y="50292"/>
                  </a:lnTo>
                  <a:lnTo>
                    <a:pt x="160020" y="51816"/>
                  </a:lnTo>
                  <a:lnTo>
                    <a:pt x="161544" y="54864"/>
                  </a:lnTo>
                  <a:lnTo>
                    <a:pt x="163068" y="56388"/>
                  </a:lnTo>
                  <a:lnTo>
                    <a:pt x="166116" y="57912"/>
                  </a:lnTo>
                  <a:lnTo>
                    <a:pt x="167640" y="59436"/>
                  </a:lnTo>
                  <a:lnTo>
                    <a:pt x="170688" y="60960"/>
                  </a:lnTo>
                  <a:lnTo>
                    <a:pt x="181356" y="60960"/>
                  </a:lnTo>
                  <a:lnTo>
                    <a:pt x="185928" y="59436"/>
                  </a:lnTo>
                  <a:lnTo>
                    <a:pt x="188976" y="56388"/>
                  </a:lnTo>
                  <a:lnTo>
                    <a:pt x="192024" y="54864"/>
                  </a:lnTo>
                  <a:lnTo>
                    <a:pt x="195072" y="45720"/>
                  </a:lnTo>
                  <a:lnTo>
                    <a:pt x="190500" y="45720"/>
                  </a:lnTo>
                  <a:lnTo>
                    <a:pt x="187452" y="51816"/>
                  </a:lnTo>
                  <a:lnTo>
                    <a:pt x="182880" y="56388"/>
                  </a:lnTo>
                  <a:lnTo>
                    <a:pt x="172212" y="56388"/>
                  </a:lnTo>
                  <a:lnTo>
                    <a:pt x="169164" y="53340"/>
                  </a:lnTo>
                  <a:lnTo>
                    <a:pt x="167640" y="53340"/>
                  </a:lnTo>
                  <a:lnTo>
                    <a:pt x="164592" y="50292"/>
                  </a:lnTo>
                  <a:lnTo>
                    <a:pt x="164592" y="47244"/>
                  </a:lnTo>
                  <a:lnTo>
                    <a:pt x="163068" y="45720"/>
                  </a:lnTo>
                  <a:lnTo>
                    <a:pt x="163068" y="39624"/>
                  </a:lnTo>
                  <a:lnTo>
                    <a:pt x="195072" y="39624"/>
                  </a:lnTo>
                  <a:lnTo>
                    <a:pt x="195072" y="35052"/>
                  </a:lnTo>
                  <a:lnTo>
                    <a:pt x="195072" y="30480"/>
                  </a:lnTo>
                  <a:close/>
                </a:path>
                <a:path w="454660" h="71754">
                  <a:moveTo>
                    <a:pt x="239268" y="27432"/>
                  </a:moveTo>
                  <a:lnTo>
                    <a:pt x="237744" y="25908"/>
                  </a:lnTo>
                  <a:lnTo>
                    <a:pt x="237744" y="21336"/>
                  </a:lnTo>
                  <a:lnTo>
                    <a:pt x="234696" y="18288"/>
                  </a:lnTo>
                  <a:lnTo>
                    <a:pt x="233172" y="18288"/>
                  </a:lnTo>
                  <a:lnTo>
                    <a:pt x="231648" y="16764"/>
                  </a:lnTo>
                  <a:lnTo>
                    <a:pt x="228600" y="16764"/>
                  </a:lnTo>
                  <a:lnTo>
                    <a:pt x="227076" y="15240"/>
                  </a:lnTo>
                  <a:lnTo>
                    <a:pt x="220980" y="15240"/>
                  </a:lnTo>
                  <a:lnTo>
                    <a:pt x="219456" y="16764"/>
                  </a:lnTo>
                  <a:lnTo>
                    <a:pt x="216408" y="16764"/>
                  </a:lnTo>
                  <a:lnTo>
                    <a:pt x="214884" y="18288"/>
                  </a:lnTo>
                  <a:lnTo>
                    <a:pt x="213360" y="18288"/>
                  </a:lnTo>
                  <a:lnTo>
                    <a:pt x="213360" y="19812"/>
                  </a:lnTo>
                  <a:lnTo>
                    <a:pt x="211836" y="21336"/>
                  </a:lnTo>
                  <a:lnTo>
                    <a:pt x="210312" y="21336"/>
                  </a:lnTo>
                  <a:lnTo>
                    <a:pt x="210312" y="24384"/>
                  </a:lnTo>
                  <a:lnTo>
                    <a:pt x="208788" y="24384"/>
                  </a:lnTo>
                  <a:lnTo>
                    <a:pt x="208788" y="16764"/>
                  </a:lnTo>
                  <a:lnTo>
                    <a:pt x="204216" y="16764"/>
                  </a:lnTo>
                  <a:lnTo>
                    <a:pt x="204216" y="59436"/>
                  </a:lnTo>
                  <a:lnTo>
                    <a:pt x="208788" y="59436"/>
                  </a:lnTo>
                  <a:lnTo>
                    <a:pt x="208788" y="32004"/>
                  </a:lnTo>
                  <a:lnTo>
                    <a:pt x="210312" y="30480"/>
                  </a:lnTo>
                  <a:lnTo>
                    <a:pt x="210312" y="27432"/>
                  </a:lnTo>
                  <a:lnTo>
                    <a:pt x="216408" y="21336"/>
                  </a:lnTo>
                  <a:lnTo>
                    <a:pt x="217932" y="21336"/>
                  </a:lnTo>
                  <a:lnTo>
                    <a:pt x="219456" y="19812"/>
                  </a:lnTo>
                  <a:lnTo>
                    <a:pt x="227076" y="19812"/>
                  </a:lnTo>
                  <a:lnTo>
                    <a:pt x="228600" y="21336"/>
                  </a:lnTo>
                  <a:lnTo>
                    <a:pt x="230124" y="21336"/>
                  </a:lnTo>
                  <a:lnTo>
                    <a:pt x="230124" y="22860"/>
                  </a:lnTo>
                  <a:lnTo>
                    <a:pt x="231648" y="24384"/>
                  </a:lnTo>
                  <a:lnTo>
                    <a:pt x="233172" y="24384"/>
                  </a:lnTo>
                  <a:lnTo>
                    <a:pt x="233172" y="59436"/>
                  </a:lnTo>
                  <a:lnTo>
                    <a:pt x="239268" y="59436"/>
                  </a:lnTo>
                  <a:lnTo>
                    <a:pt x="239268" y="27432"/>
                  </a:lnTo>
                  <a:close/>
                </a:path>
                <a:path w="454660" h="71754">
                  <a:moveTo>
                    <a:pt x="283464" y="44196"/>
                  </a:moveTo>
                  <a:lnTo>
                    <a:pt x="277368" y="38100"/>
                  </a:lnTo>
                  <a:lnTo>
                    <a:pt x="275844" y="38100"/>
                  </a:lnTo>
                  <a:lnTo>
                    <a:pt x="274320" y="36576"/>
                  </a:lnTo>
                  <a:lnTo>
                    <a:pt x="271272" y="36576"/>
                  </a:lnTo>
                  <a:lnTo>
                    <a:pt x="263652" y="35052"/>
                  </a:lnTo>
                  <a:lnTo>
                    <a:pt x="262128" y="33528"/>
                  </a:lnTo>
                  <a:lnTo>
                    <a:pt x="259080" y="33528"/>
                  </a:lnTo>
                  <a:lnTo>
                    <a:pt x="257556" y="32004"/>
                  </a:lnTo>
                  <a:lnTo>
                    <a:pt x="256032" y="32004"/>
                  </a:lnTo>
                  <a:lnTo>
                    <a:pt x="256032" y="28956"/>
                  </a:lnTo>
                  <a:lnTo>
                    <a:pt x="254508" y="28956"/>
                  </a:lnTo>
                  <a:lnTo>
                    <a:pt x="254508" y="25908"/>
                  </a:lnTo>
                  <a:lnTo>
                    <a:pt x="256032" y="24384"/>
                  </a:lnTo>
                  <a:lnTo>
                    <a:pt x="256032" y="22860"/>
                  </a:lnTo>
                  <a:lnTo>
                    <a:pt x="257556" y="22860"/>
                  </a:lnTo>
                  <a:lnTo>
                    <a:pt x="259080" y="21336"/>
                  </a:lnTo>
                  <a:lnTo>
                    <a:pt x="260604" y="21336"/>
                  </a:lnTo>
                  <a:lnTo>
                    <a:pt x="262128" y="19812"/>
                  </a:lnTo>
                  <a:lnTo>
                    <a:pt x="268224" y="19812"/>
                  </a:lnTo>
                  <a:lnTo>
                    <a:pt x="269748" y="21336"/>
                  </a:lnTo>
                  <a:lnTo>
                    <a:pt x="271272" y="21336"/>
                  </a:lnTo>
                  <a:lnTo>
                    <a:pt x="272796" y="22860"/>
                  </a:lnTo>
                  <a:lnTo>
                    <a:pt x="274320" y="22860"/>
                  </a:lnTo>
                  <a:lnTo>
                    <a:pt x="274320" y="24384"/>
                  </a:lnTo>
                  <a:lnTo>
                    <a:pt x="275844" y="25908"/>
                  </a:lnTo>
                  <a:lnTo>
                    <a:pt x="275844" y="28956"/>
                  </a:lnTo>
                  <a:lnTo>
                    <a:pt x="281940" y="28956"/>
                  </a:lnTo>
                  <a:lnTo>
                    <a:pt x="281940" y="27432"/>
                  </a:lnTo>
                  <a:lnTo>
                    <a:pt x="280416" y="24384"/>
                  </a:lnTo>
                  <a:lnTo>
                    <a:pt x="280416" y="22860"/>
                  </a:lnTo>
                  <a:lnTo>
                    <a:pt x="278892" y="21336"/>
                  </a:lnTo>
                  <a:lnTo>
                    <a:pt x="278892" y="19812"/>
                  </a:lnTo>
                  <a:lnTo>
                    <a:pt x="277368" y="19812"/>
                  </a:lnTo>
                  <a:lnTo>
                    <a:pt x="274320" y="16764"/>
                  </a:lnTo>
                  <a:lnTo>
                    <a:pt x="271272" y="16764"/>
                  </a:lnTo>
                  <a:lnTo>
                    <a:pt x="269748" y="15240"/>
                  </a:lnTo>
                  <a:lnTo>
                    <a:pt x="262128" y="15240"/>
                  </a:lnTo>
                  <a:lnTo>
                    <a:pt x="260604" y="16764"/>
                  </a:lnTo>
                  <a:lnTo>
                    <a:pt x="256032" y="16764"/>
                  </a:lnTo>
                  <a:lnTo>
                    <a:pt x="252984" y="19812"/>
                  </a:lnTo>
                  <a:lnTo>
                    <a:pt x="252984" y="21336"/>
                  </a:lnTo>
                  <a:lnTo>
                    <a:pt x="249936" y="24384"/>
                  </a:lnTo>
                  <a:lnTo>
                    <a:pt x="249936" y="30480"/>
                  </a:lnTo>
                  <a:lnTo>
                    <a:pt x="251460" y="32004"/>
                  </a:lnTo>
                  <a:lnTo>
                    <a:pt x="251460" y="35052"/>
                  </a:lnTo>
                  <a:lnTo>
                    <a:pt x="252984" y="35052"/>
                  </a:lnTo>
                  <a:lnTo>
                    <a:pt x="254508" y="36576"/>
                  </a:lnTo>
                  <a:lnTo>
                    <a:pt x="256032" y="36576"/>
                  </a:lnTo>
                  <a:lnTo>
                    <a:pt x="257556" y="38100"/>
                  </a:lnTo>
                  <a:lnTo>
                    <a:pt x="260604" y="38100"/>
                  </a:lnTo>
                  <a:lnTo>
                    <a:pt x="262128" y="39624"/>
                  </a:lnTo>
                  <a:lnTo>
                    <a:pt x="268224" y="41148"/>
                  </a:lnTo>
                  <a:lnTo>
                    <a:pt x="271272" y="41148"/>
                  </a:lnTo>
                  <a:lnTo>
                    <a:pt x="272796" y="42672"/>
                  </a:lnTo>
                  <a:lnTo>
                    <a:pt x="274320" y="42672"/>
                  </a:lnTo>
                  <a:lnTo>
                    <a:pt x="275844" y="44196"/>
                  </a:lnTo>
                  <a:lnTo>
                    <a:pt x="277368" y="44196"/>
                  </a:lnTo>
                  <a:lnTo>
                    <a:pt x="277368" y="51816"/>
                  </a:lnTo>
                  <a:lnTo>
                    <a:pt x="275844" y="53340"/>
                  </a:lnTo>
                  <a:lnTo>
                    <a:pt x="275844" y="54864"/>
                  </a:lnTo>
                  <a:lnTo>
                    <a:pt x="272796" y="54864"/>
                  </a:lnTo>
                  <a:lnTo>
                    <a:pt x="271272" y="56388"/>
                  </a:lnTo>
                  <a:lnTo>
                    <a:pt x="259080" y="56388"/>
                  </a:lnTo>
                  <a:lnTo>
                    <a:pt x="257556" y="53340"/>
                  </a:lnTo>
                  <a:lnTo>
                    <a:pt x="254508" y="51816"/>
                  </a:lnTo>
                  <a:lnTo>
                    <a:pt x="252984" y="50292"/>
                  </a:lnTo>
                  <a:lnTo>
                    <a:pt x="252984" y="45720"/>
                  </a:lnTo>
                  <a:lnTo>
                    <a:pt x="248412" y="45720"/>
                  </a:lnTo>
                  <a:lnTo>
                    <a:pt x="248412" y="51816"/>
                  </a:lnTo>
                  <a:lnTo>
                    <a:pt x="249936" y="54864"/>
                  </a:lnTo>
                  <a:lnTo>
                    <a:pt x="252984" y="57912"/>
                  </a:lnTo>
                  <a:lnTo>
                    <a:pt x="257556" y="59436"/>
                  </a:lnTo>
                  <a:lnTo>
                    <a:pt x="260604" y="60960"/>
                  </a:lnTo>
                  <a:lnTo>
                    <a:pt x="272796" y="60960"/>
                  </a:lnTo>
                  <a:lnTo>
                    <a:pt x="274320" y="59436"/>
                  </a:lnTo>
                  <a:lnTo>
                    <a:pt x="275844" y="59436"/>
                  </a:lnTo>
                  <a:lnTo>
                    <a:pt x="277368" y="57912"/>
                  </a:lnTo>
                  <a:lnTo>
                    <a:pt x="278892" y="57912"/>
                  </a:lnTo>
                  <a:lnTo>
                    <a:pt x="280416" y="56388"/>
                  </a:lnTo>
                  <a:lnTo>
                    <a:pt x="281940" y="54864"/>
                  </a:lnTo>
                  <a:lnTo>
                    <a:pt x="281940" y="53340"/>
                  </a:lnTo>
                  <a:lnTo>
                    <a:pt x="283464" y="50292"/>
                  </a:lnTo>
                  <a:lnTo>
                    <a:pt x="283464" y="44196"/>
                  </a:lnTo>
                  <a:close/>
                </a:path>
                <a:path w="454660" h="71754">
                  <a:moveTo>
                    <a:pt x="297180" y="16764"/>
                  </a:moveTo>
                  <a:lnTo>
                    <a:pt x="292608" y="16764"/>
                  </a:lnTo>
                  <a:lnTo>
                    <a:pt x="292608" y="59436"/>
                  </a:lnTo>
                  <a:lnTo>
                    <a:pt x="297180" y="59436"/>
                  </a:lnTo>
                  <a:lnTo>
                    <a:pt x="297180" y="16764"/>
                  </a:lnTo>
                  <a:close/>
                </a:path>
                <a:path w="454660" h="71754">
                  <a:moveTo>
                    <a:pt x="297180" y="6096"/>
                  </a:moveTo>
                  <a:lnTo>
                    <a:pt x="292608" y="6096"/>
                  </a:lnTo>
                  <a:lnTo>
                    <a:pt x="292608" y="13716"/>
                  </a:lnTo>
                  <a:lnTo>
                    <a:pt x="297180" y="13716"/>
                  </a:lnTo>
                  <a:lnTo>
                    <a:pt x="297180" y="6096"/>
                  </a:lnTo>
                  <a:close/>
                </a:path>
                <a:path w="454660" h="71754">
                  <a:moveTo>
                    <a:pt x="342900" y="16764"/>
                  </a:moveTo>
                  <a:lnTo>
                    <a:pt x="336804" y="16764"/>
                  </a:lnTo>
                  <a:lnTo>
                    <a:pt x="324612" y="54864"/>
                  </a:lnTo>
                  <a:lnTo>
                    <a:pt x="310896" y="16764"/>
                  </a:lnTo>
                  <a:lnTo>
                    <a:pt x="304800" y="16764"/>
                  </a:lnTo>
                  <a:lnTo>
                    <a:pt x="321564" y="59436"/>
                  </a:lnTo>
                  <a:lnTo>
                    <a:pt x="326136" y="59436"/>
                  </a:lnTo>
                  <a:lnTo>
                    <a:pt x="327926" y="54864"/>
                  </a:lnTo>
                  <a:lnTo>
                    <a:pt x="342900" y="16764"/>
                  </a:lnTo>
                  <a:close/>
                </a:path>
                <a:path w="454660" h="71754">
                  <a:moveTo>
                    <a:pt x="385572" y="30480"/>
                  </a:moveTo>
                  <a:lnTo>
                    <a:pt x="384048" y="27432"/>
                  </a:lnTo>
                  <a:lnTo>
                    <a:pt x="382524" y="25908"/>
                  </a:lnTo>
                  <a:lnTo>
                    <a:pt x="382524" y="22860"/>
                  </a:lnTo>
                  <a:lnTo>
                    <a:pt x="381000" y="21336"/>
                  </a:lnTo>
                  <a:lnTo>
                    <a:pt x="381000" y="32004"/>
                  </a:lnTo>
                  <a:lnTo>
                    <a:pt x="381000" y="35052"/>
                  </a:lnTo>
                  <a:lnTo>
                    <a:pt x="353568" y="35052"/>
                  </a:lnTo>
                  <a:lnTo>
                    <a:pt x="353568" y="28956"/>
                  </a:lnTo>
                  <a:lnTo>
                    <a:pt x="355092" y="27432"/>
                  </a:lnTo>
                  <a:lnTo>
                    <a:pt x="355092" y="25908"/>
                  </a:lnTo>
                  <a:lnTo>
                    <a:pt x="358140" y="22860"/>
                  </a:lnTo>
                  <a:lnTo>
                    <a:pt x="359664" y="22860"/>
                  </a:lnTo>
                  <a:lnTo>
                    <a:pt x="362712" y="19812"/>
                  </a:lnTo>
                  <a:lnTo>
                    <a:pt x="370332" y="19812"/>
                  </a:lnTo>
                  <a:lnTo>
                    <a:pt x="373380" y="21336"/>
                  </a:lnTo>
                  <a:lnTo>
                    <a:pt x="374904" y="22860"/>
                  </a:lnTo>
                  <a:lnTo>
                    <a:pt x="376428" y="22860"/>
                  </a:lnTo>
                  <a:lnTo>
                    <a:pt x="376428" y="24384"/>
                  </a:lnTo>
                  <a:lnTo>
                    <a:pt x="379476" y="27432"/>
                  </a:lnTo>
                  <a:lnTo>
                    <a:pt x="379476" y="28956"/>
                  </a:lnTo>
                  <a:lnTo>
                    <a:pt x="381000" y="32004"/>
                  </a:lnTo>
                  <a:lnTo>
                    <a:pt x="381000" y="21336"/>
                  </a:lnTo>
                  <a:lnTo>
                    <a:pt x="377952" y="19812"/>
                  </a:lnTo>
                  <a:lnTo>
                    <a:pt x="376428" y="18288"/>
                  </a:lnTo>
                  <a:lnTo>
                    <a:pt x="370332" y="15240"/>
                  </a:lnTo>
                  <a:lnTo>
                    <a:pt x="364236" y="15240"/>
                  </a:lnTo>
                  <a:lnTo>
                    <a:pt x="358140" y="18288"/>
                  </a:lnTo>
                  <a:lnTo>
                    <a:pt x="355092" y="18288"/>
                  </a:lnTo>
                  <a:lnTo>
                    <a:pt x="353568" y="21336"/>
                  </a:lnTo>
                  <a:lnTo>
                    <a:pt x="350520" y="24384"/>
                  </a:lnTo>
                  <a:lnTo>
                    <a:pt x="348996" y="27432"/>
                  </a:lnTo>
                  <a:lnTo>
                    <a:pt x="348996" y="30480"/>
                  </a:lnTo>
                  <a:lnTo>
                    <a:pt x="347472" y="33528"/>
                  </a:lnTo>
                  <a:lnTo>
                    <a:pt x="347472" y="44196"/>
                  </a:lnTo>
                  <a:lnTo>
                    <a:pt x="348996" y="47244"/>
                  </a:lnTo>
                  <a:lnTo>
                    <a:pt x="348996" y="50292"/>
                  </a:lnTo>
                  <a:lnTo>
                    <a:pt x="350520" y="51816"/>
                  </a:lnTo>
                  <a:lnTo>
                    <a:pt x="352044" y="54864"/>
                  </a:lnTo>
                  <a:lnTo>
                    <a:pt x="355092" y="57912"/>
                  </a:lnTo>
                  <a:lnTo>
                    <a:pt x="361188" y="60960"/>
                  </a:lnTo>
                  <a:lnTo>
                    <a:pt x="371856" y="60960"/>
                  </a:lnTo>
                  <a:lnTo>
                    <a:pt x="376428" y="59436"/>
                  </a:lnTo>
                  <a:lnTo>
                    <a:pt x="379476" y="56388"/>
                  </a:lnTo>
                  <a:lnTo>
                    <a:pt x="382524" y="54864"/>
                  </a:lnTo>
                  <a:lnTo>
                    <a:pt x="385572" y="45720"/>
                  </a:lnTo>
                  <a:lnTo>
                    <a:pt x="381000" y="45720"/>
                  </a:lnTo>
                  <a:lnTo>
                    <a:pt x="377952" y="51816"/>
                  </a:lnTo>
                  <a:lnTo>
                    <a:pt x="373380" y="56388"/>
                  </a:lnTo>
                  <a:lnTo>
                    <a:pt x="362712" y="56388"/>
                  </a:lnTo>
                  <a:lnTo>
                    <a:pt x="361188" y="54864"/>
                  </a:lnTo>
                  <a:lnTo>
                    <a:pt x="358140" y="53340"/>
                  </a:lnTo>
                  <a:lnTo>
                    <a:pt x="356616" y="53340"/>
                  </a:lnTo>
                  <a:lnTo>
                    <a:pt x="356616" y="51816"/>
                  </a:lnTo>
                  <a:lnTo>
                    <a:pt x="355092" y="50292"/>
                  </a:lnTo>
                  <a:lnTo>
                    <a:pt x="353568" y="47244"/>
                  </a:lnTo>
                  <a:lnTo>
                    <a:pt x="353568" y="39624"/>
                  </a:lnTo>
                  <a:lnTo>
                    <a:pt x="385572" y="39624"/>
                  </a:lnTo>
                  <a:lnTo>
                    <a:pt x="385572" y="35052"/>
                  </a:lnTo>
                  <a:lnTo>
                    <a:pt x="385572" y="30480"/>
                  </a:lnTo>
                  <a:close/>
                </a:path>
                <a:path w="454660" h="71754">
                  <a:moveTo>
                    <a:pt x="405384" y="50292"/>
                  </a:moveTo>
                  <a:lnTo>
                    <a:pt x="397764" y="50292"/>
                  </a:lnTo>
                  <a:lnTo>
                    <a:pt x="397764" y="59436"/>
                  </a:lnTo>
                  <a:lnTo>
                    <a:pt x="405384" y="59436"/>
                  </a:lnTo>
                  <a:lnTo>
                    <a:pt x="405384" y="50292"/>
                  </a:lnTo>
                  <a:close/>
                </a:path>
                <a:path w="454660" h="71754">
                  <a:moveTo>
                    <a:pt x="429768" y="50292"/>
                  </a:moveTo>
                  <a:lnTo>
                    <a:pt x="422148" y="50292"/>
                  </a:lnTo>
                  <a:lnTo>
                    <a:pt x="422148" y="59436"/>
                  </a:lnTo>
                  <a:lnTo>
                    <a:pt x="429768" y="59436"/>
                  </a:lnTo>
                  <a:lnTo>
                    <a:pt x="429768" y="50292"/>
                  </a:lnTo>
                  <a:close/>
                </a:path>
                <a:path w="454660" h="71754">
                  <a:moveTo>
                    <a:pt x="454152" y="50292"/>
                  </a:moveTo>
                  <a:lnTo>
                    <a:pt x="446532" y="50292"/>
                  </a:lnTo>
                  <a:lnTo>
                    <a:pt x="446532" y="59436"/>
                  </a:lnTo>
                  <a:lnTo>
                    <a:pt x="454152" y="59436"/>
                  </a:lnTo>
                  <a:lnTo>
                    <a:pt x="454152" y="50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3355" y="6082284"/>
              <a:ext cx="1499616" cy="98297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845246" y="5292358"/>
            <a:ext cx="67310" cy="17862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1060" y="7161276"/>
            <a:ext cx="1522476" cy="7772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7927" y="7347204"/>
            <a:ext cx="1674876" cy="184403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47927" y="7644383"/>
            <a:ext cx="1368552" cy="17373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845246" y="7308650"/>
            <a:ext cx="67310" cy="5391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8011" y="7930895"/>
            <a:ext cx="1740408" cy="7772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44880" y="8121395"/>
            <a:ext cx="2042159" cy="420624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845246" y="8078237"/>
            <a:ext cx="67310" cy="476884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43355" y="8659368"/>
            <a:ext cx="2014727" cy="416051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845246" y="8611598"/>
            <a:ext cx="67310" cy="4781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0" name="object 7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9639" y="9241535"/>
            <a:ext cx="608076" cy="8534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4796027" y="9232391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020311" y="986027"/>
            <a:ext cx="1655064" cy="256031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027932" y="1334769"/>
            <a:ext cx="1112520" cy="157480"/>
            <a:chOff x="4027932" y="1334769"/>
            <a:chExt cx="1112520" cy="157480"/>
          </a:xfrm>
        </p:grpSpPr>
        <p:sp>
          <p:nvSpPr>
            <p:cNvPr id="74" name="object 74"/>
            <p:cNvSpPr/>
            <p:nvPr/>
          </p:nvSpPr>
          <p:spPr>
            <a:xfrm>
              <a:off x="4027932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79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81856" y="1335023"/>
              <a:ext cx="385572" cy="15392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599432" y="1334769"/>
              <a:ext cx="134620" cy="154305"/>
            </a:xfrm>
            <a:custGeom>
              <a:avLst/>
              <a:gdLst/>
              <a:ahLst/>
              <a:cxnLst/>
              <a:rect l="l" t="t" r="r" b="b"/>
              <a:pathLst>
                <a:path w="134620" h="154305">
                  <a:moveTo>
                    <a:pt x="9601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68580"/>
                  </a:lnTo>
                  <a:lnTo>
                    <a:pt x="0" y="8128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1280"/>
                  </a:lnTo>
                  <a:lnTo>
                    <a:pt x="86868" y="81280"/>
                  </a:lnTo>
                  <a:lnTo>
                    <a:pt x="86868" y="68580"/>
                  </a:lnTo>
                  <a:lnTo>
                    <a:pt x="13716" y="68580"/>
                  </a:lnTo>
                  <a:lnTo>
                    <a:pt x="13716" y="13970"/>
                  </a:lnTo>
                  <a:lnTo>
                    <a:pt x="96012" y="13970"/>
                  </a:lnTo>
                  <a:lnTo>
                    <a:pt x="96012" y="0"/>
                  </a:lnTo>
                  <a:close/>
                </a:path>
                <a:path w="134620" h="154305">
                  <a:moveTo>
                    <a:pt x="134112" y="254"/>
                  </a:moveTo>
                  <a:lnTo>
                    <a:pt x="118872" y="254"/>
                  </a:lnTo>
                  <a:lnTo>
                    <a:pt x="118872" y="154178"/>
                  </a:lnTo>
                  <a:lnTo>
                    <a:pt x="134112" y="154178"/>
                  </a:lnTo>
                  <a:lnTo>
                    <a:pt x="134112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64024" y="1336547"/>
              <a:ext cx="102108" cy="15544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85967" y="1336547"/>
              <a:ext cx="103584" cy="15544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17008" y="1335023"/>
              <a:ext cx="123443" cy="15392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6216396" y="1583436"/>
            <a:ext cx="654050" cy="387350"/>
            <a:chOff x="6216396" y="1583436"/>
            <a:chExt cx="654050" cy="387350"/>
          </a:xfrm>
        </p:grpSpPr>
        <p:sp>
          <p:nvSpPr>
            <p:cNvPr id="81" name="object 81"/>
            <p:cNvSpPr/>
            <p:nvPr/>
          </p:nvSpPr>
          <p:spPr>
            <a:xfrm>
              <a:off x="6524244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09" h="102235">
                  <a:moveTo>
                    <a:pt x="48755" y="70104"/>
                  </a:moveTo>
                  <a:lnTo>
                    <a:pt x="30480" y="71628"/>
                  </a:lnTo>
                  <a:lnTo>
                    <a:pt x="22860" y="54864"/>
                  </a:lnTo>
                  <a:lnTo>
                    <a:pt x="18275" y="73152"/>
                  </a:lnTo>
                  <a:lnTo>
                    <a:pt x="0" y="74676"/>
                  </a:lnTo>
                  <a:lnTo>
                    <a:pt x="16751" y="83820"/>
                  </a:lnTo>
                  <a:lnTo>
                    <a:pt x="12179" y="102108"/>
                  </a:lnTo>
                  <a:lnTo>
                    <a:pt x="27432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55" y="70104"/>
                  </a:lnTo>
                  <a:close/>
                </a:path>
                <a:path w="181609" h="102235">
                  <a:moveTo>
                    <a:pt x="111252" y="36576"/>
                  </a:moveTo>
                  <a:lnTo>
                    <a:pt x="94475" y="32004"/>
                  </a:lnTo>
                  <a:lnTo>
                    <a:pt x="94475" y="12192"/>
                  </a:lnTo>
                  <a:lnTo>
                    <a:pt x="82296" y="27432"/>
                  </a:lnTo>
                  <a:lnTo>
                    <a:pt x="65532" y="21336"/>
                  </a:lnTo>
                  <a:lnTo>
                    <a:pt x="76200" y="36576"/>
                  </a:lnTo>
                  <a:lnTo>
                    <a:pt x="64008" y="51816"/>
                  </a:lnTo>
                  <a:lnTo>
                    <a:pt x="82296" y="45720"/>
                  </a:lnTo>
                  <a:lnTo>
                    <a:pt x="92951" y="60960"/>
                  </a:lnTo>
                  <a:lnTo>
                    <a:pt x="94475" y="42672"/>
                  </a:lnTo>
                  <a:lnTo>
                    <a:pt x="111252" y="36576"/>
                  </a:lnTo>
                  <a:close/>
                </a:path>
                <a:path w="181609" h="102235">
                  <a:moveTo>
                    <a:pt x="181356" y="33528"/>
                  </a:moveTo>
                  <a:lnTo>
                    <a:pt x="167640" y="21336"/>
                  </a:lnTo>
                  <a:lnTo>
                    <a:pt x="176784" y="4572"/>
                  </a:lnTo>
                  <a:lnTo>
                    <a:pt x="160020" y="13716"/>
                  </a:lnTo>
                  <a:lnTo>
                    <a:pt x="146304" y="0"/>
                  </a:lnTo>
                  <a:lnTo>
                    <a:pt x="149352" y="18288"/>
                  </a:lnTo>
                  <a:lnTo>
                    <a:pt x="132575" y="27432"/>
                  </a:lnTo>
                  <a:lnTo>
                    <a:pt x="152400" y="30480"/>
                  </a:lnTo>
                  <a:lnTo>
                    <a:pt x="155448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29984" y="1598676"/>
              <a:ext cx="137160" cy="16459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821424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3" y="0"/>
                  </a:moveTo>
                  <a:lnTo>
                    <a:pt x="18287" y="18288"/>
                  </a:lnTo>
                  <a:lnTo>
                    <a:pt x="0" y="18288"/>
                  </a:lnTo>
                  <a:lnTo>
                    <a:pt x="15240" y="28955"/>
                  </a:lnTo>
                  <a:lnTo>
                    <a:pt x="9144" y="47244"/>
                  </a:lnTo>
                  <a:lnTo>
                    <a:pt x="24383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8" y="18288"/>
                  </a:lnTo>
                  <a:lnTo>
                    <a:pt x="30479" y="18288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33032" y="1856231"/>
              <a:ext cx="108203" cy="97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527292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31" y="38100"/>
                  </a:moveTo>
                  <a:lnTo>
                    <a:pt x="35052" y="22860"/>
                  </a:lnTo>
                  <a:lnTo>
                    <a:pt x="45707" y="7620"/>
                  </a:lnTo>
                  <a:lnTo>
                    <a:pt x="28956" y="13716"/>
                  </a:lnTo>
                  <a:lnTo>
                    <a:pt x="16764" y="0"/>
                  </a:lnTo>
                  <a:lnTo>
                    <a:pt x="18288" y="18288"/>
                  </a:lnTo>
                  <a:lnTo>
                    <a:pt x="0" y="24384"/>
                  </a:lnTo>
                  <a:lnTo>
                    <a:pt x="18288" y="30480"/>
                  </a:lnTo>
                  <a:lnTo>
                    <a:pt x="18288" y="48768"/>
                  </a:lnTo>
                  <a:lnTo>
                    <a:pt x="28956" y="33528"/>
                  </a:lnTo>
                  <a:lnTo>
                    <a:pt x="47231" y="3810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6012" y="60960"/>
                  </a:lnTo>
                  <a:lnTo>
                    <a:pt x="99060" y="42672"/>
                  </a:lnTo>
                  <a:lnTo>
                    <a:pt x="85331" y="54864"/>
                  </a:lnTo>
                  <a:lnTo>
                    <a:pt x="68580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2296" y="74676"/>
                  </a:lnTo>
                  <a:lnTo>
                    <a:pt x="91427" y="91440"/>
                  </a:lnTo>
                  <a:lnTo>
                    <a:pt x="94488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6116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5636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69164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216396" y="1693163"/>
              <a:ext cx="463550" cy="167640"/>
            </a:xfrm>
            <a:custGeom>
              <a:avLst/>
              <a:gdLst/>
              <a:ahLst/>
              <a:cxnLst/>
              <a:rect l="l" t="t" r="r" b="b"/>
              <a:pathLst>
                <a:path w="463550" h="167639">
                  <a:moveTo>
                    <a:pt x="59436" y="92964"/>
                  </a:moveTo>
                  <a:lnTo>
                    <a:pt x="0" y="92964"/>
                  </a:lnTo>
                  <a:lnTo>
                    <a:pt x="0" y="166116"/>
                  </a:lnTo>
                  <a:lnTo>
                    <a:pt x="59436" y="166116"/>
                  </a:lnTo>
                  <a:lnTo>
                    <a:pt x="59436" y="149352"/>
                  </a:lnTo>
                  <a:lnTo>
                    <a:pt x="19812" y="149352"/>
                  </a:lnTo>
                  <a:lnTo>
                    <a:pt x="19812" y="135636"/>
                  </a:lnTo>
                  <a:lnTo>
                    <a:pt x="56388" y="135636"/>
                  </a:lnTo>
                  <a:lnTo>
                    <a:pt x="56388" y="120396"/>
                  </a:lnTo>
                  <a:lnTo>
                    <a:pt x="19812" y="120396"/>
                  </a:lnTo>
                  <a:lnTo>
                    <a:pt x="19812" y="108204"/>
                  </a:lnTo>
                  <a:lnTo>
                    <a:pt x="59436" y="108204"/>
                  </a:lnTo>
                  <a:lnTo>
                    <a:pt x="59436" y="92964"/>
                  </a:lnTo>
                  <a:close/>
                </a:path>
                <a:path w="463550" h="167639">
                  <a:moveTo>
                    <a:pt x="70104" y="1524"/>
                  </a:moveTo>
                  <a:lnTo>
                    <a:pt x="64008" y="1524"/>
                  </a:lnTo>
                  <a:lnTo>
                    <a:pt x="35052" y="70104"/>
                  </a:lnTo>
                  <a:lnTo>
                    <a:pt x="8013" y="6096"/>
                  </a:lnTo>
                  <a:lnTo>
                    <a:pt x="6096" y="1524"/>
                  </a:lnTo>
                  <a:lnTo>
                    <a:pt x="0" y="1524"/>
                  </a:lnTo>
                  <a:lnTo>
                    <a:pt x="0" y="74676"/>
                  </a:lnTo>
                  <a:lnTo>
                    <a:pt x="4572" y="74676"/>
                  </a:lnTo>
                  <a:lnTo>
                    <a:pt x="4572" y="6096"/>
                  </a:lnTo>
                  <a:lnTo>
                    <a:pt x="33528" y="74676"/>
                  </a:lnTo>
                  <a:lnTo>
                    <a:pt x="38100" y="74676"/>
                  </a:lnTo>
                  <a:lnTo>
                    <a:pt x="39928" y="70104"/>
                  </a:lnTo>
                  <a:lnTo>
                    <a:pt x="65532" y="6096"/>
                  </a:lnTo>
                  <a:lnTo>
                    <a:pt x="65532" y="74676"/>
                  </a:lnTo>
                  <a:lnTo>
                    <a:pt x="70104" y="74676"/>
                  </a:lnTo>
                  <a:lnTo>
                    <a:pt x="70104" y="6096"/>
                  </a:lnTo>
                  <a:lnTo>
                    <a:pt x="70104" y="1524"/>
                  </a:lnTo>
                  <a:close/>
                </a:path>
                <a:path w="463550" h="167639">
                  <a:moveTo>
                    <a:pt x="140208" y="92964"/>
                  </a:moveTo>
                  <a:lnTo>
                    <a:pt x="121920" y="92964"/>
                  </a:lnTo>
                  <a:lnTo>
                    <a:pt x="121920" y="146304"/>
                  </a:lnTo>
                  <a:lnTo>
                    <a:pt x="118872" y="150876"/>
                  </a:lnTo>
                  <a:lnTo>
                    <a:pt x="99060" y="150876"/>
                  </a:lnTo>
                  <a:lnTo>
                    <a:pt x="96012" y="146304"/>
                  </a:lnTo>
                  <a:lnTo>
                    <a:pt x="96012" y="92964"/>
                  </a:lnTo>
                  <a:lnTo>
                    <a:pt x="76200" y="92964"/>
                  </a:lnTo>
                  <a:lnTo>
                    <a:pt x="76200" y="135636"/>
                  </a:lnTo>
                  <a:lnTo>
                    <a:pt x="78193" y="149644"/>
                  </a:lnTo>
                  <a:lnTo>
                    <a:pt x="84201" y="159639"/>
                  </a:lnTo>
                  <a:lnTo>
                    <a:pt x="94195" y="165646"/>
                  </a:lnTo>
                  <a:lnTo>
                    <a:pt x="108204" y="167640"/>
                  </a:lnTo>
                  <a:lnTo>
                    <a:pt x="122847" y="165646"/>
                  </a:lnTo>
                  <a:lnTo>
                    <a:pt x="132778" y="159639"/>
                  </a:lnTo>
                  <a:lnTo>
                    <a:pt x="138417" y="149644"/>
                  </a:lnTo>
                  <a:lnTo>
                    <a:pt x="140208" y="135636"/>
                  </a:lnTo>
                  <a:lnTo>
                    <a:pt x="140208" y="92964"/>
                  </a:lnTo>
                  <a:close/>
                </a:path>
                <a:path w="463550" h="167639">
                  <a:moveTo>
                    <a:pt x="153924" y="74676"/>
                  </a:moveTo>
                  <a:lnTo>
                    <a:pt x="144868" y="51816"/>
                  </a:lnTo>
                  <a:lnTo>
                    <a:pt x="143065" y="47244"/>
                  </a:lnTo>
                  <a:lnTo>
                    <a:pt x="138684" y="36182"/>
                  </a:lnTo>
                  <a:lnTo>
                    <a:pt x="138684" y="47244"/>
                  </a:lnTo>
                  <a:lnTo>
                    <a:pt x="106680" y="47244"/>
                  </a:lnTo>
                  <a:lnTo>
                    <a:pt x="121920" y="6096"/>
                  </a:lnTo>
                  <a:lnTo>
                    <a:pt x="123444" y="6096"/>
                  </a:lnTo>
                  <a:lnTo>
                    <a:pt x="138684" y="47244"/>
                  </a:lnTo>
                  <a:lnTo>
                    <a:pt x="138684" y="36182"/>
                  </a:lnTo>
                  <a:lnTo>
                    <a:pt x="126771" y="6096"/>
                  </a:lnTo>
                  <a:lnTo>
                    <a:pt x="124968" y="1524"/>
                  </a:lnTo>
                  <a:lnTo>
                    <a:pt x="120396" y="1524"/>
                  </a:lnTo>
                  <a:lnTo>
                    <a:pt x="89916" y="74676"/>
                  </a:lnTo>
                  <a:lnTo>
                    <a:pt x="94488" y="74676"/>
                  </a:lnTo>
                  <a:lnTo>
                    <a:pt x="105156" y="51816"/>
                  </a:lnTo>
                  <a:lnTo>
                    <a:pt x="140208" y="51816"/>
                  </a:lnTo>
                  <a:lnTo>
                    <a:pt x="149352" y="74676"/>
                  </a:lnTo>
                  <a:lnTo>
                    <a:pt x="153924" y="74676"/>
                  </a:lnTo>
                  <a:close/>
                </a:path>
                <a:path w="463550" h="167639">
                  <a:moveTo>
                    <a:pt x="225552" y="166116"/>
                  </a:moveTo>
                  <a:lnTo>
                    <a:pt x="222504" y="164592"/>
                  </a:lnTo>
                  <a:lnTo>
                    <a:pt x="222504" y="143256"/>
                  </a:lnTo>
                  <a:lnTo>
                    <a:pt x="221488" y="140208"/>
                  </a:lnTo>
                  <a:lnTo>
                    <a:pt x="219456" y="134112"/>
                  </a:lnTo>
                  <a:lnTo>
                    <a:pt x="211836" y="132588"/>
                  </a:lnTo>
                  <a:lnTo>
                    <a:pt x="219456" y="129540"/>
                  </a:lnTo>
                  <a:lnTo>
                    <a:pt x="221284" y="124968"/>
                  </a:lnTo>
                  <a:lnTo>
                    <a:pt x="222504" y="121920"/>
                  </a:lnTo>
                  <a:lnTo>
                    <a:pt x="222504" y="114300"/>
                  </a:lnTo>
                  <a:lnTo>
                    <a:pt x="221183" y="108204"/>
                  </a:lnTo>
                  <a:lnTo>
                    <a:pt x="220408" y="104546"/>
                  </a:lnTo>
                  <a:lnTo>
                    <a:pt x="214884" y="97917"/>
                  </a:lnTo>
                  <a:lnTo>
                    <a:pt x="207073" y="94157"/>
                  </a:lnTo>
                  <a:lnTo>
                    <a:pt x="204216" y="93776"/>
                  </a:lnTo>
                  <a:lnTo>
                    <a:pt x="204216" y="111252"/>
                  </a:lnTo>
                  <a:lnTo>
                    <a:pt x="204216" y="121920"/>
                  </a:lnTo>
                  <a:lnTo>
                    <a:pt x="201168" y="124968"/>
                  </a:lnTo>
                  <a:lnTo>
                    <a:pt x="178308" y="124968"/>
                  </a:lnTo>
                  <a:lnTo>
                    <a:pt x="178308" y="108204"/>
                  </a:lnTo>
                  <a:lnTo>
                    <a:pt x="199644" y="108204"/>
                  </a:lnTo>
                  <a:lnTo>
                    <a:pt x="204216" y="111252"/>
                  </a:lnTo>
                  <a:lnTo>
                    <a:pt x="204216" y="93776"/>
                  </a:lnTo>
                  <a:lnTo>
                    <a:pt x="198120" y="92964"/>
                  </a:lnTo>
                  <a:lnTo>
                    <a:pt x="160020" y="92964"/>
                  </a:lnTo>
                  <a:lnTo>
                    <a:pt x="160020" y="166116"/>
                  </a:lnTo>
                  <a:lnTo>
                    <a:pt x="178308" y="166116"/>
                  </a:lnTo>
                  <a:lnTo>
                    <a:pt x="178308" y="140208"/>
                  </a:lnTo>
                  <a:lnTo>
                    <a:pt x="202692" y="140208"/>
                  </a:lnTo>
                  <a:lnTo>
                    <a:pt x="204216" y="147828"/>
                  </a:lnTo>
                  <a:lnTo>
                    <a:pt x="204216" y="164592"/>
                  </a:lnTo>
                  <a:lnTo>
                    <a:pt x="207264" y="166116"/>
                  </a:lnTo>
                  <a:lnTo>
                    <a:pt x="225552" y="166116"/>
                  </a:lnTo>
                  <a:close/>
                </a:path>
                <a:path w="463550" h="167639">
                  <a:moveTo>
                    <a:pt x="231648" y="38100"/>
                  </a:moveTo>
                  <a:lnTo>
                    <a:pt x="230047" y="24676"/>
                  </a:lnTo>
                  <a:lnTo>
                    <a:pt x="227076" y="18300"/>
                  </a:lnTo>
                  <a:lnTo>
                    <a:pt x="227076" y="38100"/>
                  </a:lnTo>
                  <a:lnTo>
                    <a:pt x="224472" y="54038"/>
                  </a:lnTo>
                  <a:lnTo>
                    <a:pt x="217741" y="63817"/>
                  </a:lnTo>
                  <a:lnTo>
                    <a:pt x="208419" y="68757"/>
                  </a:lnTo>
                  <a:lnTo>
                    <a:pt x="198120" y="70104"/>
                  </a:lnTo>
                  <a:lnTo>
                    <a:pt x="178308" y="70104"/>
                  </a:lnTo>
                  <a:lnTo>
                    <a:pt x="178308" y="4572"/>
                  </a:lnTo>
                  <a:lnTo>
                    <a:pt x="196596" y="4572"/>
                  </a:lnTo>
                  <a:lnTo>
                    <a:pt x="206489" y="5524"/>
                  </a:lnTo>
                  <a:lnTo>
                    <a:pt x="216408" y="9906"/>
                  </a:lnTo>
                  <a:lnTo>
                    <a:pt x="224028" y="20002"/>
                  </a:lnTo>
                  <a:lnTo>
                    <a:pt x="227076" y="38100"/>
                  </a:lnTo>
                  <a:lnTo>
                    <a:pt x="227076" y="18300"/>
                  </a:lnTo>
                  <a:lnTo>
                    <a:pt x="224586" y="12954"/>
                  </a:lnTo>
                  <a:lnTo>
                    <a:pt x="214287" y="4673"/>
                  </a:lnTo>
                  <a:lnTo>
                    <a:pt x="213791" y="4572"/>
                  </a:lnTo>
                  <a:lnTo>
                    <a:pt x="198120" y="1524"/>
                  </a:lnTo>
                  <a:lnTo>
                    <a:pt x="173736" y="1524"/>
                  </a:lnTo>
                  <a:lnTo>
                    <a:pt x="173736" y="74676"/>
                  </a:lnTo>
                  <a:lnTo>
                    <a:pt x="198120" y="74676"/>
                  </a:lnTo>
                  <a:lnTo>
                    <a:pt x="212991" y="71970"/>
                  </a:lnTo>
                  <a:lnTo>
                    <a:pt x="215557" y="70104"/>
                  </a:lnTo>
                  <a:lnTo>
                    <a:pt x="223456" y="64389"/>
                  </a:lnTo>
                  <a:lnTo>
                    <a:pt x="229616" y="52819"/>
                  </a:lnTo>
                  <a:lnTo>
                    <a:pt x="231648" y="38100"/>
                  </a:lnTo>
                  <a:close/>
                </a:path>
                <a:path w="463550" h="167639">
                  <a:moveTo>
                    <a:pt x="307848" y="70104"/>
                  </a:moveTo>
                  <a:lnTo>
                    <a:pt x="262128" y="70104"/>
                  </a:lnTo>
                  <a:lnTo>
                    <a:pt x="262128" y="38100"/>
                  </a:lnTo>
                  <a:lnTo>
                    <a:pt x="303276" y="38100"/>
                  </a:lnTo>
                  <a:lnTo>
                    <a:pt x="303276" y="35052"/>
                  </a:lnTo>
                  <a:lnTo>
                    <a:pt x="262128" y="35052"/>
                  </a:lnTo>
                  <a:lnTo>
                    <a:pt x="262128" y="4572"/>
                  </a:lnTo>
                  <a:lnTo>
                    <a:pt x="306324" y="4572"/>
                  </a:lnTo>
                  <a:lnTo>
                    <a:pt x="306324" y="1524"/>
                  </a:lnTo>
                  <a:lnTo>
                    <a:pt x="257556" y="1524"/>
                  </a:lnTo>
                  <a:lnTo>
                    <a:pt x="257556" y="74676"/>
                  </a:lnTo>
                  <a:lnTo>
                    <a:pt x="307848" y="74676"/>
                  </a:lnTo>
                  <a:lnTo>
                    <a:pt x="307848" y="70104"/>
                  </a:lnTo>
                  <a:close/>
                </a:path>
                <a:path w="463550" h="167639">
                  <a:moveTo>
                    <a:pt x="310896" y="129540"/>
                  </a:moveTo>
                  <a:lnTo>
                    <a:pt x="308394" y="114592"/>
                  </a:lnTo>
                  <a:lnTo>
                    <a:pt x="304584" y="108204"/>
                  </a:lnTo>
                  <a:lnTo>
                    <a:pt x="301167" y="102489"/>
                  </a:lnTo>
                  <a:lnTo>
                    <a:pt x="291084" y="95402"/>
                  </a:lnTo>
                  <a:lnTo>
                    <a:pt x="291084" y="129540"/>
                  </a:lnTo>
                  <a:lnTo>
                    <a:pt x="290169" y="137375"/>
                  </a:lnTo>
                  <a:lnTo>
                    <a:pt x="287261" y="144221"/>
                  </a:lnTo>
                  <a:lnTo>
                    <a:pt x="282079" y="149047"/>
                  </a:lnTo>
                  <a:lnTo>
                    <a:pt x="274320" y="150876"/>
                  </a:lnTo>
                  <a:lnTo>
                    <a:pt x="266547" y="149047"/>
                  </a:lnTo>
                  <a:lnTo>
                    <a:pt x="261366" y="144221"/>
                  </a:lnTo>
                  <a:lnTo>
                    <a:pt x="258457" y="137375"/>
                  </a:lnTo>
                  <a:lnTo>
                    <a:pt x="257556" y="129540"/>
                  </a:lnTo>
                  <a:lnTo>
                    <a:pt x="258457" y="121716"/>
                  </a:lnTo>
                  <a:lnTo>
                    <a:pt x="261366" y="114871"/>
                  </a:lnTo>
                  <a:lnTo>
                    <a:pt x="266547" y="110045"/>
                  </a:lnTo>
                  <a:lnTo>
                    <a:pt x="274320" y="108204"/>
                  </a:lnTo>
                  <a:lnTo>
                    <a:pt x="282079" y="110045"/>
                  </a:lnTo>
                  <a:lnTo>
                    <a:pt x="287274" y="114871"/>
                  </a:lnTo>
                  <a:lnTo>
                    <a:pt x="290169" y="121716"/>
                  </a:lnTo>
                  <a:lnTo>
                    <a:pt x="291084" y="129540"/>
                  </a:lnTo>
                  <a:lnTo>
                    <a:pt x="291084" y="95402"/>
                  </a:lnTo>
                  <a:lnTo>
                    <a:pt x="289674" y="94399"/>
                  </a:lnTo>
                  <a:lnTo>
                    <a:pt x="274320" y="91440"/>
                  </a:lnTo>
                  <a:lnTo>
                    <a:pt x="258953" y="94399"/>
                  </a:lnTo>
                  <a:lnTo>
                    <a:pt x="247459" y="102489"/>
                  </a:lnTo>
                  <a:lnTo>
                    <a:pt x="240233" y="114592"/>
                  </a:lnTo>
                  <a:lnTo>
                    <a:pt x="237744" y="129540"/>
                  </a:lnTo>
                  <a:lnTo>
                    <a:pt x="240233" y="144500"/>
                  </a:lnTo>
                  <a:lnTo>
                    <a:pt x="247459" y="156603"/>
                  </a:lnTo>
                  <a:lnTo>
                    <a:pt x="258953" y="164693"/>
                  </a:lnTo>
                  <a:lnTo>
                    <a:pt x="274320" y="167640"/>
                  </a:lnTo>
                  <a:lnTo>
                    <a:pt x="289674" y="164693"/>
                  </a:lnTo>
                  <a:lnTo>
                    <a:pt x="301167" y="156603"/>
                  </a:lnTo>
                  <a:lnTo>
                    <a:pt x="304584" y="150876"/>
                  </a:lnTo>
                  <a:lnTo>
                    <a:pt x="308394" y="144500"/>
                  </a:lnTo>
                  <a:lnTo>
                    <a:pt x="310896" y="129540"/>
                  </a:lnTo>
                  <a:close/>
                </a:path>
                <a:path w="463550" h="167639">
                  <a:moveTo>
                    <a:pt x="376428" y="0"/>
                  </a:moveTo>
                  <a:lnTo>
                    <a:pt x="371856" y="0"/>
                  </a:lnTo>
                  <a:lnTo>
                    <a:pt x="371856" y="74676"/>
                  </a:lnTo>
                  <a:lnTo>
                    <a:pt x="376428" y="74676"/>
                  </a:lnTo>
                  <a:lnTo>
                    <a:pt x="376428" y="0"/>
                  </a:lnTo>
                  <a:close/>
                </a:path>
                <a:path w="463550" h="167639">
                  <a:moveTo>
                    <a:pt x="388620" y="115824"/>
                  </a:moveTo>
                  <a:lnTo>
                    <a:pt x="387096" y="108204"/>
                  </a:lnTo>
                  <a:lnTo>
                    <a:pt x="386499" y="105181"/>
                  </a:lnTo>
                  <a:lnTo>
                    <a:pt x="380809" y="98120"/>
                  </a:lnTo>
                  <a:lnTo>
                    <a:pt x="372541" y="94183"/>
                  </a:lnTo>
                  <a:lnTo>
                    <a:pt x="368808" y="93726"/>
                  </a:lnTo>
                  <a:lnTo>
                    <a:pt x="368808" y="111252"/>
                  </a:lnTo>
                  <a:lnTo>
                    <a:pt x="368808" y="124968"/>
                  </a:lnTo>
                  <a:lnTo>
                    <a:pt x="365760" y="126492"/>
                  </a:lnTo>
                  <a:lnTo>
                    <a:pt x="345948" y="126492"/>
                  </a:lnTo>
                  <a:lnTo>
                    <a:pt x="345948" y="108204"/>
                  </a:lnTo>
                  <a:lnTo>
                    <a:pt x="365760" y="108204"/>
                  </a:lnTo>
                  <a:lnTo>
                    <a:pt x="368808" y="111252"/>
                  </a:lnTo>
                  <a:lnTo>
                    <a:pt x="368808" y="93726"/>
                  </a:lnTo>
                  <a:lnTo>
                    <a:pt x="362699" y="92964"/>
                  </a:lnTo>
                  <a:lnTo>
                    <a:pt x="327660" y="92964"/>
                  </a:lnTo>
                  <a:lnTo>
                    <a:pt x="327660" y="166116"/>
                  </a:lnTo>
                  <a:lnTo>
                    <a:pt x="345948" y="166116"/>
                  </a:lnTo>
                  <a:lnTo>
                    <a:pt x="345948" y="141732"/>
                  </a:lnTo>
                  <a:lnTo>
                    <a:pt x="362699" y="141732"/>
                  </a:lnTo>
                  <a:lnTo>
                    <a:pt x="373189" y="140258"/>
                  </a:lnTo>
                  <a:lnTo>
                    <a:pt x="381381" y="135636"/>
                  </a:lnTo>
                  <a:lnTo>
                    <a:pt x="386715" y="127596"/>
                  </a:lnTo>
                  <a:lnTo>
                    <a:pt x="386880" y="126492"/>
                  </a:lnTo>
                  <a:lnTo>
                    <a:pt x="388620" y="115824"/>
                  </a:lnTo>
                  <a:close/>
                </a:path>
                <a:path w="463550" h="167639">
                  <a:moveTo>
                    <a:pt x="461772" y="1524"/>
                  </a:moveTo>
                  <a:lnTo>
                    <a:pt x="457200" y="1524"/>
                  </a:lnTo>
                  <a:lnTo>
                    <a:pt x="457200" y="68580"/>
                  </a:lnTo>
                  <a:lnTo>
                    <a:pt x="413169" y="6096"/>
                  </a:lnTo>
                  <a:lnTo>
                    <a:pt x="409956" y="1524"/>
                  </a:lnTo>
                  <a:lnTo>
                    <a:pt x="403860" y="1524"/>
                  </a:lnTo>
                  <a:lnTo>
                    <a:pt x="403860" y="74676"/>
                  </a:lnTo>
                  <a:lnTo>
                    <a:pt x="408432" y="74676"/>
                  </a:lnTo>
                  <a:lnTo>
                    <a:pt x="408432" y="6096"/>
                  </a:lnTo>
                  <a:lnTo>
                    <a:pt x="409956" y="6096"/>
                  </a:lnTo>
                  <a:lnTo>
                    <a:pt x="455676" y="74676"/>
                  </a:lnTo>
                  <a:lnTo>
                    <a:pt x="461772" y="74676"/>
                  </a:lnTo>
                  <a:lnTo>
                    <a:pt x="461772" y="68580"/>
                  </a:lnTo>
                  <a:lnTo>
                    <a:pt x="461772" y="1524"/>
                  </a:lnTo>
                  <a:close/>
                </a:path>
                <a:path w="463550" h="167639">
                  <a:moveTo>
                    <a:pt x="463296" y="92964"/>
                  </a:moveTo>
                  <a:lnTo>
                    <a:pt x="403860" y="92964"/>
                  </a:lnTo>
                  <a:lnTo>
                    <a:pt x="403860" y="166116"/>
                  </a:lnTo>
                  <a:lnTo>
                    <a:pt x="463296" y="166116"/>
                  </a:lnTo>
                  <a:lnTo>
                    <a:pt x="463296" y="149352"/>
                  </a:lnTo>
                  <a:lnTo>
                    <a:pt x="423672" y="149352"/>
                  </a:lnTo>
                  <a:lnTo>
                    <a:pt x="423672" y="135636"/>
                  </a:lnTo>
                  <a:lnTo>
                    <a:pt x="458724" y="135636"/>
                  </a:lnTo>
                  <a:lnTo>
                    <a:pt x="458724" y="120396"/>
                  </a:lnTo>
                  <a:lnTo>
                    <a:pt x="423672" y="120396"/>
                  </a:lnTo>
                  <a:lnTo>
                    <a:pt x="423672" y="108204"/>
                  </a:lnTo>
                  <a:lnTo>
                    <a:pt x="463296" y="108204"/>
                  </a:lnTo>
                  <a:lnTo>
                    <a:pt x="463296" y="92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/>
          <p:cNvGrpSpPr/>
          <p:nvPr/>
        </p:nvGrpSpPr>
        <p:grpSpPr>
          <a:xfrm>
            <a:off x="6422135" y="2150110"/>
            <a:ext cx="448309" cy="448309"/>
            <a:chOff x="6422135" y="2150110"/>
            <a:chExt cx="448309" cy="448309"/>
          </a:xfrm>
        </p:grpSpPr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22135" y="2150110"/>
              <a:ext cx="448056" cy="44830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80047" y="2313432"/>
              <a:ext cx="341375" cy="111251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011929" y="3944873"/>
            <a:ext cx="303275" cy="306323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4079554" y="4002138"/>
            <a:ext cx="16256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888" sz="1875" spc="-1162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92" name="object 9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854445" y="3944873"/>
            <a:ext cx="303275" cy="30632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223253" y="3944873"/>
            <a:ext cx="303275" cy="306323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6595871" y="4082795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5" name="object 95"/>
          <p:cNvGrpSpPr/>
          <p:nvPr/>
        </p:nvGrpSpPr>
        <p:grpSpPr>
          <a:xfrm>
            <a:off x="6658355" y="3944873"/>
            <a:ext cx="237490" cy="241935"/>
            <a:chOff x="6658355" y="3944873"/>
            <a:chExt cx="237490" cy="241935"/>
          </a:xfrm>
        </p:grpSpPr>
        <p:sp>
          <p:nvSpPr>
            <p:cNvPr id="96" name="object 96"/>
            <p:cNvSpPr/>
            <p:nvPr/>
          </p:nvSpPr>
          <p:spPr>
            <a:xfrm>
              <a:off x="6672071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40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6662927" y="4027931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399" y="76199"/>
                  </a:moveTo>
                  <a:lnTo>
                    <a:pt x="146494" y="106346"/>
                  </a:lnTo>
                  <a:lnTo>
                    <a:pt x="130301" y="131063"/>
                  </a:lnTo>
                  <a:lnTo>
                    <a:pt x="106108" y="147780"/>
                  </a:lnTo>
                  <a:lnTo>
                    <a:pt x="76199" y="153923"/>
                  </a:lnTo>
                  <a:lnTo>
                    <a:pt x="46291" y="147780"/>
                  </a:lnTo>
                  <a:lnTo>
                    <a:pt x="22097" y="131063"/>
                  </a:lnTo>
                  <a:lnTo>
                    <a:pt x="5905" y="106346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108" y="5905"/>
                  </a:lnTo>
                  <a:lnTo>
                    <a:pt x="130301" y="22097"/>
                  </a:lnTo>
                  <a:lnTo>
                    <a:pt x="146494" y="46291"/>
                  </a:lnTo>
                  <a:lnTo>
                    <a:pt x="152399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719315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22859" y="0"/>
                  </a:moveTo>
                  <a:lnTo>
                    <a:pt x="7619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7619" y="28955"/>
                  </a:lnTo>
                  <a:lnTo>
                    <a:pt x="22859" y="28955"/>
                  </a:lnTo>
                  <a:lnTo>
                    <a:pt x="27431" y="27431"/>
                  </a:lnTo>
                  <a:lnTo>
                    <a:pt x="30479" y="25907"/>
                  </a:lnTo>
                  <a:lnTo>
                    <a:pt x="25907" y="25907"/>
                  </a:lnTo>
                  <a:lnTo>
                    <a:pt x="18287" y="25907"/>
                  </a:lnTo>
                  <a:lnTo>
                    <a:pt x="12191" y="19812"/>
                  </a:lnTo>
                  <a:lnTo>
                    <a:pt x="12191" y="7619"/>
                  </a:lnTo>
                  <a:lnTo>
                    <a:pt x="16763" y="152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694931" y="4096511"/>
              <a:ext cx="90170" cy="6985"/>
            </a:xfrm>
            <a:custGeom>
              <a:avLst/>
              <a:gdLst/>
              <a:ahLst/>
              <a:cxnLst/>
              <a:rect l="l" t="t" r="r" b="b"/>
              <a:pathLst>
                <a:path w="90170" h="6985">
                  <a:moveTo>
                    <a:pt x="56387" y="0"/>
                  </a:moveTo>
                  <a:lnTo>
                    <a:pt x="59269" y="2143"/>
                  </a:lnTo>
                  <a:lnTo>
                    <a:pt x="66865" y="5714"/>
                  </a:lnTo>
                  <a:lnTo>
                    <a:pt x="77604" y="6429"/>
                  </a:lnTo>
                  <a:lnTo>
                    <a:pt x="89915" y="0"/>
                  </a:lnTo>
                </a:path>
                <a:path w="90170" h="6985">
                  <a:moveTo>
                    <a:pt x="0" y="0"/>
                  </a:moveTo>
                  <a:lnTo>
                    <a:pt x="2881" y="2143"/>
                  </a:lnTo>
                  <a:lnTo>
                    <a:pt x="10477" y="5714"/>
                  </a:lnTo>
                  <a:lnTo>
                    <a:pt x="21216" y="6429"/>
                  </a:lnTo>
                  <a:lnTo>
                    <a:pt x="33527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719315" y="4128515"/>
              <a:ext cx="40005" cy="44450"/>
            </a:xfrm>
            <a:custGeom>
              <a:avLst/>
              <a:gdLst/>
              <a:ahLst/>
              <a:cxnLst/>
              <a:rect l="l" t="t" r="r" b="b"/>
              <a:pathLst>
                <a:path w="40004" h="44450">
                  <a:moveTo>
                    <a:pt x="33527" y="19811"/>
                  </a:moveTo>
                  <a:lnTo>
                    <a:pt x="38099" y="22859"/>
                  </a:lnTo>
                  <a:lnTo>
                    <a:pt x="39623" y="25907"/>
                  </a:lnTo>
                  <a:lnTo>
                    <a:pt x="39623" y="30479"/>
                  </a:lnTo>
                  <a:lnTo>
                    <a:pt x="39623" y="38099"/>
                  </a:lnTo>
                  <a:lnTo>
                    <a:pt x="30479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4571" y="19811"/>
                  </a:lnTo>
                </a:path>
                <a:path w="40004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7431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4571" y="22859"/>
                  </a:lnTo>
                  <a:lnTo>
                    <a:pt x="4571" y="13715"/>
                  </a:lnTo>
                  <a:lnTo>
                    <a:pt x="4571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7431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1" name="object 10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011929" y="4277105"/>
            <a:ext cx="303275" cy="306323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4380738" y="3944873"/>
            <a:ext cx="303530" cy="638810"/>
            <a:chOff x="4380738" y="3944873"/>
            <a:chExt cx="303530" cy="638810"/>
          </a:xfrm>
        </p:grpSpPr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80738" y="3944873"/>
              <a:ext cx="303275" cy="30632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80738" y="4277105"/>
              <a:ext cx="303275" cy="306323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4747958" y="3944873"/>
            <a:ext cx="305435" cy="638810"/>
            <a:chOff x="4747958" y="3944873"/>
            <a:chExt cx="305435" cy="638810"/>
          </a:xfrm>
        </p:grpSpPr>
        <p:pic>
          <p:nvPicPr>
            <p:cNvPr id="106" name="object 10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48021" y="3944873"/>
              <a:ext cx="304799" cy="30632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753355" y="428243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26491" y="0"/>
                  </a:moveTo>
                  <a:lnTo>
                    <a:pt x="275843" y="0"/>
                  </a:lnTo>
                  <a:lnTo>
                    <a:pt x="282559" y="1357"/>
                  </a:lnTo>
                  <a:lnTo>
                    <a:pt x="288416" y="5143"/>
                  </a:lnTo>
                  <a:lnTo>
                    <a:pt x="292560" y="10929"/>
                  </a:lnTo>
                  <a:lnTo>
                    <a:pt x="294131" y="18287"/>
                  </a:lnTo>
                  <a:lnTo>
                    <a:pt x="294131" y="143255"/>
                  </a:lnTo>
                </a:path>
                <a:path w="294639" h="295910">
                  <a:moveTo>
                    <a:pt x="0" y="128015"/>
                  </a:moveTo>
                  <a:lnTo>
                    <a:pt x="0" y="277367"/>
                  </a:lnTo>
                  <a:lnTo>
                    <a:pt x="1595" y="284083"/>
                  </a:lnTo>
                  <a:lnTo>
                    <a:pt x="5905" y="289940"/>
                  </a:lnTo>
                  <a:lnTo>
                    <a:pt x="12215" y="294084"/>
                  </a:lnTo>
                  <a:lnTo>
                    <a:pt x="19811" y="295655"/>
                  </a:lnTo>
                  <a:lnTo>
                    <a:pt x="144779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956047" y="4349495"/>
              <a:ext cx="13970" cy="160020"/>
            </a:xfrm>
            <a:custGeom>
              <a:avLst/>
              <a:gdLst/>
              <a:ahLst/>
              <a:cxnLst/>
              <a:rect l="l" t="t" r="r" b="b"/>
              <a:pathLst>
                <a:path w="13970" h="160020">
                  <a:moveTo>
                    <a:pt x="0" y="0"/>
                  </a:moveTo>
                  <a:lnTo>
                    <a:pt x="2143" y="4929"/>
                  </a:lnTo>
                  <a:lnTo>
                    <a:pt x="6857" y="20002"/>
                  </a:lnTo>
                  <a:lnTo>
                    <a:pt x="11572" y="45648"/>
                  </a:lnTo>
                  <a:lnTo>
                    <a:pt x="13715" y="82295"/>
                  </a:lnTo>
                  <a:lnTo>
                    <a:pt x="11572" y="118229"/>
                  </a:lnTo>
                  <a:lnTo>
                    <a:pt x="6857" y="142303"/>
                  </a:lnTo>
                  <a:lnTo>
                    <a:pt x="2143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826507" y="4343400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0291" y="53339"/>
                  </a:lnTo>
                  <a:lnTo>
                    <a:pt x="0" y="53339"/>
                  </a:lnTo>
                  <a:lnTo>
                    <a:pt x="0" y="123444"/>
                  </a:lnTo>
                  <a:lnTo>
                    <a:pt x="50291" y="123444"/>
                  </a:lnTo>
                  <a:lnTo>
                    <a:pt x="129539" y="172212"/>
                  </a:lnTo>
                  <a:lnTo>
                    <a:pt x="128111" y="167901"/>
                  </a:lnTo>
                  <a:lnTo>
                    <a:pt x="124967" y="153733"/>
                  </a:lnTo>
                  <a:lnTo>
                    <a:pt x="121824" y="127849"/>
                  </a:lnTo>
                  <a:lnTo>
                    <a:pt x="120395" y="88391"/>
                  </a:lnTo>
                  <a:lnTo>
                    <a:pt x="121824" y="48220"/>
                  </a:lnTo>
                  <a:lnTo>
                    <a:pt x="124967" y="20764"/>
                  </a:lnTo>
                  <a:lnTo>
                    <a:pt x="128111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0" name="object 110"/>
          <p:cNvGrpSpPr/>
          <p:nvPr/>
        </p:nvGrpSpPr>
        <p:grpSpPr>
          <a:xfrm>
            <a:off x="5116829" y="3944873"/>
            <a:ext cx="304800" cy="643255"/>
            <a:chOff x="5116829" y="3944873"/>
            <a:chExt cx="304800" cy="643255"/>
          </a:xfrm>
        </p:grpSpPr>
        <p:pic>
          <p:nvPicPr>
            <p:cNvPr id="111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16829" y="3944873"/>
              <a:ext cx="304799" cy="30632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122163" y="4282439"/>
              <a:ext cx="294640" cy="300355"/>
            </a:xfrm>
            <a:custGeom>
              <a:avLst/>
              <a:gdLst/>
              <a:ahLst/>
              <a:cxnLst/>
              <a:rect l="l" t="t" r="r" b="b"/>
              <a:pathLst>
                <a:path w="294639" h="300354">
                  <a:moveTo>
                    <a:pt x="76199" y="0"/>
                  </a:moveTo>
                  <a:lnTo>
                    <a:pt x="268223" y="0"/>
                  </a:lnTo>
                  <a:lnTo>
                    <a:pt x="278058" y="1881"/>
                  </a:lnTo>
                  <a:lnTo>
                    <a:pt x="286321" y="7048"/>
                  </a:lnTo>
                  <a:lnTo>
                    <a:pt x="292012" y="14787"/>
                  </a:lnTo>
                  <a:lnTo>
                    <a:pt x="294131" y="24383"/>
                  </a:lnTo>
                  <a:lnTo>
                    <a:pt x="294131" y="187451"/>
                  </a:lnTo>
                </a:path>
                <a:path w="294639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5164835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2483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3631" y="77723"/>
                  </a:moveTo>
                  <a:lnTo>
                    <a:pt x="48767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30479"/>
                  </a:moveTo>
                  <a:lnTo>
                    <a:pt x="173735" y="64007"/>
                  </a:lnTo>
                </a:path>
                <a:path w="205739" h="173989">
                  <a:moveTo>
                    <a:pt x="176783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4" name="object 114"/>
          <p:cNvGrpSpPr/>
          <p:nvPr/>
        </p:nvGrpSpPr>
        <p:grpSpPr>
          <a:xfrm>
            <a:off x="5485638" y="3944873"/>
            <a:ext cx="303530" cy="643255"/>
            <a:chOff x="5485638" y="3944873"/>
            <a:chExt cx="303530" cy="643255"/>
          </a:xfrm>
        </p:grpSpPr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85638" y="3944873"/>
              <a:ext cx="303275" cy="30632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490972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6199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637276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20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5" h="93345">
                  <a:moveTo>
                    <a:pt x="65532" y="9144"/>
                  </a:moveTo>
                  <a:lnTo>
                    <a:pt x="60960" y="4572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5532" y="9144"/>
                  </a:lnTo>
                  <a:close/>
                </a:path>
                <a:path w="86995" h="93345">
                  <a:moveTo>
                    <a:pt x="67056" y="70104"/>
                  </a:moveTo>
                  <a:lnTo>
                    <a:pt x="58331" y="68465"/>
                  </a:lnTo>
                  <a:lnTo>
                    <a:pt x="51054" y="63817"/>
                  </a:lnTo>
                  <a:lnTo>
                    <a:pt x="46050" y="56603"/>
                  </a:lnTo>
                  <a:lnTo>
                    <a:pt x="44196" y="47244"/>
                  </a:lnTo>
                  <a:lnTo>
                    <a:pt x="42545" y="56603"/>
                  </a:lnTo>
                  <a:lnTo>
                    <a:pt x="37909" y="63817"/>
                  </a:lnTo>
                  <a:lnTo>
                    <a:pt x="30683" y="68465"/>
                  </a:lnTo>
                  <a:lnTo>
                    <a:pt x="21336" y="70104"/>
                  </a:lnTo>
                  <a:lnTo>
                    <a:pt x="30683" y="71970"/>
                  </a:lnTo>
                  <a:lnTo>
                    <a:pt x="37909" y="76974"/>
                  </a:lnTo>
                  <a:lnTo>
                    <a:pt x="42545" y="84251"/>
                  </a:lnTo>
                  <a:lnTo>
                    <a:pt x="44196" y="92964"/>
                  </a:lnTo>
                  <a:lnTo>
                    <a:pt x="46050" y="84251"/>
                  </a:lnTo>
                  <a:lnTo>
                    <a:pt x="51054" y="76974"/>
                  </a:lnTo>
                  <a:lnTo>
                    <a:pt x="58331" y="71970"/>
                  </a:lnTo>
                  <a:lnTo>
                    <a:pt x="67056" y="70104"/>
                  </a:lnTo>
                  <a:close/>
                </a:path>
                <a:path w="86995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560695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820" y="82295"/>
                  </a:moveTo>
                  <a:lnTo>
                    <a:pt x="91535" y="76176"/>
                  </a:lnTo>
                  <a:lnTo>
                    <a:pt x="89534" y="65341"/>
                  </a:lnTo>
                  <a:lnTo>
                    <a:pt x="62174" y="18645"/>
                  </a:lnTo>
                  <a:lnTo>
                    <a:pt x="46100" y="0"/>
                  </a:lnTo>
                  <a:lnTo>
                    <a:pt x="44148" y="2024"/>
                  </a:lnTo>
                  <a:lnTo>
                    <a:pt x="17144" y="33527"/>
                  </a:lnTo>
                  <a:lnTo>
                    <a:pt x="761" y="69532"/>
                  </a:lnTo>
                  <a:lnTo>
                    <a:pt x="0" y="80033"/>
                  </a:lnTo>
                  <a:lnTo>
                    <a:pt x="380" y="83819"/>
                  </a:lnTo>
                  <a:lnTo>
                    <a:pt x="4738" y="101012"/>
                  </a:lnTo>
                  <a:lnTo>
                    <a:pt x="14668" y="115061"/>
                  </a:lnTo>
                  <a:lnTo>
                    <a:pt x="28884" y="124539"/>
                  </a:lnTo>
                  <a:lnTo>
                    <a:pt x="46100" y="128015"/>
                  </a:lnTo>
                  <a:lnTo>
                    <a:pt x="63317" y="124539"/>
                  </a:lnTo>
                  <a:lnTo>
                    <a:pt x="77533" y="115061"/>
                  </a:lnTo>
                  <a:lnTo>
                    <a:pt x="87463" y="101012"/>
                  </a:lnTo>
                  <a:lnTo>
                    <a:pt x="91820" y="83819"/>
                  </a:lnTo>
                  <a:lnTo>
                    <a:pt x="91820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4821215" y="4387384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5">
                <a:solidFill>
                  <a:srgbClr val="010202"/>
                </a:solidFill>
                <a:latin typeface="Tahoma"/>
                <a:cs typeface="Tahoma"/>
              </a:rPr>
              <a:t>4</a:t>
            </a:r>
            <a:r>
              <a:rPr dirty="0" sz="400" spc="-25">
                <a:solidFill>
                  <a:srgbClr val="010202"/>
                </a:solidFill>
                <a:latin typeface="Tahoma"/>
                <a:cs typeface="Tahoma"/>
              </a:rPr>
              <a:t>4dB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954571" y="4399788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3000" y="0"/>
                </a:moveTo>
                <a:lnTo>
                  <a:pt x="1238" y="2405"/>
                </a:lnTo>
                <a:lnTo>
                  <a:pt x="333" y="8953"/>
                </a:lnTo>
                <a:lnTo>
                  <a:pt x="0" y="18645"/>
                </a:lnTo>
                <a:lnTo>
                  <a:pt x="0" y="41433"/>
                </a:lnTo>
                <a:lnTo>
                  <a:pt x="333" y="50673"/>
                </a:lnTo>
                <a:lnTo>
                  <a:pt x="1238" y="57054"/>
                </a:lnTo>
                <a:lnTo>
                  <a:pt x="3000" y="59436"/>
                </a:lnTo>
                <a:lnTo>
                  <a:pt x="5881" y="57054"/>
                </a:lnTo>
                <a:lnTo>
                  <a:pt x="7762" y="50673"/>
                </a:lnTo>
                <a:lnTo>
                  <a:pt x="8786" y="41433"/>
                </a:lnTo>
                <a:lnTo>
                  <a:pt x="9096" y="30479"/>
                </a:lnTo>
                <a:lnTo>
                  <a:pt x="8786" y="18645"/>
                </a:lnTo>
                <a:lnTo>
                  <a:pt x="7762" y="8953"/>
                </a:lnTo>
                <a:lnTo>
                  <a:pt x="5881" y="2405"/>
                </a:lnTo>
                <a:lnTo>
                  <a:pt x="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1" name="object 12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012691" y="4689347"/>
            <a:ext cx="1380744" cy="82296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4098035" y="4876800"/>
            <a:ext cx="2647315" cy="882650"/>
            <a:chOff x="4098035" y="4876800"/>
            <a:chExt cx="2647315" cy="882650"/>
          </a:xfrm>
        </p:grpSpPr>
        <p:sp>
          <p:nvSpPr>
            <p:cNvPr id="123" name="object 123"/>
            <p:cNvSpPr/>
            <p:nvPr/>
          </p:nvSpPr>
          <p:spPr>
            <a:xfrm>
              <a:off x="6687312" y="5052059"/>
              <a:ext cx="58419" cy="12700"/>
            </a:xfrm>
            <a:custGeom>
              <a:avLst/>
              <a:gdLst/>
              <a:ahLst/>
              <a:cxnLst/>
              <a:rect l="l" t="t" r="r" b="b"/>
              <a:pathLst>
                <a:path w="58420" h="12700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  <a:path w="58420" h="12700">
                  <a:moveTo>
                    <a:pt x="35052" y="0"/>
                  </a:moveTo>
                  <a:lnTo>
                    <a:pt x="22860" y="0"/>
                  </a:lnTo>
                  <a:lnTo>
                    <a:pt x="22860" y="12192"/>
                  </a:lnTo>
                  <a:lnTo>
                    <a:pt x="35052" y="12192"/>
                  </a:lnTo>
                  <a:lnTo>
                    <a:pt x="35052" y="0"/>
                  </a:lnTo>
                  <a:close/>
                </a:path>
                <a:path w="58420" h="12700">
                  <a:moveTo>
                    <a:pt x="57912" y="0"/>
                  </a:moveTo>
                  <a:lnTo>
                    <a:pt x="45720" y="0"/>
                  </a:lnTo>
                  <a:lnTo>
                    <a:pt x="45720" y="12192"/>
                  </a:lnTo>
                  <a:lnTo>
                    <a:pt x="57912" y="12192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98035" y="4876800"/>
              <a:ext cx="2578608" cy="882396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4098035" y="5856732"/>
            <a:ext cx="1506220" cy="868680"/>
            <a:chOff x="4098035" y="5856732"/>
            <a:chExt cx="1506220" cy="868680"/>
          </a:xfrm>
        </p:grpSpPr>
        <p:sp>
          <p:nvSpPr>
            <p:cNvPr id="126" name="object 126"/>
            <p:cNvSpPr/>
            <p:nvPr/>
          </p:nvSpPr>
          <p:spPr>
            <a:xfrm>
              <a:off x="5327904" y="5971031"/>
              <a:ext cx="276225" cy="70485"/>
            </a:xfrm>
            <a:custGeom>
              <a:avLst/>
              <a:gdLst/>
              <a:ahLst/>
              <a:cxnLst/>
              <a:rect l="l" t="t" r="r" b="b"/>
              <a:pathLst>
                <a:path w="276225" h="70485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9144"/>
                  </a:lnTo>
                  <a:lnTo>
                    <a:pt x="3048" y="10668"/>
                  </a:lnTo>
                  <a:lnTo>
                    <a:pt x="3048" y="13716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19812"/>
                  </a:lnTo>
                  <a:lnTo>
                    <a:pt x="1524" y="19812"/>
                  </a:lnTo>
                  <a:lnTo>
                    <a:pt x="6096" y="15240"/>
                  </a:lnTo>
                  <a:lnTo>
                    <a:pt x="6096" y="13716"/>
                  </a:lnTo>
                  <a:lnTo>
                    <a:pt x="7620" y="12192"/>
                  </a:lnTo>
                  <a:lnTo>
                    <a:pt x="7620" y="0"/>
                  </a:lnTo>
                  <a:close/>
                </a:path>
                <a:path w="276225" h="70485">
                  <a:moveTo>
                    <a:pt x="32004" y="50292"/>
                  </a:moveTo>
                  <a:lnTo>
                    <a:pt x="24384" y="50292"/>
                  </a:lnTo>
                  <a:lnTo>
                    <a:pt x="24384" y="59436"/>
                  </a:lnTo>
                  <a:lnTo>
                    <a:pt x="28956" y="59436"/>
                  </a:lnTo>
                  <a:lnTo>
                    <a:pt x="28956" y="62484"/>
                  </a:lnTo>
                  <a:lnTo>
                    <a:pt x="27432" y="62484"/>
                  </a:lnTo>
                  <a:lnTo>
                    <a:pt x="27432" y="65532"/>
                  </a:lnTo>
                  <a:lnTo>
                    <a:pt x="25908" y="65532"/>
                  </a:lnTo>
                  <a:lnTo>
                    <a:pt x="25908" y="67056"/>
                  </a:lnTo>
                  <a:lnTo>
                    <a:pt x="24384" y="67056"/>
                  </a:lnTo>
                  <a:lnTo>
                    <a:pt x="24384" y="70104"/>
                  </a:lnTo>
                  <a:lnTo>
                    <a:pt x="27432" y="70104"/>
                  </a:lnTo>
                  <a:lnTo>
                    <a:pt x="28956" y="68580"/>
                  </a:lnTo>
                  <a:lnTo>
                    <a:pt x="30480" y="65532"/>
                  </a:lnTo>
                  <a:lnTo>
                    <a:pt x="32004" y="64008"/>
                  </a:lnTo>
                  <a:lnTo>
                    <a:pt x="32004" y="50292"/>
                  </a:lnTo>
                  <a:close/>
                </a:path>
                <a:path w="276225" h="70485">
                  <a:moveTo>
                    <a:pt x="114300" y="0"/>
                  </a:moveTo>
                  <a:lnTo>
                    <a:pt x="73152" y="0"/>
                  </a:lnTo>
                  <a:lnTo>
                    <a:pt x="73152" y="59436"/>
                  </a:lnTo>
                  <a:lnTo>
                    <a:pt x="114300" y="59436"/>
                  </a:lnTo>
                  <a:lnTo>
                    <a:pt x="114300" y="54864"/>
                  </a:lnTo>
                  <a:lnTo>
                    <a:pt x="77724" y="54864"/>
                  </a:lnTo>
                  <a:lnTo>
                    <a:pt x="77724" y="30480"/>
                  </a:lnTo>
                  <a:lnTo>
                    <a:pt x="111252" y="30480"/>
                  </a:lnTo>
                  <a:lnTo>
                    <a:pt x="111252" y="25908"/>
                  </a:lnTo>
                  <a:lnTo>
                    <a:pt x="77724" y="25908"/>
                  </a:lnTo>
                  <a:lnTo>
                    <a:pt x="77724" y="4572"/>
                  </a:lnTo>
                  <a:lnTo>
                    <a:pt x="114300" y="4572"/>
                  </a:lnTo>
                  <a:lnTo>
                    <a:pt x="114300" y="0"/>
                  </a:lnTo>
                  <a:close/>
                </a:path>
                <a:path w="276225" h="70485">
                  <a:moveTo>
                    <a:pt x="158496" y="28956"/>
                  </a:moveTo>
                  <a:lnTo>
                    <a:pt x="144780" y="15240"/>
                  </a:lnTo>
                  <a:lnTo>
                    <a:pt x="134112" y="15240"/>
                  </a:lnTo>
                  <a:lnTo>
                    <a:pt x="132588" y="16764"/>
                  </a:lnTo>
                  <a:lnTo>
                    <a:pt x="129540" y="18288"/>
                  </a:lnTo>
                  <a:lnTo>
                    <a:pt x="126492" y="21336"/>
                  </a:lnTo>
                  <a:lnTo>
                    <a:pt x="123444" y="22860"/>
                  </a:lnTo>
                  <a:lnTo>
                    <a:pt x="123444" y="25908"/>
                  </a:lnTo>
                  <a:lnTo>
                    <a:pt x="120396" y="32004"/>
                  </a:lnTo>
                  <a:lnTo>
                    <a:pt x="120396" y="44196"/>
                  </a:lnTo>
                  <a:lnTo>
                    <a:pt x="121920" y="45720"/>
                  </a:lnTo>
                  <a:lnTo>
                    <a:pt x="123444" y="48768"/>
                  </a:lnTo>
                  <a:lnTo>
                    <a:pt x="123444" y="51816"/>
                  </a:lnTo>
                  <a:lnTo>
                    <a:pt x="126492" y="53340"/>
                  </a:lnTo>
                  <a:lnTo>
                    <a:pt x="128016" y="54864"/>
                  </a:lnTo>
                  <a:lnTo>
                    <a:pt x="129540" y="57912"/>
                  </a:lnTo>
                  <a:lnTo>
                    <a:pt x="132588" y="57912"/>
                  </a:lnTo>
                  <a:lnTo>
                    <a:pt x="134112" y="59436"/>
                  </a:lnTo>
                  <a:lnTo>
                    <a:pt x="149352" y="59436"/>
                  </a:lnTo>
                  <a:lnTo>
                    <a:pt x="155448" y="53340"/>
                  </a:lnTo>
                  <a:lnTo>
                    <a:pt x="158496" y="48768"/>
                  </a:lnTo>
                  <a:lnTo>
                    <a:pt x="158496" y="44196"/>
                  </a:lnTo>
                  <a:lnTo>
                    <a:pt x="153924" y="44196"/>
                  </a:lnTo>
                  <a:lnTo>
                    <a:pt x="153924" y="45720"/>
                  </a:lnTo>
                  <a:lnTo>
                    <a:pt x="152400" y="47244"/>
                  </a:lnTo>
                  <a:lnTo>
                    <a:pt x="152400" y="48768"/>
                  </a:lnTo>
                  <a:lnTo>
                    <a:pt x="150876" y="50292"/>
                  </a:lnTo>
                  <a:lnTo>
                    <a:pt x="150876" y="51816"/>
                  </a:lnTo>
                  <a:lnTo>
                    <a:pt x="149352" y="51816"/>
                  </a:lnTo>
                  <a:lnTo>
                    <a:pt x="146304" y="54864"/>
                  </a:lnTo>
                  <a:lnTo>
                    <a:pt x="143256" y="54864"/>
                  </a:lnTo>
                  <a:lnTo>
                    <a:pt x="141732" y="56388"/>
                  </a:lnTo>
                  <a:lnTo>
                    <a:pt x="138684" y="56388"/>
                  </a:lnTo>
                  <a:lnTo>
                    <a:pt x="135636" y="54864"/>
                  </a:lnTo>
                  <a:lnTo>
                    <a:pt x="134112" y="54864"/>
                  </a:lnTo>
                  <a:lnTo>
                    <a:pt x="128016" y="48768"/>
                  </a:lnTo>
                  <a:lnTo>
                    <a:pt x="128016" y="45720"/>
                  </a:lnTo>
                  <a:lnTo>
                    <a:pt x="126492" y="44196"/>
                  </a:lnTo>
                  <a:lnTo>
                    <a:pt x="126492" y="30480"/>
                  </a:lnTo>
                  <a:lnTo>
                    <a:pt x="128016" y="28956"/>
                  </a:lnTo>
                  <a:lnTo>
                    <a:pt x="128016" y="27432"/>
                  </a:lnTo>
                  <a:lnTo>
                    <a:pt x="129540" y="24384"/>
                  </a:lnTo>
                  <a:lnTo>
                    <a:pt x="132588" y="21336"/>
                  </a:lnTo>
                  <a:lnTo>
                    <a:pt x="134112" y="21336"/>
                  </a:lnTo>
                  <a:lnTo>
                    <a:pt x="135636" y="19812"/>
                  </a:lnTo>
                  <a:lnTo>
                    <a:pt x="146304" y="19812"/>
                  </a:lnTo>
                  <a:lnTo>
                    <a:pt x="149352" y="21336"/>
                  </a:lnTo>
                  <a:lnTo>
                    <a:pt x="150876" y="24384"/>
                  </a:lnTo>
                  <a:lnTo>
                    <a:pt x="152400" y="25908"/>
                  </a:lnTo>
                  <a:lnTo>
                    <a:pt x="152400" y="28956"/>
                  </a:lnTo>
                  <a:lnTo>
                    <a:pt x="158496" y="28956"/>
                  </a:lnTo>
                  <a:close/>
                </a:path>
                <a:path w="276225" h="70485">
                  <a:moveTo>
                    <a:pt x="205740" y="32004"/>
                  </a:moveTo>
                  <a:lnTo>
                    <a:pt x="204216" y="28956"/>
                  </a:lnTo>
                  <a:lnTo>
                    <a:pt x="204216" y="25908"/>
                  </a:lnTo>
                  <a:lnTo>
                    <a:pt x="202692" y="22860"/>
                  </a:lnTo>
                  <a:lnTo>
                    <a:pt x="201168" y="21336"/>
                  </a:lnTo>
                  <a:lnTo>
                    <a:pt x="201168" y="33528"/>
                  </a:lnTo>
                  <a:lnTo>
                    <a:pt x="201168" y="42672"/>
                  </a:lnTo>
                  <a:lnTo>
                    <a:pt x="199644" y="44196"/>
                  </a:lnTo>
                  <a:lnTo>
                    <a:pt x="199644" y="45720"/>
                  </a:lnTo>
                  <a:lnTo>
                    <a:pt x="198120" y="48768"/>
                  </a:lnTo>
                  <a:lnTo>
                    <a:pt x="192024" y="54864"/>
                  </a:lnTo>
                  <a:lnTo>
                    <a:pt x="190500" y="54864"/>
                  </a:lnTo>
                  <a:lnTo>
                    <a:pt x="188976" y="56388"/>
                  </a:lnTo>
                  <a:lnTo>
                    <a:pt x="182880" y="56388"/>
                  </a:lnTo>
                  <a:lnTo>
                    <a:pt x="181356" y="54864"/>
                  </a:lnTo>
                  <a:lnTo>
                    <a:pt x="179832" y="54864"/>
                  </a:lnTo>
                  <a:lnTo>
                    <a:pt x="176784" y="53340"/>
                  </a:lnTo>
                  <a:lnTo>
                    <a:pt x="173736" y="50292"/>
                  </a:lnTo>
                  <a:lnTo>
                    <a:pt x="173736" y="48768"/>
                  </a:lnTo>
                  <a:lnTo>
                    <a:pt x="172212" y="45720"/>
                  </a:lnTo>
                  <a:lnTo>
                    <a:pt x="172212" y="44196"/>
                  </a:lnTo>
                  <a:lnTo>
                    <a:pt x="170688" y="42672"/>
                  </a:lnTo>
                  <a:lnTo>
                    <a:pt x="170688" y="33528"/>
                  </a:lnTo>
                  <a:lnTo>
                    <a:pt x="172212" y="30480"/>
                  </a:lnTo>
                  <a:lnTo>
                    <a:pt x="172212" y="28956"/>
                  </a:lnTo>
                  <a:lnTo>
                    <a:pt x="173736" y="27432"/>
                  </a:lnTo>
                  <a:lnTo>
                    <a:pt x="173736" y="24384"/>
                  </a:lnTo>
                  <a:lnTo>
                    <a:pt x="176784" y="21336"/>
                  </a:lnTo>
                  <a:lnTo>
                    <a:pt x="179832" y="21336"/>
                  </a:lnTo>
                  <a:lnTo>
                    <a:pt x="181356" y="19812"/>
                  </a:lnTo>
                  <a:lnTo>
                    <a:pt x="190500" y="19812"/>
                  </a:lnTo>
                  <a:lnTo>
                    <a:pt x="192024" y="21336"/>
                  </a:lnTo>
                  <a:lnTo>
                    <a:pt x="193548" y="21336"/>
                  </a:lnTo>
                  <a:lnTo>
                    <a:pt x="196596" y="24384"/>
                  </a:lnTo>
                  <a:lnTo>
                    <a:pt x="198120" y="27432"/>
                  </a:lnTo>
                  <a:lnTo>
                    <a:pt x="199644" y="28956"/>
                  </a:lnTo>
                  <a:lnTo>
                    <a:pt x="199644" y="30480"/>
                  </a:lnTo>
                  <a:lnTo>
                    <a:pt x="201168" y="33528"/>
                  </a:lnTo>
                  <a:lnTo>
                    <a:pt x="201168" y="21336"/>
                  </a:lnTo>
                  <a:lnTo>
                    <a:pt x="199644" y="19812"/>
                  </a:lnTo>
                  <a:lnTo>
                    <a:pt x="196596" y="18288"/>
                  </a:lnTo>
                  <a:lnTo>
                    <a:pt x="195072" y="16764"/>
                  </a:lnTo>
                  <a:lnTo>
                    <a:pt x="192024" y="15240"/>
                  </a:lnTo>
                  <a:lnTo>
                    <a:pt x="179832" y="15240"/>
                  </a:lnTo>
                  <a:lnTo>
                    <a:pt x="176784" y="16764"/>
                  </a:lnTo>
                  <a:lnTo>
                    <a:pt x="175260" y="18288"/>
                  </a:lnTo>
                  <a:lnTo>
                    <a:pt x="172212" y="19812"/>
                  </a:lnTo>
                  <a:lnTo>
                    <a:pt x="169164" y="22860"/>
                  </a:lnTo>
                  <a:lnTo>
                    <a:pt x="166116" y="28956"/>
                  </a:lnTo>
                  <a:lnTo>
                    <a:pt x="166116" y="45720"/>
                  </a:lnTo>
                  <a:lnTo>
                    <a:pt x="169164" y="51816"/>
                  </a:lnTo>
                  <a:lnTo>
                    <a:pt x="175260" y="57912"/>
                  </a:lnTo>
                  <a:lnTo>
                    <a:pt x="176784" y="57912"/>
                  </a:lnTo>
                  <a:lnTo>
                    <a:pt x="179832" y="59436"/>
                  </a:lnTo>
                  <a:lnTo>
                    <a:pt x="192024" y="59436"/>
                  </a:lnTo>
                  <a:lnTo>
                    <a:pt x="195072" y="57912"/>
                  </a:lnTo>
                  <a:lnTo>
                    <a:pt x="196596" y="57912"/>
                  </a:lnTo>
                  <a:lnTo>
                    <a:pt x="198120" y="56388"/>
                  </a:lnTo>
                  <a:lnTo>
                    <a:pt x="202692" y="51816"/>
                  </a:lnTo>
                  <a:lnTo>
                    <a:pt x="204216" y="48768"/>
                  </a:lnTo>
                  <a:lnTo>
                    <a:pt x="204216" y="45720"/>
                  </a:lnTo>
                  <a:lnTo>
                    <a:pt x="205740" y="44196"/>
                  </a:lnTo>
                  <a:lnTo>
                    <a:pt x="205740" y="32004"/>
                  </a:lnTo>
                  <a:close/>
                </a:path>
                <a:path w="276225" h="70485">
                  <a:moveTo>
                    <a:pt x="225552" y="50292"/>
                  </a:moveTo>
                  <a:lnTo>
                    <a:pt x="217932" y="50292"/>
                  </a:lnTo>
                  <a:lnTo>
                    <a:pt x="217932" y="59436"/>
                  </a:lnTo>
                  <a:lnTo>
                    <a:pt x="225552" y="59436"/>
                  </a:lnTo>
                  <a:lnTo>
                    <a:pt x="225552" y="50292"/>
                  </a:lnTo>
                  <a:close/>
                </a:path>
                <a:path w="276225" h="70485">
                  <a:moveTo>
                    <a:pt x="251460" y="50292"/>
                  </a:moveTo>
                  <a:lnTo>
                    <a:pt x="243840" y="50292"/>
                  </a:lnTo>
                  <a:lnTo>
                    <a:pt x="243840" y="59436"/>
                  </a:lnTo>
                  <a:lnTo>
                    <a:pt x="251460" y="59436"/>
                  </a:lnTo>
                  <a:lnTo>
                    <a:pt x="251460" y="50292"/>
                  </a:lnTo>
                  <a:close/>
                </a:path>
                <a:path w="276225" h="70485">
                  <a:moveTo>
                    <a:pt x="275844" y="50292"/>
                  </a:moveTo>
                  <a:lnTo>
                    <a:pt x="268224" y="50292"/>
                  </a:lnTo>
                  <a:lnTo>
                    <a:pt x="268224" y="59436"/>
                  </a:lnTo>
                  <a:lnTo>
                    <a:pt x="275844" y="59436"/>
                  </a:lnTo>
                  <a:lnTo>
                    <a:pt x="275844" y="50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98035" y="5856732"/>
              <a:ext cx="1277112" cy="868679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3999855" y="4842905"/>
            <a:ext cx="67310" cy="18954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015740" y="6821423"/>
            <a:ext cx="1522476" cy="77724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101084" y="6987540"/>
            <a:ext cx="1676400" cy="86868"/>
          </a:xfrm>
          <a:prstGeom prst="rect">
            <a:avLst/>
          </a:prstGeom>
        </p:spPr>
      </p:pic>
      <p:sp>
        <p:nvSpPr>
          <p:cNvPr id="131" name="object 131"/>
          <p:cNvSpPr txBox="1"/>
          <p:nvPr/>
        </p:nvSpPr>
        <p:spPr>
          <a:xfrm>
            <a:off x="3999855" y="6906191"/>
            <a:ext cx="67310" cy="3365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32" name="object 13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104132" y="7152131"/>
            <a:ext cx="1367027" cy="6096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012691" y="7325868"/>
            <a:ext cx="1740408" cy="7772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099559" y="7516368"/>
            <a:ext cx="2072639" cy="758951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098035" y="8374380"/>
            <a:ext cx="2051303" cy="739139"/>
          </a:xfrm>
          <a:prstGeom prst="rect">
            <a:avLst/>
          </a:prstGeom>
        </p:spPr>
      </p:pic>
      <p:sp>
        <p:nvSpPr>
          <p:cNvPr id="136" name="object 136"/>
          <p:cNvSpPr txBox="1"/>
          <p:nvPr/>
        </p:nvSpPr>
        <p:spPr>
          <a:xfrm>
            <a:off x="3999855" y="7473216"/>
            <a:ext cx="67310" cy="16700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162300" y="8688323"/>
            <a:ext cx="664845" cy="64516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53060">
              <a:lnSpc>
                <a:spcPct val="100000"/>
              </a:lnSpc>
              <a:spcBef>
                <a:spcPts val="20"/>
              </a:spcBef>
            </a:pPr>
            <a:r>
              <a:rPr dirty="0" u="heavy" sz="650">
                <a:solidFill>
                  <a:srgbClr val="FFFFFF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50" spc="65">
                <a:solidFill>
                  <a:srgbClr val="FFFFFF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tabLst>
                <a:tab pos="543560" algn="l"/>
              </a:tabLst>
            </a:pPr>
            <a:r>
              <a:rPr dirty="0" u="heavy" sz="650">
                <a:solidFill>
                  <a:srgbClr val="FFFFFF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50">
                <a:solidFill>
                  <a:srgbClr val="FFFFFF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	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015740" y="9232392"/>
            <a:ext cx="609600" cy="86868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38783" y="1729739"/>
            <a:ext cx="1463040" cy="1975103"/>
          </a:xfrm>
          <a:prstGeom prst="rect">
            <a:avLst/>
          </a:prstGeom>
        </p:spPr>
      </p:pic>
      <p:grpSp>
        <p:nvGrpSpPr>
          <p:cNvPr id="140" name="object 140"/>
          <p:cNvGrpSpPr/>
          <p:nvPr/>
        </p:nvGrpSpPr>
        <p:grpSpPr>
          <a:xfrm>
            <a:off x="3162300" y="8688323"/>
            <a:ext cx="664845" cy="645160"/>
            <a:chOff x="3162300" y="8688323"/>
            <a:chExt cx="664845" cy="645160"/>
          </a:xfrm>
        </p:grpSpPr>
        <p:sp>
          <p:nvSpPr>
            <p:cNvPr id="141" name="object 141"/>
            <p:cNvSpPr/>
            <p:nvPr/>
          </p:nvSpPr>
          <p:spPr>
            <a:xfrm>
              <a:off x="3162300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3" y="644652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3240024" y="8744711"/>
              <a:ext cx="509270" cy="161925"/>
            </a:xfrm>
            <a:custGeom>
              <a:avLst/>
              <a:gdLst/>
              <a:ahLst/>
              <a:cxnLst/>
              <a:rect l="l" t="t" r="r" b="b"/>
              <a:pathLst>
                <a:path w="509270" h="161925">
                  <a:moveTo>
                    <a:pt x="117348" y="73152"/>
                  </a:moveTo>
                  <a:lnTo>
                    <a:pt x="102108" y="7315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2108" y="103632"/>
                  </a:lnTo>
                  <a:lnTo>
                    <a:pt x="102108" y="117348"/>
                  </a:lnTo>
                  <a:lnTo>
                    <a:pt x="86855" y="117348"/>
                  </a:lnTo>
                  <a:lnTo>
                    <a:pt x="86855" y="132588"/>
                  </a:lnTo>
                  <a:lnTo>
                    <a:pt x="86855" y="146304"/>
                  </a:lnTo>
                  <a:lnTo>
                    <a:pt x="44196" y="146304"/>
                  </a:lnTo>
                  <a:lnTo>
                    <a:pt x="44196" y="132588"/>
                  </a:lnTo>
                  <a:lnTo>
                    <a:pt x="86855" y="132588"/>
                  </a:lnTo>
                  <a:lnTo>
                    <a:pt x="86855" y="117348"/>
                  </a:lnTo>
                  <a:lnTo>
                    <a:pt x="44196" y="117348"/>
                  </a:lnTo>
                  <a:lnTo>
                    <a:pt x="44196" y="131064"/>
                  </a:lnTo>
                  <a:lnTo>
                    <a:pt x="28943" y="131064"/>
                  </a:lnTo>
                  <a:lnTo>
                    <a:pt x="28943" y="146304"/>
                  </a:lnTo>
                  <a:lnTo>
                    <a:pt x="15240" y="146304"/>
                  </a:lnTo>
                  <a:lnTo>
                    <a:pt x="15240" y="131064"/>
                  </a:lnTo>
                  <a:lnTo>
                    <a:pt x="0" y="131064"/>
                  </a:lnTo>
                  <a:lnTo>
                    <a:pt x="0" y="146304"/>
                  </a:lnTo>
                  <a:lnTo>
                    <a:pt x="0" y="161544"/>
                  </a:lnTo>
                  <a:lnTo>
                    <a:pt x="102108" y="161544"/>
                  </a:lnTo>
                  <a:lnTo>
                    <a:pt x="102108" y="146304"/>
                  </a:lnTo>
                  <a:lnTo>
                    <a:pt x="102108" y="132588"/>
                  </a:lnTo>
                  <a:lnTo>
                    <a:pt x="103632" y="132588"/>
                  </a:lnTo>
                  <a:lnTo>
                    <a:pt x="103632" y="117348"/>
                  </a:lnTo>
                  <a:lnTo>
                    <a:pt x="117348" y="117348"/>
                  </a:lnTo>
                  <a:lnTo>
                    <a:pt x="117348" y="103632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17348" y="73152"/>
                  </a:lnTo>
                  <a:close/>
                </a:path>
                <a:path w="509270" h="161925">
                  <a:moveTo>
                    <a:pt x="175260" y="88392"/>
                  </a:moveTo>
                  <a:lnTo>
                    <a:pt x="160020" y="88392"/>
                  </a:lnTo>
                  <a:lnTo>
                    <a:pt x="160020" y="103632"/>
                  </a:lnTo>
                  <a:lnTo>
                    <a:pt x="175260" y="103632"/>
                  </a:lnTo>
                  <a:lnTo>
                    <a:pt x="175260" y="88392"/>
                  </a:lnTo>
                  <a:close/>
                </a:path>
                <a:path w="509270" h="161925">
                  <a:moveTo>
                    <a:pt x="408432" y="117348"/>
                  </a:moveTo>
                  <a:lnTo>
                    <a:pt x="377952" y="117348"/>
                  </a:lnTo>
                  <a:lnTo>
                    <a:pt x="377952" y="131064"/>
                  </a:lnTo>
                  <a:lnTo>
                    <a:pt x="364236" y="131064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7952" y="103632"/>
                  </a:lnTo>
                  <a:lnTo>
                    <a:pt x="377952" y="88392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48996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2108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04800" y="88392"/>
                  </a:lnTo>
                  <a:lnTo>
                    <a:pt x="304800" y="103632"/>
                  </a:lnTo>
                  <a:lnTo>
                    <a:pt x="320040" y="103632"/>
                  </a:lnTo>
                  <a:lnTo>
                    <a:pt x="320040" y="117348"/>
                  </a:lnTo>
                  <a:lnTo>
                    <a:pt x="320040" y="132588"/>
                  </a:lnTo>
                  <a:lnTo>
                    <a:pt x="348996" y="132588"/>
                  </a:lnTo>
                  <a:lnTo>
                    <a:pt x="348996" y="146304"/>
                  </a:lnTo>
                  <a:lnTo>
                    <a:pt x="320040" y="146304"/>
                  </a:lnTo>
                  <a:lnTo>
                    <a:pt x="320040" y="161544"/>
                  </a:lnTo>
                  <a:lnTo>
                    <a:pt x="350520" y="161544"/>
                  </a:lnTo>
                  <a:lnTo>
                    <a:pt x="350520" y="146304"/>
                  </a:lnTo>
                  <a:lnTo>
                    <a:pt x="377952" y="146304"/>
                  </a:lnTo>
                  <a:lnTo>
                    <a:pt x="377952" y="161544"/>
                  </a:lnTo>
                  <a:lnTo>
                    <a:pt x="393192" y="161544"/>
                  </a:lnTo>
                  <a:lnTo>
                    <a:pt x="393192" y="146304"/>
                  </a:lnTo>
                  <a:lnTo>
                    <a:pt x="379476" y="146304"/>
                  </a:lnTo>
                  <a:lnTo>
                    <a:pt x="379476" y="132588"/>
                  </a:lnTo>
                  <a:lnTo>
                    <a:pt x="408432" y="132588"/>
                  </a:lnTo>
                  <a:lnTo>
                    <a:pt x="408432" y="117348"/>
                  </a:lnTo>
                  <a:close/>
                </a:path>
                <a:path w="509270" h="161925">
                  <a:moveTo>
                    <a:pt x="408432" y="73152"/>
                  </a:moveTo>
                  <a:lnTo>
                    <a:pt x="393192" y="73152"/>
                  </a:lnTo>
                  <a:lnTo>
                    <a:pt x="393192" y="88392"/>
                  </a:lnTo>
                  <a:lnTo>
                    <a:pt x="393192" y="103632"/>
                  </a:lnTo>
                  <a:lnTo>
                    <a:pt x="408432" y="103632"/>
                  </a:lnTo>
                  <a:lnTo>
                    <a:pt x="408432" y="88392"/>
                  </a:lnTo>
                  <a:lnTo>
                    <a:pt x="408432" y="73152"/>
                  </a:lnTo>
                  <a:close/>
                </a:path>
                <a:path w="509270" h="161925">
                  <a:moveTo>
                    <a:pt x="408432" y="15240"/>
                  </a:moveTo>
                  <a:lnTo>
                    <a:pt x="406908" y="15240"/>
                  </a:lnTo>
                  <a:lnTo>
                    <a:pt x="406908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333756" y="0"/>
                  </a:lnTo>
                  <a:lnTo>
                    <a:pt x="333756" y="15240"/>
                  </a:lnTo>
                  <a:lnTo>
                    <a:pt x="320040" y="15240"/>
                  </a:lnTo>
                  <a:lnTo>
                    <a:pt x="320040" y="0"/>
                  </a:lnTo>
                  <a:lnTo>
                    <a:pt x="275844" y="0"/>
                  </a:lnTo>
                  <a:lnTo>
                    <a:pt x="275844" y="15240"/>
                  </a:lnTo>
                  <a:lnTo>
                    <a:pt x="275844" y="28956"/>
                  </a:lnTo>
                  <a:lnTo>
                    <a:pt x="275844" y="30480"/>
                  </a:lnTo>
                  <a:lnTo>
                    <a:pt x="275844" y="44196"/>
                  </a:lnTo>
                  <a:lnTo>
                    <a:pt x="248412" y="44196"/>
                  </a:lnTo>
                  <a:lnTo>
                    <a:pt x="248412" y="30480"/>
                  </a:lnTo>
                  <a:lnTo>
                    <a:pt x="262128" y="30480"/>
                  </a:lnTo>
                  <a:lnTo>
                    <a:pt x="262128" y="15240"/>
                  </a:lnTo>
                  <a:lnTo>
                    <a:pt x="262128" y="0"/>
                  </a:lnTo>
                  <a:lnTo>
                    <a:pt x="233172" y="0"/>
                  </a:lnTo>
                  <a:lnTo>
                    <a:pt x="233172" y="30480"/>
                  </a:lnTo>
                  <a:lnTo>
                    <a:pt x="233172" y="44196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204216" y="57912"/>
                  </a:lnTo>
                  <a:lnTo>
                    <a:pt x="204216" y="44196"/>
                  </a:lnTo>
                  <a:lnTo>
                    <a:pt x="175260" y="44196"/>
                  </a:lnTo>
                  <a:lnTo>
                    <a:pt x="175260" y="30480"/>
                  </a:lnTo>
                  <a:lnTo>
                    <a:pt x="175260" y="28956"/>
                  </a:lnTo>
                  <a:lnTo>
                    <a:pt x="175260" y="15240"/>
                  </a:lnTo>
                  <a:lnTo>
                    <a:pt x="188976" y="15240"/>
                  </a:lnTo>
                  <a:lnTo>
                    <a:pt x="188976" y="30480"/>
                  </a:lnTo>
                  <a:lnTo>
                    <a:pt x="219456" y="30480"/>
                  </a:lnTo>
                  <a:lnTo>
                    <a:pt x="219456" y="15240"/>
                  </a:lnTo>
                  <a:lnTo>
                    <a:pt x="231648" y="15240"/>
                  </a:lnTo>
                  <a:lnTo>
                    <a:pt x="231648" y="30480"/>
                  </a:lnTo>
                  <a:lnTo>
                    <a:pt x="233172" y="30480"/>
                  </a:lnTo>
                  <a:lnTo>
                    <a:pt x="233172" y="0"/>
                  </a:lnTo>
                  <a:lnTo>
                    <a:pt x="202692" y="0"/>
                  </a:lnTo>
                  <a:lnTo>
                    <a:pt x="202692" y="15240"/>
                  </a:lnTo>
                  <a:lnTo>
                    <a:pt x="190500" y="15240"/>
                  </a:lnTo>
                  <a:lnTo>
                    <a:pt x="190500" y="0"/>
                  </a:lnTo>
                  <a:lnTo>
                    <a:pt x="173736" y="0"/>
                  </a:lnTo>
                  <a:lnTo>
                    <a:pt x="173736" y="44196"/>
                  </a:lnTo>
                  <a:lnTo>
                    <a:pt x="173736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73736" y="44196"/>
                  </a:lnTo>
                  <a:lnTo>
                    <a:pt x="173736" y="0"/>
                  </a:lnTo>
                  <a:lnTo>
                    <a:pt x="117348" y="0"/>
                  </a:lnTo>
                  <a:lnTo>
                    <a:pt x="117348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17348" y="28956"/>
                  </a:lnTo>
                  <a:lnTo>
                    <a:pt x="117348" y="15240"/>
                  </a:lnTo>
                  <a:lnTo>
                    <a:pt x="102108" y="15240"/>
                  </a:lnTo>
                  <a:lnTo>
                    <a:pt x="102108" y="30480"/>
                  </a:lnTo>
                  <a:lnTo>
                    <a:pt x="115824" y="30480"/>
                  </a:lnTo>
                  <a:lnTo>
                    <a:pt x="115824" y="44196"/>
                  </a:lnTo>
                  <a:lnTo>
                    <a:pt x="131064" y="44196"/>
                  </a:lnTo>
                  <a:lnTo>
                    <a:pt x="131064" y="5943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31064" y="103632"/>
                  </a:lnTo>
                  <a:lnTo>
                    <a:pt x="131064" y="117348"/>
                  </a:lnTo>
                  <a:lnTo>
                    <a:pt x="131064" y="132588"/>
                  </a:lnTo>
                  <a:lnTo>
                    <a:pt x="144780" y="132588"/>
                  </a:lnTo>
                  <a:lnTo>
                    <a:pt x="144780" y="146304"/>
                  </a:lnTo>
                  <a:lnTo>
                    <a:pt x="115824" y="146304"/>
                  </a:lnTo>
                  <a:lnTo>
                    <a:pt x="115824" y="161544"/>
                  </a:lnTo>
                  <a:lnTo>
                    <a:pt x="146304" y="161544"/>
                  </a:lnTo>
                  <a:lnTo>
                    <a:pt x="146304" y="146304"/>
                  </a:lnTo>
                  <a:lnTo>
                    <a:pt x="175260" y="146304"/>
                  </a:lnTo>
                  <a:lnTo>
                    <a:pt x="175260" y="131064"/>
                  </a:lnTo>
                  <a:lnTo>
                    <a:pt x="161544" y="131064"/>
                  </a:lnTo>
                  <a:lnTo>
                    <a:pt x="161544" y="117348"/>
                  </a:lnTo>
                  <a:lnTo>
                    <a:pt x="146304" y="117348"/>
                  </a:lnTo>
                  <a:lnTo>
                    <a:pt x="146304" y="103632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75260" y="73152"/>
                  </a:lnTo>
                  <a:lnTo>
                    <a:pt x="175260" y="59436"/>
                  </a:lnTo>
                  <a:lnTo>
                    <a:pt x="202692" y="59436"/>
                  </a:lnTo>
                  <a:lnTo>
                    <a:pt x="202692" y="73152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04216" y="102108"/>
                  </a:lnTo>
                  <a:lnTo>
                    <a:pt x="204216" y="88392"/>
                  </a:lnTo>
                  <a:lnTo>
                    <a:pt x="190500" y="88392"/>
                  </a:lnTo>
                  <a:lnTo>
                    <a:pt x="190500" y="73152"/>
                  </a:lnTo>
                  <a:lnTo>
                    <a:pt x="175260" y="73152"/>
                  </a:lnTo>
                  <a:lnTo>
                    <a:pt x="175260" y="88392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88976" y="103632"/>
                  </a:lnTo>
                  <a:lnTo>
                    <a:pt x="188976" y="117348"/>
                  </a:lnTo>
                  <a:lnTo>
                    <a:pt x="202692" y="117348"/>
                  </a:lnTo>
                  <a:lnTo>
                    <a:pt x="202692" y="131064"/>
                  </a:lnTo>
                  <a:lnTo>
                    <a:pt x="188976" y="131064"/>
                  </a:lnTo>
                  <a:lnTo>
                    <a:pt x="188976" y="146304"/>
                  </a:lnTo>
                  <a:lnTo>
                    <a:pt x="204216" y="146304"/>
                  </a:lnTo>
                  <a:lnTo>
                    <a:pt x="204216" y="161544"/>
                  </a:lnTo>
                  <a:lnTo>
                    <a:pt x="219456" y="161544"/>
                  </a:lnTo>
                  <a:lnTo>
                    <a:pt x="219456" y="146304"/>
                  </a:lnTo>
                  <a:lnTo>
                    <a:pt x="219456" y="132588"/>
                  </a:lnTo>
                  <a:lnTo>
                    <a:pt x="233172" y="132588"/>
                  </a:lnTo>
                  <a:lnTo>
                    <a:pt x="233172" y="117348"/>
                  </a:lnTo>
                  <a:lnTo>
                    <a:pt x="246888" y="117348"/>
                  </a:lnTo>
                  <a:lnTo>
                    <a:pt x="246888" y="131064"/>
                  </a:lnTo>
                  <a:lnTo>
                    <a:pt x="246888" y="132588"/>
                  </a:lnTo>
                  <a:lnTo>
                    <a:pt x="246888" y="146304"/>
                  </a:lnTo>
                  <a:lnTo>
                    <a:pt x="246888" y="161544"/>
                  </a:lnTo>
                  <a:lnTo>
                    <a:pt x="262128" y="161544"/>
                  </a:lnTo>
                  <a:lnTo>
                    <a:pt x="262128" y="146304"/>
                  </a:lnTo>
                  <a:lnTo>
                    <a:pt x="262128" y="132588"/>
                  </a:lnTo>
                  <a:lnTo>
                    <a:pt x="275844" y="132588"/>
                  </a:lnTo>
                  <a:lnTo>
                    <a:pt x="275844" y="146304"/>
                  </a:lnTo>
                  <a:lnTo>
                    <a:pt x="291084" y="146304"/>
                  </a:lnTo>
                  <a:lnTo>
                    <a:pt x="291084" y="132588"/>
                  </a:lnTo>
                  <a:lnTo>
                    <a:pt x="306324" y="132588"/>
                  </a:lnTo>
                  <a:lnTo>
                    <a:pt x="306324" y="117348"/>
                  </a:lnTo>
                  <a:lnTo>
                    <a:pt x="291084" y="117348"/>
                  </a:lnTo>
                  <a:lnTo>
                    <a:pt x="291084" y="131064"/>
                  </a:lnTo>
                  <a:lnTo>
                    <a:pt x="277368" y="131064"/>
                  </a:lnTo>
                  <a:lnTo>
                    <a:pt x="277368" y="117348"/>
                  </a:lnTo>
                  <a:lnTo>
                    <a:pt x="291084" y="117348"/>
                  </a:lnTo>
                  <a:lnTo>
                    <a:pt x="291084" y="103632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277368" y="88392"/>
                  </a:lnTo>
                  <a:lnTo>
                    <a:pt x="277368" y="73152"/>
                  </a:lnTo>
                  <a:lnTo>
                    <a:pt x="262128" y="73152"/>
                  </a:lnTo>
                  <a:lnTo>
                    <a:pt x="262128" y="88392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75844" y="103632"/>
                  </a:lnTo>
                  <a:lnTo>
                    <a:pt x="275844" y="117348"/>
                  </a:lnTo>
                  <a:lnTo>
                    <a:pt x="262128" y="117348"/>
                  </a:lnTo>
                  <a:lnTo>
                    <a:pt x="262128" y="103632"/>
                  </a:lnTo>
                  <a:lnTo>
                    <a:pt x="262128" y="102108"/>
                  </a:lnTo>
                  <a:lnTo>
                    <a:pt x="262128" y="88392"/>
                  </a:lnTo>
                  <a:lnTo>
                    <a:pt x="248412" y="88392"/>
                  </a:lnTo>
                  <a:lnTo>
                    <a:pt x="248412" y="73152"/>
                  </a:lnTo>
                  <a:lnTo>
                    <a:pt x="246888" y="73152"/>
                  </a:lnTo>
                  <a:lnTo>
                    <a:pt x="246888" y="88392"/>
                  </a:lnTo>
                  <a:lnTo>
                    <a:pt x="246888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306324" y="59436"/>
                  </a:lnTo>
                  <a:lnTo>
                    <a:pt x="306324" y="44196"/>
                  </a:lnTo>
                  <a:lnTo>
                    <a:pt x="306324" y="30480"/>
                  </a:lnTo>
                  <a:lnTo>
                    <a:pt x="333756" y="30480"/>
                  </a:lnTo>
                  <a:lnTo>
                    <a:pt x="333756" y="44196"/>
                  </a:lnTo>
                  <a:lnTo>
                    <a:pt x="320040" y="44196"/>
                  </a:lnTo>
                  <a:lnTo>
                    <a:pt x="320040" y="59436"/>
                  </a:lnTo>
                  <a:lnTo>
                    <a:pt x="335280" y="59436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3048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48996" y="44196"/>
                  </a:lnTo>
                  <a:lnTo>
                    <a:pt x="348996" y="59436"/>
                  </a:lnTo>
                  <a:lnTo>
                    <a:pt x="364236" y="59436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93192" y="15240"/>
                  </a:lnTo>
                  <a:lnTo>
                    <a:pt x="393192" y="30480"/>
                  </a:lnTo>
                  <a:lnTo>
                    <a:pt x="408432" y="30480"/>
                  </a:lnTo>
                  <a:lnTo>
                    <a:pt x="408432" y="15240"/>
                  </a:lnTo>
                  <a:close/>
                </a:path>
                <a:path w="509270" h="161925">
                  <a:moveTo>
                    <a:pt x="422148" y="146304"/>
                  </a:moveTo>
                  <a:lnTo>
                    <a:pt x="406908" y="146304"/>
                  </a:lnTo>
                  <a:lnTo>
                    <a:pt x="406908" y="161544"/>
                  </a:lnTo>
                  <a:lnTo>
                    <a:pt x="422148" y="161544"/>
                  </a:lnTo>
                  <a:lnTo>
                    <a:pt x="422148" y="146304"/>
                  </a:lnTo>
                  <a:close/>
                </a:path>
                <a:path w="509270" h="161925">
                  <a:moveTo>
                    <a:pt x="451104" y="117348"/>
                  </a:moveTo>
                  <a:lnTo>
                    <a:pt x="420624" y="117348"/>
                  </a:lnTo>
                  <a:lnTo>
                    <a:pt x="420624" y="132588"/>
                  </a:lnTo>
                  <a:lnTo>
                    <a:pt x="422148" y="132588"/>
                  </a:lnTo>
                  <a:lnTo>
                    <a:pt x="422148" y="146304"/>
                  </a:lnTo>
                  <a:lnTo>
                    <a:pt x="437388" y="146304"/>
                  </a:lnTo>
                  <a:lnTo>
                    <a:pt x="437388" y="132588"/>
                  </a:lnTo>
                  <a:lnTo>
                    <a:pt x="451104" y="132588"/>
                  </a:lnTo>
                  <a:lnTo>
                    <a:pt x="451104" y="117348"/>
                  </a:lnTo>
                  <a:close/>
                </a:path>
                <a:path w="509270" h="161925">
                  <a:moveTo>
                    <a:pt x="509016" y="117348"/>
                  </a:moveTo>
                  <a:lnTo>
                    <a:pt x="493776" y="117348"/>
                  </a:lnTo>
                  <a:lnTo>
                    <a:pt x="493776" y="132588"/>
                  </a:lnTo>
                  <a:lnTo>
                    <a:pt x="509016" y="132588"/>
                  </a:lnTo>
                  <a:lnTo>
                    <a:pt x="509016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224784" y="889101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103619" y="115824"/>
                  </a:moveTo>
                  <a:lnTo>
                    <a:pt x="88392" y="115824"/>
                  </a:lnTo>
                  <a:lnTo>
                    <a:pt x="88392" y="131064"/>
                  </a:lnTo>
                  <a:lnTo>
                    <a:pt x="103619" y="131064"/>
                  </a:lnTo>
                  <a:lnTo>
                    <a:pt x="103619" y="115824"/>
                  </a:lnTo>
                  <a:close/>
                </a:path>
                <a:path w="539750" h="131445">
                  <a:moveTo>
                    <a:pt x="103619" y="28956"/>
                  </a:moveTo>
                  <a:lnTo>
                    <a:pt x="88392" y="28956"/>
                  </a:lnTo>
                  <a:lnTo>
                    <a:pt x="8839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45707" y="28956"/>
                  </a:lnTo>
                  <a:lnTo>
                    <a:pt x="45707" y="13716"/>
                  </a:lnTo>
                  <a:lnTo>
                    <a:pt x="15240" y="13716"/>
                  </a:lnTo>
                  <a:lnTo>
                    <a:pt x="15240" y="28956"/>
                  </a:lnTo>
                  <a:lnTo>
                    <a:pt x="30480" y="28956"/>
                  </a:lnTo>
                  <a:lnTo>
                    <a:pt x="30480" y="42672"/>
                  </a:lnTo>
                  <a:lnTo>
                    <a:pt x="30480" y="57912"/>
                  </a:lnTo>
                  <a:lnTo>
                    <a:pt x="30480" y="71628"/>
                  </a:lnTo>
                  <a:lnTo>
                    <a:pt x="16764" y="71628"/>
                  </a:lnTo>
                  <a:lnTo>
                    <a:pt x="16764" y="57912"/>
                  </a:lnTo>
                  <a:lnTo>
                    <a:pt x="30480" y="57912"/>
                  </a:lnTo>
                  <a:lnTo>
                    <a:pt x="30480" y="42672"/>
                  </a:lnTo>
                  <a:lnTo>
                    <a:pt x="15240" y="42672"/>
                  </a:lnTo>
                  <a:lnTo>
                    <a:pt x="15240" y="57912"/>
                  </a:lnTo>
                  <a:lnTo>
                    <a:pt x="1524" y="57912"/>
                  </a:lnTo>
                  <a:lnTo>
                    <a:pt x="1524" y="71628"/>
                  </a:lnTo>
                  <a:lnTo>
                    <a:pt x="0" y="71628"/>
                  </a:lnTo>
                  <a:lnTo>
                    <a:pt x="0" y="86868"/>
                  </a:lnTo>
                  <a:lnTo>
                    <a:pt x="0" y="102108"/>
                  </a:lnTo>
                  <a:lnTo>
                    <a:pt x="15240" y="102108"/>
                  </a:lnTo>
                  <a:lnTo>
                    <a:pt x="15240" y="115824"/>
                  </a:lnTo>
                  <a:lnTo>
                    <a:pt x="30480" y="115824"/>
                  </a:lnTo>
                  <a:lnTo>
                    <a:pt x="30480" y="102108"/>
                  </a:lnTo>
                  <a:lnTo>
                    <a:pt x="30480" y="100584"/>
                  </a:lnTo>
                  <a:lnTo>
                    <a:pt x="30480" y="86868"/>
                  </a:lnTo>
                  <a:lnTo>
                    <a:pt x="30480" y="73152"/>
                  </a:lnTo>
                  <a:lnTo>
                    <a:pt x="45707" y="73152"/>
                  </a:lnTo>
                  <a:lnTo>
                    <a:pt x="45707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103619" y="44196"/>
                  </a:lnTo>
                  <a:lnTo>
                    <a:pt x="103619" y="28956"/>
                  </a:lnTo>
                  <a:close/>
                </a:path>
                <a:path w="539750" h="131445">
                  <a:moveTo>
                    <a:pt x="132588" y="115824"/>
                  </a:moveTo>
                  <a:lnTo>
                    <a:pt x="117348" y="115824"/>
                  </a:lnTo>
                  <a:lnTo>
                    <a:pt x="117348" y="131064"/>
                  </a:lnTo>
                  <a:lnTo>
                    <a:pt x="132588" y="131064"/>
                  </a:lnTo>
                  <a:lnTo>
                    <a:pt x="132588" y="115824"/>
                  </a:lnTo>
                  <a:close/>
                </a:path>
                <a:path w="539750" h="131445">
                  <a:moveTo>
                    <a:pt x="146304" y="86868"/>
                  </a:moveTo>
                  <a:lnTo>
                    <a:pt x="132588" y="86868"/>
                  </a:lnTo>
                  <a:lnTo>
                    <a:pt x="132588" y="73152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17348" y="57912"/>
                  </a:lnTo>
                  <a:lnTo>
                    <a:pt x="117348" y="71628"/>
                  </a:lnTo>
                  <a:lnTo>
                    <a:pt x="103619" y="71628"/>
                  </a:lnTo>
                  <a:lnTo>
                    <a:pt x="103619" y="57912"/>
                  </a:lnTo>
                  <a:lnTo>
                    <a:pt x="88392" y="57912"/>
                  </a:lnTo>
                  <a:lnTo>
                    <a:pt x="88392" y="73152"/>
                  </a:lnTo>
                  <a:lnTo>
                    <a:pt x="102095" y="73152"/>
                  </a:lnTo>
                  <a:lnTo>
                    <a:pt x="102095" y="86868"/>
                  </a:lnTo>
                  <a:lnTo>
                    <a:pt x="74676" y="86868"/>
                  </a:lnTo>
                  <a:lnTo>
                    <a:pt x="74676" y="71628"/>
                  </a:lnTo>
                  <a:lnTo>
                    <a:pt x="59436" y="71628"/>
                  </a:lnTo>
                  <a:lnTo>
                    <a:pt x="59436" y="86868"/>
                  </a:lnTo>
                  <a:lnTo>
                    <a:pt x="59436" y="100584"/>
                  </a:lnTo>
                  <a:lnTo>
                    <a:pt x="44183" y="100584"/>
                  </a:lnTo>
                  <a:lnTo>
                    <a:pt x="44183" y="115824"/>
                  </a:lnTo>
                  <a:lnTo>
                    <a:pt x="44183" y="131064"/>
                  </a:lnTo>
                  <a:lnTo>
                    <a:pt x="59436" y="131064"/>
                  </a:lnTo>
                  <a:lnTo>
                    <a:pt x="59436" y="115824"/>
                  </a:lnTo>
                  <a:lnTo>
                    <a:pt x="74676" y="115824"/>
                  </a:lnTo>
                  <a:lnTo>
                    <a:pt x="74676" y="102108"/>
                  </a:lnTo>
                  <a:lnTo>
                    <a:pt x="118872" y="102108"/>
                  </a:lnTo>
                  <a:lnTo>
                    <a:pt x="118872" y="86868"/>
                  </a:lnTo>
                  <a:lnTo>
                    <a:pt x="131064" y="86868"/>
                  </a:lnTo>
                  <a:lnTo>
                    <a:pt x="131064" y="102108"/>
                  </a:lnTo>
                  <a:lnTo>
                    <a:pt x="146304" y="102108"/>
                  </a:lnTo>
                  <a:lnTo>
                    <a:pt x="146304" y="86868"/>
                  </a:lnTo>
                  <a:close/>
                </a:path>
                <a:path w="539750" h="131445">
                  <a:moveTo>
                    <a:pt x="161544" y="71628"/>
                  </a:moveTo>
                  <a:lnTo>
                    <a:pt x="146304" y="71628"/>
                  </a:lnTo>
                  <a:lnTo>
                    <a:pt x="146304" y="86868"/>
                  </a:lnTo>
                  <a:lnTo>
                    <a:pt x="161544" y="86868"/>
                  </a:lnTo>
                  <a:lnTo>
                    <a:pt x="161544" y="71628"/>
                  </a:lnTo>
                  <a:close/>
                </a:path>
                <a:path w="539750" h="131445">
                  <a:moveTo>
                    <a:pt x="176784" y="28956"/>
                  </a:moveTo>
                  <a:lnTo>
                    <a:pt x="146304" y="28956"/>
                  </a:lnTo>
                  <a:lnTo>
                    <a:pt x="146304" y="13716"/>
                  </a:lnTo>
                  <a:lnTo>
                    <a:pt x="131064" y="13716"/>
                  </a:lnTo>
                  <a:lnTo>
                    <a:pt x="131064" y="28956"/>
                  </a:lnTo>
                  <a:lnTo>
                    <a:pt x="117348" y="28956"/>
                  </a:lnTo>
                  <a:lnTo>
                    <a:pt x="117348" y="44196"/>
                  </a:lnTo>
                  <a:lnTo>
                    <a:pt x="176784" y="44196"/>
                  </a:lnTo>
                  <a:lnTo>
                    <a:pt x="176784" y="28956"/>
                  </a:lnTo>
                  <a:close/>
                </a:path>
                <a:path w="539750" h="131445">
                  <a:moveTo>
                    <a:pt x="190500" y="100584"/>
                  </a:moveTo>
                  <a:lnTo>
                    <a:pt x="175260" y="100584"/>
                  </a:lnTo>
                  <a:lnTo>
                    <a:pt x="175260" y="115824"/>
                  </a:lnTo>
                  <a:lnTo>
                    <a:pt x="160020" y="115824"/>
                  </a:lnTo>
                  <a:lnTo>
                    <a:pt x="160020" y="131064"/>
                  </a:lnTo>
                  <a:lnTo>
                    <a:pt x="190500" y="131064"/>
                  </a:lnTo>
                  <a:lnTo>
                    <a:pt x="190500" y="115824"/>
                  </a:lnTo>
                  <a:lnTo>
                    <a:pt x="190500" y="100584"/>
                  </a:lnTo>
                  <a:close/>
                </a:path>
                <a:path w="539750" h="131445">
                  <a:moveTo>
                    <a:pt x="219456" y="13716"/>
                  </a:moveTo>
                  <a:lnTo>
                    <a:pt x="188976" y="13716"/>
                  </a:lnTo>
                  <a:lnTo>
                    <a:pt x="188976" y="28956"/>
                  </a:lnTo>
                  <a:lnTo>
                    <a:pt x="219456" y="28956"/>
                  </a:lnTo>
                  <a:lnTo>
                    <a:pt x="219456" y="13716"/>
                  </a:lnTo>
                  <a:close/>
                </a:path>
                <a:path w="539750" h="131445">
                  <a:moveTo>
                    <a:pt x="307848" y="28956"/>
                  </a:moveTo>
                  <a:lnTo>
                    <a:pt x="277368" y="28956"/>
                  </a:lnTo>
                  <a:lnTo>
                    <a:pt x="277368" y="42672"/>
                  </a:lnTo>
                  <a:lnTo>
                    <a:pt x="263652" y="42672"/>
                  </a:lnTo>
                  <a:lnTo>
                    <a:pt x="263652" y="28956"/>
                  </a:lnTo>
                  <a:lnTo>
                    <a:pt x="277368" y="28956"/>
                  </a:lnTo>
                  <a:lnTo>
                    <a:pt x="277368" y="13716"/>
                  </a:lnTo>
                  <a:lnTo>
                    <a:pt x="262128" y="13716"/>
                  </a:lnTo>
                  <a:lnTo>
                    <a:pt x="262128" y="86868"/>
                  </a:lnTo>
                  <a:lnTo>
                    <a:pt x="262128" y="100584"/>
                  </a:lnTo>
                  <a:lnTo>
                    <a:pt x="234696" y="100584"/>
                  </a:lnTo>
                  <a:lnTo>
                    <a:pt x="234696" y="86868"/>
                  </a:lnTo>
                  <a:lnTo>
                    <a:pt x="262128" y="86868"/>
                  </a:lnTo>
                  <a:lnTo>
                    <a:pt x="262128" y="13716"/>
                  </a:lnTo>
                  <a:lnTo>
                    <a:pt x="246888" y="13716"/>
                  </a:lnTo>
                  <a:lnTo>
                    <a:pt x="246888" y="28956"/>
                  </a:lnTo>
                  <a:lnTo>
                    <a:pt x="248412" y="28956"/>
                  </a:lnTo>
                  <a:lnTo>
                    <a:pt x="248412" y="42672"/>
                  </a:lnTo>
                  <a:lnTo>
                    <a:pt x="248412" y="57912"/>
                  </a:lnTo>
                  <a:lnTo>
                    <a:pt x="248412" y="71628"/>
                  </a:lnTo>
                  <a:lnTo>
                    <a:pt x="234696" y="71628"/>
                  </a:lnTo>
                  <a:lnTo>
                    <a:pt x="234696" y="57912"/>
                  </a:lnTo>
                  <a:lnTo>
                    <a:pt x="248412" y="57912"/>
                  </a:lnTo>
                  <a:lnTo>
                    <a:pt x="248412" y="42672"/>
                  </a:lnTo>
                  <a:lnTo>
                    <a:pt x="233172" y="42672"/>
                  </a:lnTo>
                  <a:lnTo>
                    <a:pt x="233172" y="73152"/>
                  </a:lnTo>
                  <a:lnTo>
                    <a:pt x="233172" y="86868"/>
                  </a:lnTo>
                  <a:lnTo>
                    <a:pt x="219456" y="86868"/>
                  </a:lnTo>
                  <a:lnTo>
                    <a:pt x="219456" y="73152"/>
                  </a:lnTo>
                  <a:lnTo>
                    <a:pt x="233172" y="73152"/>
                  </a:lnTo>
                  <a:lnTo>
                    <a:pt x="233172" y="42672"/>
                  </a:lnTo>
                  <a:lnTo>
                    <a:pt x="188976" y="42672"/>
                  </a:lnTo>
                  <a:lnTo>
                    <a:pt x="188976" y="57912"/>
                  </a:lnTo>
                  <a:lnTo>
                    <a:pt x="219456" y="57912"/>
                  </a:lnTo>
                  <a:lnTo>
                    <a:pt x="219456" y="71628"/>
                  </a:lnTo>
                  <a:lnTo>
                    <a:pt x="188976" y="71628"/>
                  </a:lnTo>
                  <a:lnTo>
                    <a:pt x="188976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33172" y="102108"/>
                  </a:lnTo>
                  <a:lnTo>
                    <a:pt x="233172" y="115824"/>
                  </a:lnTo>
                  <a:lnTo>
                    <a:pt x="219456" y="115824"/>
                  </a:lnTo>
                  <a:lnTo>
                    <a:pt x="219456" y="131064"/>
                  </a:lnTo>
                  <a:lnTo>
                    <a:pt x="234696" y="131064"/>
                  </a:lnTo>
                  <a:lnTo>
                    <a:pt x="234696" y="115824"/>
                  </a:lnTo>
                  <a:lnTo>
                    <a:pt x="277368" y="115824"/>
                  </a:lnTo>
                  <a:lnTo>
                    <a:pt x="277368" y="102108"/>
                  </a:lnTo>
                  <a:lnTo>
                    <a:pt x="277368" y="100584"/>
                  </a:lnTo>
                  <a:lnTo>
                    <a:pt x="277368" y="86868"/>
                  </a:lnTo>
                  <a:lnTo>
                    <a:pt x="263652" y="86868"/>
                  </a:lnTo>
                  <a:lnTo>
                    <a:pt x="263652" y="73152"/>
                  </a:lnTo>
                  <a:lnTo>
                    <a:pt x="263652" y="71628"/>
                  </a:lnTo>
                  <a:lnTo>
                    <a:pt x="263652" y="57912"/>
                  </a:lnTo>
                  <a:lnTo>
                    <a:pt x="277368" y="57912"/>
                  </a:lnTo>
                  <a:lnTo>
                    <a:pt x="277368" y="44196"/>
                  </a:lnTo>
                  <a:lnTo>
                    <a:pt x="307848" y="44196"/>
                  </a:lnTo>
                  <a:lnTo>
                    <a:pt x="307848" y="28956"/>
                  </a:lnTo>
                  <a:close/>
                </a:path>
                <a:path w="539750" h="131445">
                  <a:moveTo>
                    <a:pt x="524256" y="71628"/>
                  </a:moveTo>
                  <a:lnTo>
                    <a:pt x="510540" y="71628"/>
                  </a:lnTo>
                  <a:lnTo>
                    <a:pt x="510540" y="57912"/>
                  </a:lnTo>
                  <a:lnTo>
                    <a:pt x="510540" y="44196"/>
                  </a:lnTo>
                  <a:lnTo>
                    <a:pt x="510540" y="42672"/>
                  </a:lnTo>
                  <a:lnTo>
                    <a:pt x="510540" y="28956"/>
                  </a:lnTo>
                  <a:lnTo>
                    <a:pt x="510540" y="13716"/>
                  </a:lnTo>
                  <a:lnTo>
                    <a:pt x="495300" y="13716"/>
                  </a:lnTo>
                  <a:lnTo>
                    <a:pt x="495300" y="44196"/>
                  </a:lnTo>
                  <a:lnTo>
                    <a:pt x="495300" y="57912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93776" y="86868"/>
                  </a:lnTo>
                  <a:lnTo>
                    <a:pt x="481584" y="86868"/>
                  </a:lnTo>
                  <a:lnTo>
                    <a:pt x="481584" y="73152"/>
                  </a:lnTo>
                  <a:lnTo>
                    <a:pt x="493776" y="73152"/>
                  </a:lnTo>
                  <a:lnTo>
                    <a:pt x="493776" y="57912"/>
                  </a:lnTo>
                  <a:lnTo>
                    <a:pt x="481584" y="57912"/>
                  </a:lnTo>
                  <a:lnTo>
                    <a:pt x="481584" y="44196"/>
                  </a:lnTo>
                  <a:lnTo>
                    <a:pt x="495300" y="44196"/>
                  </a:lnTo>
                  <a:lnTo>
                    <a:pt x="495300" y="13716"/>
                  </a:lnTo>
                  <a:lnTo>
                    <a:pt x="495300" y="0"/>
                  </a:lnTo>
                  <a:lnTo>
                    <a:pt x="464820" y="0"/>
                  </a:lnTo>
                  <a:lnTo>
                    <a:pt x="464820" y="13716"/>
                  </a:lnTo>
                  <a:lnTo>
                    <a:pt x="451104" y="13716"/>
                  </a:lnTo>
                  <a:lnTo>
                    <a:pt x="451104" y="28956"/>
                  </a:lnTo>
                  <a:lnTo>
                    <a:pt x="437388" y="28956"/>
                  </a:lnTo>
                  <a:lnTo>
                    <a:pt x="437388" y="42672"/>
                  </a:lnTo>
                  <a:lnTo>
                    <a:pt x="423672" y="42672"/>
                  </a:lnTo>
                  <a:lnTo>
                    <a:pt x="423672" y="28956"/>
                  </a:lnTo>
                  <a:lnTo>
                    <a:pt x="437388" y="28956"/>
                  </a:lnTo>
                  <a:lnTo>
                    <a:pt x="437388" y="15240"/>
                  </a:lnTo>
                  <a:lnTo>
                    <a:pt x="437388" y="13716"/>
                  </a:lnTo>
                  <a:lnTo>
                    <a:pt x="437388" y="0"/>
                  </a:lnTo>
                  <a:lnTo>
                    <a:pt x="422148" y="0"/>
                  </a:lnTo>
                  <a:lnTo>
                    <a:pt x="422148" y="13716"/>
                  </a:lnTo>
                  <a:lnTo>
                    <a:pt x="377952" y="13716"/>
                  </a:lnTo>
                  <a:lnTo>
                    <a:pt x="377952" y="28956"/>
                  </a:lnTo>
                  <a:lnTo>
                    <a:pt x="408432" y="28956"/>
                  </a:lnTo>
                  <a:lnTo>
                    <a:pt x="408432" y="42672"/>
                  </a:lnTo>
                  <a:lnTo>
                    <a:pt x="393192" y="42672"/>
                  </a:lnTo>
                  <a:lnTo>
                    <a:pt x="393192" y="57912"/>
                  </a:lnTo>
                  <a:lnTo>
                    <a:pt x="377952" y="57912"/>
                  </a:lnTo>
                  <a:lnTo>
                    <a:pt x="377952" y="71628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437388" y="57912"/>
                  </a:lnTo>
                  <a:lnTo>
                    <a:pt x="437388" y="44196"/>
                  </a:lnTo>
                  <a:lnTo>
                    <a:pt x="452628" y="44196"/>
                  </a:lnTo>
                  <a:lnTo>
                    <a:pt x="452628" y="2895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80060" y="86868"/>
                  </a:lnTo>
                  <a:lnTo>
                    <a:pt x="480060" y="100584"/>
                  </a:lnTo>
                  <a:lnTo>
                    <a:pt x="466344" y="100584"/>
                  </a:lnTo>
                  <a:lnTo>
                    <a:pt x="466344" y="86868"/>
                  </a:lnTo>
                  <a:lnTo>
                    <a:pt x="480060" y="86868"/>
                  </a:lnTo>
                  <a:lnTo>
                    <a:pt x="480060" y="42672"/>
                  </a:lnTo>
                  <a:lnTo>
                    <a:pt x="466344" y="42672"/>
                  </a:lnTo>
                  <a:lnTo>
                    <a:pt x="466344" y="57912"/>
                  </a:lnTo>
                  <a:lnTo>
                    <a:pt x="466344" y="71628"/>
                  </a:lnTo>
                  <a:lnTo>
                    <a:pt x="452628" y="71628"/>
                  </a:lnTo>
                  <a:lnTo>
                    <a:pt x="452628" y="57912"/>
                  </a:lnTo>
                  <a:lnTo>
                    <a:pt x="451104" y="5791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51104" y="73152"/>
                  </a:lnTo>
                  <a:lnTo>
                    <a:pt x="451104" y="57912"/>
                  </a:lnTo>
                  <a:lnTo>
                    <a:pt x="437388" y="57912"/>
                  </a:lnTo>
                  <a:lnTo>
                    <a:pt x="437388" y="71628"/>
                  </a:lnTo>
                  <a:lnTo>
                    <a:pt x="422148" y="71628"/>
                  </a:lnTo>
                  <a:lnTo>
                    <a:pt x="422148" y="86868"/>
                  </a:lnTo>
                  <a:lnTo>
                    <a:pt x="422148" y="100584"/>
                  </a:lnTo>
                  <a:lnTo>
                    <a:pt x="408432" y="100584"/>
                  </a:lnTo>
                  <a:lnTo>
                    <a:pt x="408432" y="86868"/>
                  </a:lnTo>
                  <a:lnTo>
                    <a:pt x="393192" y="86868"/>
                  </a:lnTo>
                  <a:lnTo>
                    <a:pt x="393192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50520" y="86868"/>
                  </a:lnTo>
                  <a:lnTo>
                    <a:pt x="350520" y="71628"/>
                  </a:lnTo>
                  <a:lnTo>
                    <a:pt x="321564" y="71628"/>
                  </a:lnTo>
                  <a:lnTo>
                    <a:pt x="321564" y="57912"/>
                  </a:lnTo>
                  <a:lnTo>
                    <a:pt x="350520" y="57912"/>
                  </a:lnTo>
                  <a:lnTo>
                    <a:pt x="350520" y="44196"/>
                  </a:lnTo>
                  <a:lnTo>
                    <a:pt x="364236" y="44196"/>
                  </a:lnTo>
                  <a:lnTo>
                    <a:pt x="364236" y="28956"/>
                  </a:lnTo>
                  <a:lnTo>
                    <a:pt x="350520" y="28956"/>
                  </a:lnTo>
                  <a:lnTo>
                    <a:pt x="350520" y="13716"/>
                  </a:lnTo>
                  <a:lnTo>
                    <a:pt x="335280" y="13716"/>
                  </a:lnTo>
                  <a:lnTo>
                    <a:pt x="335280" y="28956"/>
                  </a:lnTo>
                  <a:lnTo>
                    <a:pt x="320040" y="28956"/>
                  </a:lnTo>
                  <a:lnTo>
                    <a:pt x="320040" y="42672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291084" y="57912"/>
                  </a:lnTo>
                  <a:lnTo>
                    <a:pt x="291084" y="71628"/>
                  </a:lnTo>
                  <a:lnTo>
                    <a:pt x="277368" y="71628"/>
                  </a:lnTo>
                  <a:lnTo>
                    <a:pt x="277368" y="86868"/>
                  </a:lnTo>
                  <a:lnTo>
                    <a:pt x="291084" y="86868"/>
                  </a:lnTo>
                  <a:lnTo>
                    <a:pt x="291084" y="100584"/>
                  </a:lnTo>
                  <a:lnTo>
                    <a:pt x="291084" y="102108"/>
                  </a:lnTo>
                  <a:lnTo>
                    <a:pt x="291084" y="115824"/>
                  </a:lnTo>
                  <a:lnTo>
                    <a:pt x="306324" y="115824"/>
                  </a:lnTo>
                  <a:lnTo>
                    <a:pt x="306324" y="102108"/>
                  </a:lnTo>
                  <a:lnTo>
                    <a:pt x="306324" y="100584"/>
                  </a:lnTo>
                  <a:lnTo>
                    <a:pt x="306324" y="86868"/>
                  </a:lnTo>
                  <a:lnTo>
                    <a:pt x="307848" y="86868"/>
                  </a:lnTo>
                  <a:lnTo>
                    <a:pt x="307848" y="73152"/>
                  </a:lnTo>
                  <a:lnTo>
                    <a:pt x="320040" y="73152"/>
                  </a:lnTo>
                  <a:lnTo>
                    <a:pt x="320040" y="86868"/>
                  </a:lnTo>
                  <a:lnTo>
                    <a:pt x="320040" y="100584"/>
                  </a:lnTo>
                  <a:lnTo>
                    <a:pt x="320040" y="102108"/>
                  </a:lnTo>
                  <a:lnTo>
                    <a:pt x="320040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66344" y="102108"/>
                  </a:lnTo>
                  <a:lnTo>
                    <a:pt x="466344" y="115824"/>
                  </a:lnTo>
                  <a:lnTo>
                    <a:pt x="481584" y="115824"/>
                  </a:lnTo>
                  <a:lnTo>
                    <a:pt x="481584" y="102108"/>
                  </a:lnTo>
                  <a:lnTo>
                    <a:pt x="510540" y="102108"/>
                  </a:lnTo>
                  <a:lnTo>
                    <a:pt x="510540" y="86868"/>
                  </a:lnTo>
                  <a:lnTo>
                    <a:pt x="524256" y="86868"/>
                  </a:lnTo>
                  <a:lnTo>
                    <a:pt x="524256" y="71628"/>
                  </a:lnTo>
                  <a:close/>
                </a:path>
                <a:path w="539750" h="131445">
                  <a:moveTo>
                    <a:pt x="539496" y="13716"/>
                  </a:moveTo>
                  <a:lnTo>
                    <a:pt x="524256" y="13716"/>
                  </a:lnTo>
                  <a:lnTo>
                    <a:pt x="524256" y="28956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lnTo>
                    <a:pt x="539496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224784" y="9006839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350520" y="86868"/>
                  </a:moveTo>
                  <a:lnTo>
                    <a:pt x="335280" y="86868"/>
                  </a:lnTo>
                  <a:lnTo>
                    <a:pt x="335280" y="73152"/>
                  </a:lnTo>
                  <a:lnTo>
                    <a:pt x="292608" y="73152"/>
                  </a:lnTo>
                  <a:lnTo>
                    <a:pt x="292608" y="57912"/>
                  </a:lnTo>
                  <a:lnTo>
                    <a:pt x="306324" y="57912"/>
                  </a:lnTo>
                  <a:lnTo>
                    <a:pt x="306324" y="42672"/>
                  </a:lnTo>
                  <a:lnTo>
                    <a:pt x="292608" y="42672"/>
                  </a:lnTo>
                  <a:lnTo>
                    <a:pt x="292608" y="28956"/>
                  </a:lnTo>
                  <a:lnTo>
                    <a:pt x="321564" y="28956"/>
                  </a:lnTo>
                  <a:lnTo>
                    <a:pt x="321564" y="15240"/>
                  </a:lnTo>
                  <a:lnTo>
                    <a:pt x="335280" y="15240"/>
                  </a:lnTo>
                  <a:lnTo>
                    <a:pt x="335280" y="0"/>
                  </a:lnTo>
                  <a:lnTo>
                    <a:pt x="320040" y="0"/>
                  </a:lnTo>
                  <a:lnTo>
                    <a:pt x="320040" y="13716"/>
                  </a:lnTo>
                  <a:lnTo>
                    <a:pt x="306324" y="13716"/>
                  </a:lnTo>
                  <a:lnTo>
                    <a:pt x="306324" y="0"/>
                  </a:lnTo>
                  <a:lnTo>
                    <a:pt x="262128" y="0"/>
                  </a:lnTo>
                  <a:lnTo>
                    <a:pt x="262128" y="15240"/>
                  </a:lnTo>
                  <a:lnTo>
                    <a:pt x="277368" y="15240"/>
                  </a:lnTo>
                  <a:lnTo>
                    <a:pt x="277368" y="28956"/>
                  </a:lnTo>
                  <a:lnTo>
                    <a:pt x="277368" y="44196"/>
                  </a:lnTo>
                  <a:lnTo>
                    <a:pt x="291084" y="44196"/>
                  </a:lnTo>
                  <a:lnTo>
                    <a:pt x="291084" y="57912"/>
                  </a:lnTo>
                  <a:lnTo>
                    <a:pt x="277368" y="57912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63652" y="86868"/>
                  </a:lnTo>
                  <a:lnTo>
                    <a:pt x="263652" y="73152"/>
                  </a:lnTo>
                  <a:lnTo>
                    <a:pt x="263652" y="57912"/>
                  </a:lnTo>
                  <a:lnTo>
                    <a:pt x="263652" y="44196"/>
                  </a:lnTo>
                  <a:lnTo>
                    <a:pt x="263652" y="42672"/>
                  </a:lnTo>
                  <a:lnTo>
                    <a:pt x="263652" y="28956"/>
                  </a:lnTo>
                  <a:lnTo>
                    <a:pt x="248412" y="28956"/>
                  </a:lnTo>
                  <a:lnTo>
                    <a:pt x="248412" y="42672"/>
                  </a:lnTo>
                  <a:lnTo>
                    <a:pt x="234696" y="42672"/>
                  </a:lnTo>
                  <a:lnTo>
                    <a:pt x="234696" y="28956"/>
                  </a:lnTo>
                  <a:lnTo>
                    <a:pt x="248412" y="28956"/>
                  </a:lnTo>
                  <a:lnTo>
                    <a:pt x="248412" y="13716"/>
                  </a:lnTo>
                  <a:lnTo>
                    <a:pt x="234696" y="13716"/>
                  </a:lnTo>
                  <a:lnTo>
                    <a:pt x="234696" y="0"/>
                  </a:lnTo>
                  <a:lnTo>
                    <a:pt x="219456" y="0"/>
                  </a:lnTo>
                  <a:lnTo>
                    <a:pt x="219456" y="13716"/>
                  </a:lnTo>
                  <a:lnTo>
                    <a:pt x="217932" y="13716"/>
                  </a:lnTo>
                  <a:lnTo>
                    <a:pt x="217932" y="28956"/>
                  </a:lnTo>
                  <a:lnTo>
                    <a:pt x="219456" y="28956"/>
                  </a:lnTo>
                  <a:lnTo>
                    <a:pt x="219456" y="44196"/>
                  </a:lnTo>
                  <a:lnTo>
                    <a:pt x="233172" y="44196"/>
                  </a:lnTo>
                  <a:lnTo>
                    <a:pt x="233172" y="57912"/>
                  </a:lnTo>
                  <a:lnTo>
                    <a:pt x="248412" y="57912"/>
                  </a:lnTo>
                  <a:lnTo>
                    <a:pt x="248412" y="73152"/>
                  </a:lnTo>
                  <a:lnTo>
                    <a:pt x="219456" y="73152"/>
                  </a:lnTo>
                  <a:lnTo>
                    <a:pt x="219456" y="57912"/>
                  </a:lnTo>
                  <a:lnTo>
                    <a:pt x="190500" y="57912"/>
                  </a:lnTo>
                  <a:lnTo>
                    <a:pt x="190500" y="44196"/>
                  </a:lnTo>
                  <a:lnTo>
                    <a:pt x="205740" y="44196"/>
                  </a:lnTo>
                  <a:lnTo>
                    <a:pt x="205740" y="28956"/>
                  </a:lnTo>
                  <a:lnTo>
                    <a:pt x="176784" y="28956"/>
                  </a:lnTo>
                  <a:lnTo>
                    <a:pt x="176784" y="13716"/>
                  </a:lnTo>
                  <a:lnTo>
                    <a:pt x="161544" y="13716"/>
                  </a:lnTo>
                  <a:lnTo>
                    <a:pt x="161544" y="28956"/>
                  </a:lnTo>
                  <a:lnTo>
                    <a:pt x="175260" y="28956"/>
                  </a:lnTo>
                  <a:lnTo>
                    <a:pt x="175260" y="42672"/>
                  </a:lnTo>
                  <a:lnTo>
                    <a:pt x="161544" y="42672"/>
                  </a:lnTo>
                  <a:lnTo>
                    <a:pt x="161544" y="28956"/>
                  </a:lnTo>
                  <a:lnTo>
                    <a:pt x="146304" y="28956"/>
                  </a:lnTo>
                  <a:lnTo>
                    <a:pt x="146304" y="42672"/>
                  </a:lnTo>
                  <a:lnTo>
                    <a:pt x="146304" y="44196"/>
                  </a:lnTo>
                  <a:lnTo>
                    <a:pt x="146304" y="57912"/>
                  </a:lnTo>
                  <a:lnTo>
                    <a:pt x="160020" y="57912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46304" y="102108"/>
                  </a:lnTo>
                  <a:lnTo>
                    <a:pt x="132588" y="102108"/>
                  </a:lnTo>
                  <a:lnTo>
                    <a:pt x="132588" y="88392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32588" y="73152"/>
                  </a:lnTo>
                  <a:lnTo>
                    <a:pt x="132588" y="57912"/>
                  </a:lnTo>
                  <a:lnTo>
                    <a:pt x="132588" y="42672"/>
                  </a:lnTo>
                  <a:lnTo>
                    <a:pt x="103619" y="42672"/>
                  </a:lnTo>
                  <a:lnTo>
                    <a:pt x="103619" y="28956"/>
                  </a:lnTo>
                  <a:lnTo>
                    <a:pt x="132588" y="28956"/>
                  </a:lnTo>
                  <a:lnTo>
                    <a:pt x="132588" y="13716"/>
                  </a:lnTo>
                  <a:lnTo>
                    <a:pt x="102095" y="13716"/>
                  </a:lnTo>
                  <a:lnTo>
                    <a:pt x="102095" y="28956"/>
                  </a:lnTo>
                  <a:lnTo>
                    <a:pt x="102095" y="44196"/>
                  </a:lnTo>
                  <a:lnTo>
                    <a:pt x="102095" y="57912"/>
                  </a:lnTo>
                  <a:lnTo>
                    <a:pt x="74676" y="57912"/>
                  </a:lnTo>
                  <a:lnTo>
                    <a:pt x="74676" y="44196"/>
                  </a:lnTo>
                  <a:lnTo>
                    <a:pt x="102095" y="44196"/>
                  </a:lnTo>
                  <a:lnTo>
                    <a:pt x="102095" y="28956"/>
                  </a:lnTo>
                  <a:lnTo>
                    <a:pt x="89916" y="28956"/>
                  </a:lnTo>
                  <a:lnTo>
                    <a:pt x="89916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73152" y="42672"/>
                  </a:lnTo>
                  <a:lnTo>
                    <a:pt x="30480" y="42672"/>
                  </a:lnTo>
                  <a:lnTo>
                    <a:pt x="30480" y="28956"/>
                  </a:lnTo>
                  <a:lnTo>
                    <a:pt x="73152" y="28956"/>
                  </a:lnTo>
                  <a:lnTo>
                    <a:pt x="73152" y="13716"/>
                  </a:lnTo>
                  <a:lnTo>
                    <a:pt x="1524" y="13716"/>
                  </a:lnTo>
                  <a:lnTo>
                    <a:pt x="1524" y="28956"/>
                  </a:lnTo>
                  <a:lnTo>
                    <a:pt x="0" y="28956"/>
                  </a:lnTo>
                  <a:lnTo>
                    <a:pt x="0" y="44196"/>
                  </a:lnTo>
                  <a:lnTo>
                    <a:pt x="15240" y="44196"/>
                  </a:lnTo>
                  <a:lnTo>
                    <a:pt x="15240" y="57912"/>
                  </a:lnTo>
                  <a:lnTo>
                    <a:pt x="15240" y="73152"/>
                  </a:lnTo>
                  <a:lnTo>
                    <a:pt x="0" y="73152"/>
                  </a:lnTo>
                  <a:lnTo>
                    <a:pt x="0" y="88392"/>
                  </a:lnTo>
                  <a:lnTo>
                    <a:pt x="1524" y="88392"/>
                  </a:lnTo>
                  <a:lnTo>
                    <a:pt x="1524" y="102108"/>
                  </a:lnTo>
                  <a:lnTo>
                    <a:pt x="1524" y="117348"/>
                  </a:lnTo>
                  <a:lnTo>
                    <a:pt x="16764" y="117348"/>
                  </a:lnTo>
                  <a:lnTo>
                    <a:pt x="16764" y="102108"/>
                  </a:lnTo>
                  <a:lnTo>
                    <a:pt x="16764" y="88392"/>
                  </a:lnTo>
                  <a:lnTo>
                    <a:pt x="30480" y="88392"/>
                  </a:lnTo>
                  <a:lnTo>
                    <a:pt x="30480" y="102108"/>
                  </a:lnTo>
                  <a:lnTo>
                    <a:pt x="45707" y="102108"/>
                  </a:lnTo>
                  <a:lnTo>
                    <a:pt x="45707" y="86868"/>
                  </a:lnTo>
                  <a:lnTo>
                    <a:pt x="30480" y="86868"/>
                  </a:lnTo>
                  <a:lnTo>
                    <a:pt x="30480" y="73152"/>
                  </a:lnTo>
                  <a:lnTo>
                    <a:pt x="30480" y="57912"/>
                  </a:lnTo>
                  <a:lnTo>
                    <a:pt x="73152" y="57912"/>
                  </a:lnTo>
                  <a:lnTo>
                    <a:pt x="73152" y="73152"/>
                  </a:lnTo>
                  <a:lnTo>
                    <a:pt x="59436" y="73152"/>
                  </a:lnTo>
                  <a:lnTo>
                    <a:pt x="59436" y="86868"/>
                  </a:lnTo>
                  <a:lnTo>
                    <a:pt x="59436" y="88392"/>
                  </a:lnTo>
                  <a:lnTo>
                    <a:pt x="59436" y="102108"/>
                  </a:lnTo>
                  <a:lnTo>
                    <a:pt x="59436" y="117348"/>
                  </a:lnTo>
                  <a:lnTo>
                    <a:pt x="74676" y="117348"/>
                  </a:lnTo>
                  <a:lnTo>
                    <a:pt x="74676" y="102108"/>
                  </a:lnTo>
                  <a:lnTo>
                    <a:pt x="74676" y="88392"/>
                  </a:lnTo>
                  <a:lnTo>
                    <a:pt x="88392" y="88392"/>
                  </a:lnTo>
                  <a:lnTo>
                    <a:pt x="88392" y="102108"/>
                  </a:lnTo>
                  <a:lnTo>
                    <a:pt x="103619" y="102108"/>
                  </a:lnTo>
                  <a:lnTo>
                    <a:pt x="103619" y="86868"/>
                  </a:lnTo>
                  <a:lnTo>
                    <a:pt x="89916" y="86868"/>
                  </a:lnTo>
                  <a:lnTo>
                    <a:pt x="89916" y="73152"/>
                  </a:lnTo>
                  <a:lnTo>
                    <a:pt x="103619" y="73152"/>
                  </a:lnTo>
                  <a:lnTo>
                    <a:pt x="103619" y="57912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31064" y="73152"/>
                  </a:lnTo>
                  <a:lnTo>
                    <a:pt x="131064" y="86868"/>
                  </a:lnTo>
                  <a:lnTo>
                    <a:pt x="117348" y="86868"/>
                  </a:lnTo>
                  <a:lnTo>
                    <a:pt x="117348" y="102108"/>
                  </a:lnTo>
                  <a:lnTo>
                    <a:pt x="117348" y="117348"/>
                  </a:lnTo>
                  <a:lnTo>
                    <a:pt x="190500" y="117348"/>
                  </a:lnTo>
                  <a:lnTo>
                    <a:pt x="190500" y="102108"/>
                  </a:lnTo>
                  <a:lnTo>
                    <a:pt x="176784" y="102108"/>
                  </a:lnTo>
                  <a:lnTo>
                    <a:pt x="176784" y="88392"/>
                  </a:lnTo>
                  <a:lnTo>
                    <a:pt x="190500" y="88392"/>
                  </a:lnTo>
                  <a:lnTo>
                    <a:pt x="190500" y="73152"/>
                  </a:lnTo>
                  <a:lnTo>
                    <a:pt x="204216" y="73152"/>
                  </a:lnTo>
                  <a:lnTo>
                    <a:pt x="204216" y="86868"/>
                  </a:lnTo>
                  <a:lnTo>
                    <a:pt x="204216" y="88392"/>
                  </a:lnTo>
                  <a:lnTo>
                    <a:pt x="204216" y="102108"/>
                  </a:lnTo>
                  <a:lnTo>
                    <a:pt x="219456" y="102108"/>
                  </a:lnTo>
                  <a:lnTo>
                    <a:pt x="219456" y="117348"/>
                  </a:lnTo>
                  <a:lnTo>
                    <a:pt x="234696" y="117348"/>
                  </a:lnTo>
                  <a:lnTo>
                    <a:pt x="234696" y="102108"/>
                  </a:lnTo>
                  <a:lnTo>
                    <a:pt x="234696" y="88392"/>
                  </a:lnTo>
                  <a:lnTo>
                    <a:pt x="248412" y="88392"/>
                  </a:lnTo>
                  <a:lnTo>
                    <a:pt x="248412" y="102108"/>
                  </a:lnTo>
                  <a:lnTo>
                    <a:pt x="292608" y="102108"/>
                  </a:lnTo>
                  <a:lnTo>
                    <a:pt x="292608" y="88392"/>
                  </a:lnTo>
                  <a:lnTo>
                    <a:pt x="306324" y="88392"/>
                  </a:lnTo>
                  <a:lnTo>
                    <a:pt x="306324" y="102108"/>
                  </a:lnTo>
                  <a:lnTo>
                    <a:pt x="321564" y="102108"/>
                  </a:lnTo>
                  <a:lnTo>
                    <a:pt x="321564" y="88392"/>
                  </a:lnTo>
                  <a:lnTo>
                    <a:pt x="335280" y="88392"/>
                  </a:lnTo>
                  <a:lnTo>
                    <a:pt x="335280" y="102108"/>
                  </a:lnTo>
                  <a:lnTo>
                    <a:pt x="350520" y="102108"/>
                  </a:lnTo>
                  <a:lnTo>
                    <a:pt x="350520" y="86868"/>
                  </a:lnTo>
                  <a:close/>
                </a:path>
                <a:path w="539750" h="117475">
                  <a:moveTo>
                    <a:pt x="408432" y="86868"/>
                  </a:moveTo>
                  <a:lnTo>
                    <a:pt x="393192" y="86868"/>
                  </a:lnTo>
                  <a:lnTo>
                    <a:pt x="393192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102108"/>
                  </a:lnTo>
                  <a:lnTo>
                    <a:pt x="408432" y="102108"/>
                  </a:lnTo>
                  <a:lnTo>
                    <a:pt x="408432" y="86868"/>
                  </a:lnTo>
                  <a:close/>
                </a:path>
                <a:path w="539750" h="117475">
                  <a:moveTo>
                    <a:pt x="437388" y="57912"/>
                  </a:moveTo>
                  <a:lnTo>
                    <a:pt x="422148" y="57912"/>
                  </a:lnTo>
                  <a:lnTo>
                    <a:pt x="422148" y="73152"/>
                  </a:lnTo>
                  <a:lnTo>
                    <a:pt x="437388" y="73152"/>
                  </a:lnTo>
                  <a:lnTo>
                    <a:pt x="437388" y="57912"/>
                  </a:lnTo>
                  <a:close/>
                </a:path>
                <a:path w="539750" h="117475">
                  <a:moveTo>
                    <a:pt x="466344" y="0"/>
                  </a:moveTo>
                  <a:lnTo>
                    <a:pt x="451104" y="0"/>
                  </a:lnTo>
                  <a:lnTo>
                    <a:pt x="451104" y="13716"/>
                  </a:lnTo>
                  <a:lnTo>
                    <a:pt x="423672" y="13716"/>
                  </a:lnTo>
                  <a:lnTo>
                    <a:pt x="423672" y="0"/>
                  </a:lnTo>
                  <a:lnTo>
                    <a:pt x="393192" y="0"/>
                  </a:lnTo>
                  <a:lnTo>
                    <a:pt x="393192" y="13716"/>
                  </a:lnTo>
                  <a:lnTo>
                    <a:pt x="379476" y="13716"/>
                  </a:lnTo>
                  <a:lnTo>
                    <a:pt x="379476" y="0"/>
                  </a:lnTo>
                  <a:lnTo>
                    <a:pt x="364236" y="0"/>
                  </a:lnTo>
                  <a:lnTo>
                    <a:pt x="364236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65760" y="42672"/>
                  </a:lnTo>
                  <a:lnTo>
                    <a:pt x="365760" y="28956"/>
                  </a:lnTo>
                  <a:lnTo>
                    <a:pt x="335280" y="28956"/>
                  </a:lnTo>
                  <a:lnTo>
                    <a:pt x="335280" y="42672"/>
                  </a:lnTo>
                  <a:lnTo>
                    <a:pt x="320040" y="42672"/>
                  </a:lnTo>
                  <a:lnTo>
                    <a:pt x="320040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48996" y="73152"/>
                  </a:lnTo>
                  <a:lnTo>
                    <a:pt x="364236" y="73152"/>
                  </a:lnTo>
                  <a:lnTo>
                    <a:pt x="364236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08432" y="42672"/>
                  </a:lnTo>
                  <a:lnTo>
                    <a:pt x="408432" y="28956"/>
                  </a:lnTo>
                  <a:lnTo>
                    <a:pt x="422148" y="28956"/>
                  </a:lnTo>
                  <a:lnTo>
                    <a:pt x="422148" y="44196"/>
                  </a:lnTo>
                  <a:lnTo>
                    <a:pt x="452628" y="44196"/>
                  </a:lnTo>
                  <a:lnTo>
                    <a:pt x="452628" y="28956"/>
                  </a:lnTo>
                  <a:lnTo>
                    <a:pt x="466344" y="28956"/>
                  </a:lnTo>
                  <a:lnTo>
                    <a:pt x="466344" y="15240"/>
                  </a:lnTo>
                  <a:lnTo>
                    <a:pt x="466344" y="13716"/>
                  </a:lnTo>
                  <a:lnTo>
                    <a:pt x="466344" y="0"/>
                  </a:lnTo>
                  <a:close/>
                </a:path>
                <a:path w="539750" h="117475">
                  <a:moveTo>
                    <a:pt x="481584" y="86868"/>
                  </a:moveTo>
                  <a:lnTo>
                    <a:pt x="466344" y="86868"/>
                  </a:lnTo>
                  <a:lnTo>
                    <a:pt x="466344" y="7315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7388" y="86868"/>
                  </a:lnTo>
                  <a:lnTo>
                    <a:pt x="437388" y="102108"/>
                  </a:lnTo>
                  <a:lnTo>
                    <a:pt x="481584" y="102108"/>
                  </a:lnTo>
                  <a:lnTo>
                    <a:pt x="481584" y="86868"/>
                  </a:lnTo>
                  <a:close/>
                </a:path>
                <a:path w="539750" h="117475">
                  <a:moveTo>
                    <a:pt x="539496" y="73152"/>
                  </a:moveTo>
                  <a:lnTo>
                    <a:pt x="524256" y="73152"/>
                  </a:lnTo>
                  <a:lnTo>
                    <a:pt x="524256" y="86868"/>
                  </a:lnTo>
                  <a:lnTo>
                    <a:pt x="524256" y="88392"/>
                  </a:lnTo>
                  <a:lnTo>
                    <a:pt x="524256" y="102108"/>
                  </a:lnTo>
                  <a:lnTo>
                    <a:pt x="539496" y="102108"/>
                  </a:lnTo>
                  <a:lnTo>
                    <a:pt x="539496" y="88392"/>
                  </a:lnTo>
                  <a:lnTo>
                    <a:pt x="539496" y="86868"/>
                  </a:lnTo>
                  <a:lnTo>
                    <a:pt x="539496" y="73152"/>
                  </a:lnTo>
                  <a:close/>
                </a:path>
                <a:path w="539750" h="117475">
                  <a:moveTo>
                    <a:pt x="539496" y="28956"/>
                  </a:moveTo>
                  <a:lnTo>
                    <a:pt x="524256" y="28956"/>
                  </a:lnTo>
                  <a:lnTo>
                    <a:pt x="524256" y="13716"/>
                  </a:lnTo>
                  <a:lnTo>
                    <a:pt x="510540" y="13716"/>
                  </a:lnTo>
                  <a:lnTo>
                    <a:pt x="510540" y="0"/>
                  </a:lnTo>
                  <a:lnTo>
                    <a:pt x="495300" y="0"/>
                  </a:lnTo>
                  <a:lnTo>
                    <a:pt x="495300" y="13716"/>
                  </a:lnTo>
                  <a:lnTo>
                    <a:pt x="493776" y="13716"/>
                  </a:lnTo>
                  <a:lnTo>
                    <a:pt x="493776" y="28956"/>
                  </a:lnTo>
                  <a:lnTo>
                    <a:pt x="495300" y="28956"/>
                  </a:lnTo>
                  <a:lnTo>
                    <a:pt x="495300" y="42672"/>
                  </a:lnTo>
                  <a:lnTo>
                    <a:pt x="464820" y="42672"/>
                  </a:lnTo>
                  <a:lnTo>
                    <a:pt x="464820" y="57912"/>
                  </a:lnTo>
                  <a:lnTo>
                    <a:pt x="509016" y="57912"/>
                  </a:lnTo>
                  <a:lnTo>
                    <a:pt x="509016" y="73152"/>
                  </a:lnTo>
                  <a:lnTo>
                    <a:pt x="495300" y="73152"/>
                  </a:lnTo>
                  <a:lnTo>
                    <a:pt x="495300" y="86868"/>
                  </a:lnTo>
                  <a:lnTo>
                    <a:pt x="495300" y="88392"/>
                  </a:lnTo>
                  <a:lnTo>
                    <a:pt x="495300" y="102108"/>
                  </a:lnTo>
                  <a:lnTo>
                    <a:pt x="510540" y="102108"/>
                  </a:lnTo>
                  <a:lnTo>
                    <a:pt x="510540" y="88392"/>
                  </a:lnTo>
                  <a:lnTo>
                    <a:pt x="510540" y="86868"/>
                  </a:lnTo>
                  <a:lnTo>
                    <a:pt x="510540" y="73152"/>
                  </a:lnTo>
                  <a:lnTo>
                    <a:pt x="524256" y="73152"/>
                  </a:lnTo>
                  <a:lnTo>
                    <a:pt x="524256" y="57912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3224784" y="9108947"/>
              <a:ext cx="539750" cy="144780"/>
            </a:xfrm>
            <a:custGeom>
              <a:avLst/>
              <a:gdLst/>
              <a:ahLst/>
              <a:cxnLst/>
              <a:rect l="l" t="t" r="r" b="b"/>
              <a:pathLst>
                <a:path w="539750" h="144779">
                  <a:moveTo>
                    <a:pt x="219456" y="115824"/>
                  </a:moveTo>
                  <a:lnTo>
                    <a:pt x="188976" y="115824"/>
                  </a:lnTo>
                  <a:lnTo>
                    <a:pt x="188976" y="129540"/>
                  </a:lnTo>
                  <a:lnTo>
                    <a:pt x="188976" y="131064"/>
                  </a:lnTo>
                  <a:lnTo>
                    <a:pt x="188976" y="144780"/>
                  </a:lnTo>
                  <a:lnTo>
                    <a:pt x="219456" y="144780"/>
                  </a:lnTo>
                  <a:lnTo>
                    <a:pt x="219456" y="131064"/>
                  </a:lnTo>
                  <a:lnTo>
                    <a:pt x="219456" y="129540"/>
                  </a:lnTo>
                  <a:lnTo>
                    <a:pt x="219456" y="115824"/>
                  </a:lnTo>
                  <a:close/>
                </a:path>
                <a:path w="539750" h="144779">
                  <a:moveTo>
                    <a:pt x="248412" y="57912"/>
                  </a:moveTo>
                  <a:lnTo>
                    <a:pt x="219456" y="57912"/>
                  </a:lnTo>
                  <a:lnTo>
                    <a:pt x="219456" y="42672"/>
                  </a:lnTo>
                  <a:lnTo>
                    <a:pt x="217932" y="42672"/>
                  </a:lnTo>
                  <a:lnTo>
                    <a:pt x="217932" y="57912"/>
                  </a:lnTo>
                  <a:lnTo>
                    <a:pt x="217932" y="71628"/>
                  </a:lnTo>
                  <a:lnTo>
                    <a:pt x="205740" y="71628"/>
                  </a:lnTo>
                  <a:lnTo>
                    <a:pt x="205740" y="57912"/>
                  </a:lnTo>
                  <a:lnTo>
                    <a:pt x="217932" y="57912"/>
                  </a:lnTo>
                  <a:lnTo>
                    <a:pt x="217932" y="42672"/>
                  </a:lnTo>
                  <a:lnTo>
                    <a:pt x="205740" y="42672"/>
                  </a:lnTo>
                  <a:lnTo>
                    <a:pt x="205740" y="28956"/>
                  </a:lnTo>
                  <a:lnTo>
                    <a:pt x="190500" y="28956"/>
                  </a:lnTo>
                  <a:lnTo>
                    <a:pt x="190500" y="42672"/>
                  </a:lnTo>
                  <a:lnTo>
                    <a:pt x="188976" y="42672"/>
                  </a:lnTo>
                  <a:lnTo>
                    <a:pt x="188976" y="57912"/>
                  </a:lnTo>
                  <a:lnTo>
                    <a:pt x="175260" y="57912"/>
                  </a:lnTo>
                  <a:lnTo>
                    <a:pt x="175260" y="71628"/>
                  </a:lnTo>
                  <a:lnTo>
                    <a:pt x="161544" y="71628"/>
                  </a:lnTo>
                  <a:lnTo>
                    <a:pt x="161544" y="13716"/>
                  </a:lnTo>
                  <a:lnTo>
                    <a:pt x="146304" y="13716"/>
                  </a:lnTo>
                  <a:lnTo>
                    <a:pt x="146304" y="71628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18872" y="57912"/>
                  </a:lnTo>
                  <a:lnTo>
                    <a:pt x="118872" y="44196"/>
                  </a:lnTo>
                  <a:lnTo>
                    <a:pt x="132588" y="44196"/>
                  </a:lnTo>
                  <a:lnTo>
                    <a:pt x="132588" y="28956"/>
                  </a:lnTo>
                  <a:lnTo>
                    <a:pt x="132588" y="13716"/>
                  </a:lnTo>
                  <a:lnTo>
                    <a:pt x="102095" y="13716"/>
                  </a:lnTo>
                  <a:lnTo>
                    <a:pt x="102095" y="28956"/>
                  </a:lnTo>
                  <a:lnTo>
                    <a:pt x="102095" y="42672"/>
                  </a:lnTo>
                  <a:lnTo>
                    <a:pt x="89916" y="42672"/>
                  </a:lnTo>
                  <a:lnTo>
                    <a:pt x="89916" y="28956"/>
                  </a:lnTo>
                  <a:lnTo>
                    <a:pt x="102095" y="28956"/>
                  </a:lnTo>
                  <a:lnTo>
                    <a:pt x="102095" y="13716"/>
                  </a:lnTo>
                  <a:lnTo>
                    <a:pt x="88392" y="13716"/>
                  </a:lnTo>
                  <a:lnTo>
                    <a:pt x="88392" y="28956"/>
                  </a:lnTo>
                  <a:lnTo>
                    <a:pt x="59436" y="28956"/>
                  </a:lnTo>
                  <a:lnTo>
                    <a:pt x="59436" y="42672"/>
                  </a:lnTo>
                  <a:lnTo>
                    <a:pt x="45707" y="42672"/>
                  </a:lnTo>
                  <a:lnTo>
                    <a:pt x="45707" y="28956"/>
                  </a:lnTo>
                  <a:lnTo>
                    <a:pt x="59436" y="28956"/>
                  </a:lnTo>
                  <a:lnTo>
                    <a:pt x="59436" y="13716"/>
                  </a:lnTo>
                  <a:lnTo>
                    <a:pt x="44183" y="13716"/>
                  </a:lnTo>
                  <a:lnTo>
                    <a:pt x="44183" y="28956"/>
                  </a:lnTo>
                  <a:lnTo>
                    <a:pt x="30480" y="28956"/>
                  </a:lnTo>
                  <a:lnTo>
                    <a:pt x="30480" y="42672"/>
                  </a:lnTo>
                  <a:lnTo>
                    <a:pt x="0" y="42672"/>
                  </a:lnTo>
                  <a:lnTo>
                    <a:pt x="0" y="57912"/>
                  </a:lnTo>
                  <a:lnTo>
                    <a:pt x="30480" y="57912"/>
                  </a:lnTo>
                  <a:lnTo>
                    <a:pt x="30480" y="44196"/>
                  </a:lnTo>
                  <a:lnTo>
                    <a:pt x="44183" y="44196"/>
                  </a:lnTo>
                  <a:lnTo>
                    <a:pt x="44183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88392" y="44196"/>
                  </a:lnTo>
                  <a:lnTo>
                    <a:pt x="88392" y="57912"/>
                  </a:lnTo>
                  <a:lnTo>
                    <a:pt x="117348" y="57912"/>
                  </a:lnTo>
                  <a:lnTo>
                    <a:pt x="117348" y="71628"/>
                  </a:lnTo>
                  <a:lnTo>
                    <a:pt x="117348" y="115824"/>
                  </a:lnTo>
                  <a:lnTo>
                    <a:pt x="131064" y="115824"/>
                  </a:lnTo>
                  <a:lnTo>
                    <a:pt x="131064" y="131064"/>
                  </a:lnTo>
                  <a:lnTo>
                    <a:pt x="146304" y="131064"/>
                  </a:lnTo>
                  <a:lnTo>
                    <a:pt x="146304" y="144780"/>
                  </a:lnTo>
                  <a:lnTo>
                    <a:pt x="161544" y="144780"/>
                  </a:lnTo>
                  <a:lnTo>
                    <a:pt x="161544" y="131064"/>
                  </a:lnTo>
                  <a:lnTo>
                    <a:pt x="161544" y="129540"/>
                  </a:lnTo>
                  <a:lnTo>
                    <a:pt x="161544" y="115824"/>
                  </a:lnTo>
                  <a:lnTo>
                    <a:pt x="161544" y="100584"/>
                  </a:lnTo>
                  <a:lnTo>
                    <a:pt x="147828" y="100584"/>
                  </a:lnTo>
                  <a:lnTo>
                    <a:pt x="147828" y="86868"/>
                  </a:lnTo>
                  <a:lnTo>
                    <a:pt x="175260" y="86868"/>
                  </a:lnTo>
                  <a:lnTo>
                    <a:pt x="175260" y="102108"/>
                  </a:lnTo>
                  <a:lnTo>
                    <a:pt x="190500" y="102108"/>
                  </a:lnTo>
                  <a:lnTo>
                    <a:pt x="190500" y="86868"/>
                  </a:lnTo>
                  <a:lnTo>
                    <a:pt x="176784" y="86868"/>
                  </a:lnTo>
                  <a:lnTo>
                    <a:pt x="176784" y="73152"/>
                  </a:lnTo>
                  <a:lnTo>
                    <a:pt x="190500" y="73152"/>
                  </a:lnTo>
                  <a:lnTo>
                    <a:pt x="190500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19456" y="102108"/>
                  </a:lnTo>
                  <a:lnTo>
                    <a:pt x="219456" y="115824"/>
                  </a:lnTo>
                  <a:lnTo>
                    <a:pt x="234696" y="115824"/>
                  </a:lnTo>
                  <a:lnTo>
                    <a:pt x="234696" y="100584"/>
                  </a:lnTo>
                  <a:lnTo>
                    <a:pt x="219456" y="100584"/>
                  </a:lnTo>
                  <a:lnTo>
                    <a:pt x="219456" y="86868"/>
                  </a:lnTo>
                  <a:lnTo>
                    <a:pt x="234696" y="86868"/>
                  </a:lnTo>
                  <a:lnTo>
                    <a:pt x="234696" y="73152"/>
                  </a:lnTo>
                  <a:lnTo>
                    <a:pt x="248412" y="73152"/>
                  </a:lnTo>
                  <a:lnTo>
                    <a:pt x="248412" y="57912"/>
                  </a:lnTo>
                  <a:close/>
                </a:path>
                <a:path w="539750" h="144779">
                  <a:moveTo>
                    <a:pt x="364236" y="100584"/>
                  </a:moveTo>
                  <a:lnTo>
                    <a:pt x="348996" y="100584"/>
                  </a:lnTo>
                  <a:lnTo>
                    <a:pt x="348996" y="115824"/>
                  </a:lnTo>
                  <a:lnTo>
                    <a:pt x="364236" y="115824"/>
                  </a:lnTo>
                  <a:lnTo>
                    <a:pt x="364236" y="100584"/>
                  </a:lnTo>
                  <a:close/>
                </a:path>
                <a:path w="539750" h="144779">
                  <a:moveTo>
                    <a:pt x="452628" y="71628"/>
                  </a:moveTo>
                  <a:lnTo>
                    <a:pt x="437388" y="71628"/>
                  </a:lnTo>
                  <a:lnTo>
                    <a:pt x="437388" y="86868"/>
                  </a:lnTo>
                  <a:lnTo>
                    <a:pt x="452628" y="86868"/>
                  </a:lnTo>
                  <a:lnTo>
                    <a:pt x="452628" y="71628"/>
                  </a:lnTo>
                  <a:close/>
                </a:path>
                <a:path w="539750" h="144779">
                  <a:moveTo>
                    <a:pt x="539496" y="28956"/>
                  </a:moveTo>
                  <a:lnTo>
                    <a:pt x="510540" y="28956"/>
                  </a:lnTo>
                  <a:lnTo>
                    <a:pt x="510540" y="13716"/>
                  </a:lnTo>
                  <a:lnTo>
                    <a:pt x="480060" y="1371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66344" y="42672"/>
                  </a:lnTo>
                  <a:lnTo>
                    <a:pt x="466344" y="73152"/>
                  </a:lnTo>
                  <a:lnTo>
                    <a:pt x="466344" y="86868"/>
                  </a:lnTo>
                  <a:lnTo>
                    <a:pt x="466344" y="100584"/>
                  </a:lnTo>
                  <a:lnTo>
                    <a:pt x="423672" y="100584"/>
                  </a:lnTo>
                  <a:lnTo>
                    <a:pt x="423672" y="86868"/>
                  </a:lnTo>
                  <a:lnTo>
                    <a:pt x="423672" y="73152"/>
                  </a:lnTo>
                  <a:lnTo>
                    <a:pt x="423672" y="71628"/>
                  </a:lnTo>
                  <a:lnTo>
                    <a:pt x="423672" y="57912"/>
                  </a:lnTo>
                  <a:lnTo>
                    <a:pt x="464820" y="57912"/>
                  </a:lnTo>
                  <a:lnTo>
                    <a:pt x="464820" y="73152"/>
                  </a:lnTo>
                  <a:lnTo>
                    <a:pt x="466344" y="73152"/>
                  </a:lnTo>
                  <a:lnTo>
                    <a:pt x="466344" y="42672"/>
                  </a:lnTo>
                  <a:lnTo>
                    <a:pt x="452628" y="42672"/>
                  </a:lnTo>
                  <a:lnTo>
                    <a:pt x="452628" y="28956"/>
                  </a:lnTo>
                  <a:lnTo>
                    <a:pt x="452628" y="13716"/>
                  </a:lnTo>
                  <a:lnTo>
                    <a:pt x="408432" y="13716"/>
                  </a:lnTo>
                  <a:lnTo>
                    <a:pt x="408432" y="28956"/>
                  </a:lnTo>
                  <a:lnTo>
                    <a:pt x="422148" y="28956"/>
                  </a:lnTo>
                  <a:lnTo>
                    <a:pt x="422148" y="42672"/>
                  </a:lnTo>
                  <a:lnTo>
                    <a:pt x="408432" y="42672"/>
                  </a:lnTo>
                  <a:lnTo>
                    <a:pt x="408432" y="57912"/>
                  </a:lnTo>
                  <a:lnTo>
                    <a:pt x="408432" y="71628"/>
                  </a:lnTo>
                  <a:lnTo>
                    <a:pt x="408432" y="73152"/>
                  </a:lnTo>
                  <a:lnTo>
                    <a:pt x="408432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394716" y="73152"/>
                  </a:lnTo>
                  <a:lnTo>
                    <a:pt x="394716" y="57912"/>
                  </a:lnTo>
                  <a:lnTo>
                    <a:pt x="408432" y="57912"/>
                  </a:lnTo>
                  <a:lnTo>
                    <a:pt x="408432" y="42672"/>
                  </a:lnTo>
                  <a:lnTo>
                    <a:pt x="377952" y="42672"/>
                  </a:lnTo>
                  <a:lnTo>
                    <a:pt x="377952" y="57912"/>
                  </a:lnTo>
                  <a:lnTo>
                    <a:pt x="335280" y="57912"/>
                  </a:lnTo>
                  <a:lnTo>
                    <a:pt x="335280" y="71628"/>
                  </a:lnTo>
                  <a:lnTo>
                    <a:pt x="321564" y="71628"/>
                  </a:lnTo>
                  <a:lnTo>
                    <a:pt x="321564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50520" y="44196"/>
                  </a:lnTo>
                  <a:lnTo>
                    <a:pt x="350520" y="28956"/>
                  </a:lnTo>
                  <a:lnTo>
                    <a:pt x="379476" y="28956"/>
                  </a:lnTo>
                  <a:lnTo>
                    <a:pt x="379476" y="13716"/>
                  </a:lnTo>
                  <a:lnTo>
                    <a:pt x="335280" y="13716"/>
                  </a:lnTo>
                  <a:lnTo>
                    <a:pt x="335280" y="28956"/>
                  </a:lnTo>
                  <a:lnTo>
                    <a:pt x="335280" y="42672"/>
                  </a:lnTo>
                  <a:lnTo>
                    <a:pt x="321564" y="42672"/>
                  </a:lnTo>
                  <a:lnTo>
                    <a:pt x="321564" y="28956"/>
                  </a:lnTo>
                  <a:lnTo>
                    <a:pt x="321564" y="13716"/>
                  </a:lnTo>
                  <a:lnTo>
                    <a:pt x="320040" y="13716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306324" y="57912"/>
                  </a:lnTo>
                  <a:lnTo>
                    <a:pt x="306324" y="71628"/>
                  </a:lnTo>
                  <a:lnTo>
                    <a:pt x="306324" y="73152"/>
                  </a:lnTo>
                  <a:lnTo>
                    <a:pt x="306324" y="86868"/>
                  </a:lnTo>
                  <a:lnTo>
                    <a:pt x="320040" y="86868"/>
                  </a:lnTo>
                  <a:lnTo>
                    <a:pt x="320040" y="100584"/>
                  </a:lnTo>
                  <a:lnTo>
                    <a:pt x="306324" y="100584"/>
                  </a:lnTo>
                  <a:lnTo>
                    <a:pt x="306324" y="86868"/>
                  </a:lnTo>
                  <a:lnTo>
                    <a:pt x="292608" y="86868"/>
                  </a:lnTo>
                  <a:lnTo>
                    <a:pt x="292608" y="28956"/>
                  </a:lnTo>
                  <a:lnTo>
                    <a:pt x="306324" y="28956"/>
                  </a:lnTo>
                  <a:lnTo>
                    <a:pt x="306324" y="44196"/>
                  </a:lnTo>
                  <a:lnTo>
                    <a:pt x="320040" y="44196"/>
                  </a:lnTo>
                  <a:lnTo>
                    <a:pt x="320040" y="13716"/>
                  </a:lnTo>
                  <a:lnTo>
                    <a:pt x="262128" y="13716"/>
                  </a:lnTo>
                  <a:lnTo>
                    <a:pt x="262128" y="28956"/>
                  </a:lnTo>
                  <a:lnTo>
                    <a:pt x="248412" y="28956"/>
                  </a:lnTo>
                  <a:lnTo>
                    <a:pt x="248412" y="13716"/>
                  </a:lnTo>
                  <a:lnTo>
                    <a:pt x="234696" y="13716"/>
                  </a:lnTo>
                  <a:lnTo>
                    <a:pt x="234696" y="0"/>
                  </a:lnTo>
                  <a:lnTo>
                    <a:pt x="219456" y="0"/>
                  </a:lnTo>
                  <a:lnTo>
                    <a:pt x="219456" y="15240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233172" y="44196"/>
                  </a:lnTo>
                  <a:lnTo>
                    <a:pt x="277368" y="44196"/>
                  </a:lnTo>
                  <a:lnTo>
                    <a:pt x="277368" y="57912"/>
                  </a:lnTo>
                  <a:lnTo>
                    <a:pt x="277368" y="71628"/>
                  </a:lnTo>
                  <a:lnTo>
                    <a:pt x="262128" y="71628"/>
                  </a:lnTo>
                  <a:lnTo>
                    <a:pt x="262128" y="86868"/>
                  </a:lnTo>
                  <a:lnTo>
                    <a:pt x="262128" y="100584"/>
                  </a:lnTo>
                  <a:lnTo>
                    <a:pt x="248412" y="100584"/>
                  </a:lnTo>
                  <a:lnTo>
                    <a:pt x="248412" y="115824"/>
                  </a:lnTo>
                  <a:lnTo>
                    <a:pt x="248412" y="129540"/>
                  </a:lnTo>
                  <a:lnTo>
                    <a:pt x="233172" y="129540"/>
                  </a:lnTo>
                  <a:lnTo>
                    <a:pt x="233172" y="144780"/>
                  </a:lnTo>
                  <a:lnTo>
                    <a:pt x="263652" y="144780"/>
                  </a:lnTo>
                  <a:lnTo>
                    <a:pt x="263652" y="131064"/>
                  </a:lnTo>
                  <a:lnTo>
                    <a:pt x="263652" y="129540"/>
                  </a:lnTo>
                  <a:lnTo>
                    <a:pt x="263652" y="115824"/>
                  </a:lnTo>
                  <a:lnTo>
                    <a:pt x="263652" y="102108"/>
                  </a:lnTo>
                  <a:lnTo>
                    <a:pt x="277368" y="102108"/>
                  </a:lnTo>
                  <a:lnTo>
                    <a:pt x="277368" y="115824"/>
                  </a:lnTo>
                  <a:lnTo>
                    <a:pt x="292608" y="115824"/>
                  </a:lnTo>
                  <a:lnTo>
                    <a:pt x="292608" y="102108"/>
                  </a:lnTo>
                  <a:lnTo>
                    <a:pt x="306324" y="102108"/>
                  </a:lnTo>
                  <a:lnTo>
                    <a:pt x="306324" y="115824"/>
                  </a:lnTo>
                  <a:lnTo>
                    <a:pt x="320040" y="115824"/>
                  </a:lnTo>
                  <a:lnTo>
                    <a:pt x="320040" y="131064"/>
                  </a:lnTo>
                  <a:lnTo>
                    <a:pt x="335280" y="131064"/>
                  </a:lnTo>
                  <a:lnTo>
                    <a:pt x="335280" y="115824"/>
                  </a:lnTo>
                  <a:lnTo>
                    <a:pt x="321564" y="115824"/>
                  </a:lnTo>
                  <a:lnTo>
                    <a:pt x="321564" y="102108"/>
                  </a:lnTo>
                  <a:lnTo>
                    <a:pt x="335280" y="102108"/>
                  </a:lnTo>
                  <a:lnTo>
                    <a:pt x="335280" y="86868"/>
                  </a:lnTo>
                  <a:lnTo>
                    <a:pt x="350520" y="86868"/>
                  </a:lnTo>
                  <a:lnTo>
                    <a:pt x="350520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79476" y="86868"/>
                  </a:lnTo>
                  <a:lnTo>
                    <a:pt x="379476" y="100584"/>
                  </a:lnTo>
                  <a:lnTo>
                    <a:pt x="377952" y="100584"/>
                  </a:lnTo>
                  <a:lnTo>
                    <a:pt x="377952" y="115824"/>
                  </a:lnTo>
                  <a:lnTo>
                    <a:pt x="364236" y="115824"/>
                  </a:lnTo>
                  <a:lnTo>
                    <a:pt x="364236" y="131064"/>
                  </a:lnTo>
                  <a:lnTo>
                    <a:pt x="394716" y="131064"/>
                  </a:lnTo>
                  <a:lnTo>
                    <a:pt x="394716" y="115824"/>
                  </a:lnTo>
                  <a:lnTo>
                    <a:pt x="393192" y="115824"/>
                  </a:lnTo>
                  <a:lnTo>
                    <a:pt x="393192" y="102108"/>
                  </a:lnTo>
                  <a:lnTo>
                    <a:pt x="406908" y="102108"/>
                  </a:lnTo>
                  <a:lnTo>
                    <a:pt x="406908" y="115824"/>
                  </a:lnTo>
                  <a:lnTo>
                    <a:pt x="408432" y="115824"/>
                  </a:lnTo>
                  <a:lnTo>
                    <a:pt x="408432" y="131064"/>
                  </a:lnTo>
                  <a:lnTo>
                    <a:pt x="423672" y="131064"/>
                  </a:lnTo>
                  <a:lnTo>
                    <a:pt x="423672" y="115824"/>
                  </a:lnTo>
                  <a:lnTo>
                    <a:pt x="435864" y="115824"/>
                  </a:lnTo>
                  <a:lnTo>
                    <a:pt x="435864" y="131064"/>
                  </a:lnTo>
                  <a:lnTo>
                    <a:pt x="466344" y="131064"/>
                  </a:lnTo>
                  <a:lnTo>
                    <a:pt x="466344" y="115824"/>
                  </a:lnTo>
                  <a:lnTo>
                    <a:pt x="480060" y="115824"/>
                  </a:lnTo>
                  <a:lnTo>
                    <a:pt x="480060" y="131064"/>
                  </a:lnTo>
                  <a:lnTo>
                    <a:pt x="495300" y="131064"/>
                  </a:lnTo>
                  <a:lnTo>
                    <a:pt x="495300" y="115824"/>
                  </a:lnTo>
                  <a:lnTo>
                    <a:pt x="524256" y="115824"/>
                  </a:lnTo>
                  <a:lnTo>
                    <a:pt x="524256" y="102108"/>
                  </a:lnTo>
                  <a:lnTo>
                    <a:pt x="539496" y="102108"/>
                  </a:lnTo>
                  <a:lnTo>
                    <a:pt x="539496" y="86868"/>
                  </a:lnTo>
                  <a:lnTo>
                    <a:pt x="510540" y="86868"/>
                  </a:lnTo>
                  <a:lnTo>
                    <a:pt x="510540" y="71628"/>
                  </a:lnTo>
                  <a:lnTo>
                    <a:pt x="495300" y="71628"/>
                  </a:lnTo>
                  <a:lnTo>
                    <a:pt x="495300" y="86868"/>
                  </a:lnTo>
                  <a:lnTo>
                    <a:pt x="495300" y="100584"/>
                  </a:lnTo>
                  <a:lnTo>
                    <a:pt x="481584" y="100584"/>
                  </a:lnTo>
                  <a:lnTo>
                    <a:pt x="481584" y="86868"/>
                  </a:lnTo>
                  <a:lnTo>
                    <a:pt x="495300" y="86868"/>
                  </a:lnTo>
                  <a:lnTo>
                    <a:pt x="495300" y="71628"/>
                  </a:lnTo>
                  <a:lnTo>
                    <a:pt x="495300" y="57912"/>
                  </a:lnTo>
                  <a:lnTo>
                    <a:pt x="524256" y="57912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226308" y="8746489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73152" y="463042"/>
                  </a:moveTo>
                  <a:lnTo>
                    <a:pt x="28956" y="463042"/>
                  </a:lnTo>
                  <a:lnTo>
                    <a:pt x="28956" y="507238"/>
                  </a:lnTo>
                  <a:lnTo>
                    <a:pt x="73152" y="507238"/>
                  </a:lnTo>
                  <a:lnTo>
                    <a:pt x="73152" y="463042"/>
                  </a:lnTo>
                  <a:close/>
                </a:path>
                <a:path w="538479" h="536575">
                  <a:moveTo>
                    <a:pt x="73152" y="27178"/>
                  </a:moveTo>
                  <a:lnTo>
                    <a:pt x="28956" y="27178"/>
                  </a:lnTo>
                  <a:lnTo>
                    <a:pt x="28956" y="71374"/>
                  </a:lnTo>
                  <a:lnTo>
                    <a:pt x="73152" y="71374"/>
                  </a:lnTo>
                  <a:lnTo>
                    <a:pt x="73152" y="27178"/>
                  </a:lnTo>
                  <a:close/>
                </a:path>
                <a:path w="538479" h="536575">
                  <a:moveTo>
                    <a:pt x="102095" y="434340"/>
                  </a:moveTo>
                  <a:lnTo>
                    <a:pt x="86868" y="434340"/>
                  </a:lnTo>
                  <a:lnTo>
                    <a:pt x="86868" y="449580"/>
                  </a:lnTo>
                  <a:lnTo>
                    <a:pt x="86868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6868" y="449580"/>
                  </a:lnTo>
                  <a:lnTo>
                    <a:pt x="86868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2095" y="535940"/>
                  </a:lnTo>
                  <a:lnTo>
                    <a:pt x="102095" y="520954"/>
                  </a:lnTo>
                  <a:lnTo>
                    <a:pt x="102095" y="520700"/>
                  </a:lnTo>
                  <a:lnTo>
                    <a:pt x="102095" y="449580"/>
                  </a:lnTo>
                  <a:lnTo>
                    <a:pt x="102095" y="449326"/>
                  </a:lnTo>
                  <a:lnTo>
                    <a:pt x="102095" y="434340"/>
                  </a:lnTo>
                  <a:close/>
                </a:path>
                <a:path w="538479" h="536575">
                  <a:moveTo>
                    <a:pt x="102095" y="0"/>
                  </a:moveTo>
                  <a:lnTo>
                    <a:pt x="86868" y="0"/>
                  </a:lnTo>
                  <a:lnTo>
                    <a:pt x="86868" y="15240"/>
                  </a:lnTo>
                  <a:lnTo>
                    <a:pt x="86868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6868" y="15240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2095" y="100330"/>
                  </a:lnTo>
                  <a:lnTo>
                    <a:pt x="102095" y="85090"/>
                  </a:lnTo>
                  <a:lnTo>
                    <a:pt x="102095" y="15240"/>
                  </a:lnTo>
                  <a:lnTo>
                    <a:pt x="102095" y="14986"/>
                  </a:lnTo>
                  <a:lnTo>
                    <a:pt x="102095" y="0"/>
                  </a:lnTo>
                  <a:close/>
                </a:path>
                <a:path w="538479" h="536575">
                  <a:moveTo>
                    <a:pt x="204216" y="520954"/>
                  </a:moveTo>
                  <a:lnTo>
                    <a:pt x="175260" y="520954"/>
                  </a:lnTo>
                  <a:lnTo>
                    <a:pt x="175260" y="507238"/>
                  </a:lnTo>
                  <a:lnTo>
                    <a:pt x="160020" y="507238"/>
                  </a:lnTo>
                  <a:lnTo>
                    <a:pt x="160020" y="520954"/>
                  </a:lnTo>
                  <a:lnTo>
                    <a:pt x="144780" y="520954"/>
                  </a:lnTo>
                  <a:lnTo>
                    <a:pt x="144780" y="507238"/>
                  </a:lnTo>
                  <a:lnTo>
                    <a:pt x="129540" y="507238"/>
                  </a:lnTo>
                  <a:lnTo>
                    <a:pt x="129540" y="520954"/>
                  </a:lnTo>
                  <a:lnTo>
                    <a:pt x="129540" y="522478"/>
                  </a:lnTo>
                  <a:lnTo>
                    <a:pt x="129540" y="536194"/>
                  </a:lnTo>
                  <a:lnTo>
                    <a:pt x="160020" y="536194"/>
                  </a:lnTo>
                  <a:lnTo>
                    <a:pt x="160020" y="522478"/>
                  </a:lnTo>
                  <a:lnTo>
                    <a:pt x="173736" y="522478"/>
                  </a:lnTo>
                  <a:lnTo>
                    <a:pt x="173736" y="536194"/>
                  </a:lnTo>
                  <a:lnTo>
                    <a:pt x="204216" y="536194"/>
                  </a:lnTo>
                  <a:lnTo>
                    <a:pt x="204216" y="520954"/>
                  </a:lnTo>
                  <a:close/>
                </a:path>
                <a:path w="538479" h="536575">
                  <a:moveTo>
                    <a:pt x="362712" y="507238"/>
                  </a:moveTo>
                  <a:lnTo>
                    <a:pt x="347472" y="507238"/>
                  </a:lnTo>
                  <a:lnTo>
                    <a:pt x="347472" y="520954"/>
                  </a:lnTo>
                  <a:lnTo>
                    <a:pt x="335280" y="520954"/>
                  </a:lnTo>
                  <a:lnTo>
                    <a:pt x="335280" y="507238"/>
                  </a:lnTo>
                  <a:lnTo>
                    <a:pt x="333756" y="507238"/>
                  </a:lnTo>
                  <a:lnTo>
                    <a:pt x="333756" y="491998"/>
                  </a:lnTo>
                  <a:lnTo>
                    <a:pt x="318516" y="491998"/>
                  </a:lnTo>
                  <a:lnTo>
                    <a:pt x="318516" y="507238"/>
                  </a:lnTo>
                  <a:lnTo>
                    <a:pt x="306324" y="507238"/>
                  </a:lnTo>
                  <a:lnTo>
                    <a:pt x="306324" y="491998"/>
                  </a:lnTo>
                  <a:lnTo>
                    <a:pt x="304800" y="491998"/>
                  </a:lnTo>
                  <a:lnTo>
                    <a:pt x="304800" y="507238"/>
                  </a:lnTo>
                  <a:lnTo>
                    <a:pt x="304800" y="520954"/>
                  </a:lnTo>
                  <a:lnTo>
                    <a:pt x="291084" y="520954"/>
                  </a:lnTo>
                  <a:lnTo>
                    <a:pt x="291084" y="507238"/>
                  </a:lnTo>
                  <a:lnTo>
                    <a:pt x="304800" y="507238"/>
                  </a:lnTo>
                  <a:lnTo>
                    <a:pt x="304800" y="491998"/>
                  </a:lnTo>
                  <a:lnTo>
                    <a:pt x="275844" y="491998"/>
                  </a:lnTo>
                  <a:lnTo>
                    <a:pt x="275844" y="507238"/>
                  </a:lnTo>
                  <a:lnTo>
                    <a:pt x="262128" y="507238"/>
                  </a:lnTo>
                  <a:lnTo>
                    <a:pt x="262128" y="491998"/>
                  </a:lnTo>
                  <a:lnTo>
                    <a:pt x="231648" y="491998"/>
                  </a:lnTo>
                  <a:lnTo>
                    <a:pt x="231648" y="507238"/>
                  </a:lnTo>
                  <a:lnTo>
                    <a:pt x="216408" y="507238"/>
                  </a:lnTo>
                  <a:lnTo>
                    <a:pt x="216408" y="522478"/>
                  </a:lnTo>
                  <a:lnTo>
                    <a:pt x="231648" y="522478"/>
                  </a:lnTo>
                  <a:lnTo>
                    <a:pt x="231648" y="536194"/>
                  </a:lnTo>
                  <a:lnTo>
                    <a:pt x="246888" y="536194"/>
                  </a:lnTo>
                  <a:lnTo>
                    <a:pt x="246888" y="522478"/>
                  </a:lnTo>
                  <a:lnTo>
                    <a:pt x="246888" y="520954"/>
                  </a:lnTo>
                  <a:lnTo>
                    <a:pt x="246888" y="507238"/>
                  </a:lnTo>
                  <a:lnTo>
                    <a:pt x="260604" y="507238"/>
                  </a:lnTo>
                  <a:lnTo>
                    <a:pt x="260604" y="520954"/>
                  </a:lnTo>
                  <a:lnTo>
                    <a:pt x="260604" y="522478"/>
                  </a:lnTo>
                  <a:lnTo>
                    <a:pt x="260604" y="536194"/>
                  </a:lnTo>
                  <a:lnTo>
                    <a:pt x="320040" y="536194"/>
                  </a:lnTo>
                  <a:lnTo>
                    <a:pt x="320040" y="522478"/>
                  </a:lnTo>
                  <a:lnTo>
                    <a:pt x="333756" y="522478"/>
                  </a:lnTo>
                  <a:lnTo>
                    <a:pt x="333756" y="536194"/>
                  </a:lnTo>
                  <a:lnTo>
                    <a:pt x="348996" y="536194"/>
                  </a:lnTo>
                  <a:lnTo>
                    <a:pt x="348996" y="522478"/>
                  </a:lnTo>
                  <a:lnTo>
                    <a:pt x="362712" y="522478"/>
                  </a:lnTo>
                  <a:lnTo>
                    <a:pt x="362712" y="507238"/>
                  </a:lnTo>
                  <a:close/>
                </a:path>
                <a:path w="538479" h="536575">
                  <a:moveTo>
                    <a:pt x="406908" y="507238"/>
                  </a:moveTo>
                  <a:lnTo>
                    <a:pt x="377952" y="507238"/>
                  </a:lnTo>
                  <a:lnTo>
                    <a:pt x="377952" y="491998"/>
                  </a:lnTo>
                  <a:lnTo>
                    <a:pt x="362712" y="491998"/>
                  </a:lnTo>
                  <a:lnTo>
                    <a:pt x="362712" y="507238"/>
                  </a:ln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406908" y="536194"/>
                  </a:lnTo>
                  <a:lnTo>
                    <a:pt x="406908" y="522478"/>
                  </a:lnTo>
                  <a:lnTo>
                    <a:pt x="406908" y="520954"/>
                  </a:lnTo>
                  <a:lnTo>
                    <a:pt x="406908" y="507238"/>
                  </a:lnTo>
                  <a:close/>
                </a:path>
                <a:path w="538479" h="536575">
                  <a:moveTo>
                    <a:pt x="464820" y="507238"/>
                  </a:moveTo>
                  <a:lnTo>
                    <a:pt x="451104" y="507238"/>
                  </a:lnTo>
                  <a:lnTo>
                    <a:pt x="451104" y="491998"/>
                  </a:lnTo>
                  <a:lnTo>
                    <a:pt x="420624" y="491998"/>
                  </a:lnTo>
                  <a:lnTo>
                    <a:pt x="420624" y="507238"/>
                  </a:lnTo>
                  <a:lnTo>
                    <a:pt x="449580" y="507238"/>
                  </a:lnTo>
                  <a:lnTo>
                    <a:pt x="449580" y="520954"/>
                  </a:lnTo>
                  <a:lnTo>
                    <a:pt x="420624" y="520954"/>
                  </a:lnTo>
                  <a:lnTo>
                    <a:pt x="420624" y="536194"/>
                  </a:lnTo>
                  <a:lnTo>
                    <a:pt x="451104" y="536194"/>
                  </a:lnTo>
                  <a:lnTo>
                    <a:pt x="451104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8479" h="536575">
                  <a:moveTo>
                    <a:pt x="509016" y="27178"/>
                  </a:moveTo>
                  <a:lnTo>
                    <a:pt x="464820" y="27178"/>
                  </a:lnTo>
                  <a:lnTo>
                    <a:pt x="464820" y="71374"/>
                  </a:lnTo>
                  <a:lnTo>
                    <a:pt x="509016" y="71374"/>
                  </a:lnTo>
                  <a:lnTo>
                    <a:pt x="509016" y="27178"/>
                  </a:lnTo>
                  <a:close/>
                </a:path>
                <a:path w="538479" h="536575">
                  <a:moveTo>
                    <a:pt x="537972" y="520954"/>
                  </a:moveTo>
                  <a:lnTo>
                    <a:pt x="522732" y="520954"/>
                  </a:lnTo>
                  <a:lnTo>
                    <a:pt x="522732" y="507238"/>
                  </a:lnTo>
                  <a:lnTo>
                    <a:pt x="522732" y="491998"/>
                  </a:lnTo>
                  <a:lnTo>
                    <a:pt x="507492" y="491998"/>
                  </a:lnTo>
                  <a:lnTo>
                    <a:pt x="507492" y="507238"/>
                  </a:lnTo>
                  <a:lnTo>
                    <a:pt x="493776" y="507238"/>
                  </a:lnTo>
                  <a:lnTo>
                    <a:pt x="493776" y="491998"/>
                  </a:lnTo>
                  <a:lnTo>
                    <a:pt x="478536" y="491998"/>
                  </a:lnTo>
                  <a:lnTo>
                    <a:pt x="478536" y="507238"/>
                  </a:lnTo>
                  <a:lnTo>
                    <a:pt x="492252" y="507238"/>
                  </a:lnTo>
                  <a:lnTo>
                    <a:pt x="492252" y="522478"/>
                  </a:lnTo>
                  <a:lnTo>
                    <a:pt x="493776" y="522478"/>
                  </a:lnTo>
                  <a:lnTo>
                    <a:pt x="493776" y="536194"/>
                  </a:lnTo>
                  <a:lnTo>
                    <a:pt x="537972" y="536194"/>
                  </a:lnTo>
                  <a:lnTo>
                    <a:pt x="537972" y="520954"/>
                  </a:lnTo>
                  <a:close/>
                </a:path>
                <a:path w="538479" h="536575">
                  <a:moveTo>
                    <a:pt x="537972" y="0"/>
                  </a:moveTo>
                  <a:lnTo>
                    <a:pt x="522732" y="0"/>
                  </a:lnTo>
                  <a:lnTo>
                    <a:pt x="522732" y="15240"/>
                  </a:lnTo>
                  <a:lnTo>
                    <a:pt x="522732" y="85090"/>
                  </a:lnTo>
                  <a:lnTo>
                    <a:pt x="451104" y="85090"/>
                  </a:lnTo>
                  <a:lnTo>
                    <a:pt x="451104" y="15240"/>
                  </a:lnTo>
                  <a:lnTo>
                    <a:pt x="522732" y="15240"/>
                  </a:lnTo>
                  <a:lnTo>
                    <a:pt x="522732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85090"/>
                  </a:lnTo>
                  <a:lnTo>
                    <a:pt x="435864" y="100330"/>
                  </a:lnTo>
                  <a:lnTo>
                    <a:pt x="537972" y="100330"/>
                  </a:lnTo>
                  <a:lnTo>
                    <a:pt x="537972" y="85090"/>
                  </a:lnTo>
                  <a:lnTo>
                    <a:pt x="537972" y="15240"/>
                  </a:lnTo>
                  <a:lnTo>
                    <a:pt x="537972" y="14986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01568" y="8941307"/>
              <a:ext cx="188975" cy="146303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6249923" y="8688323"/>
            <a:ext cx="664845" cy="645160"/>
            <a:chOff x="6249923" y="8688323"/>
            <a:chExt cx="664845" cy="645160"/>
          </a:xfrm>
        </p:grpSpPr>
        <p:sp>
          <p:nvSpPr>
            <p:cNvPr id="149" name="object 149"/>
            <p:cNvSpPr/>
            <p:nvPr/>
          </p:nvSpPr>
          <p:spPr>
            <a:xfrm>
              <a:off x="6249923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4" y="644652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327648" y="8744711"/>
              <a:ext cx="523240" cy="146685"/>
            </a:xfrm>
            <a:custGeom>
              <a:avLst/>
              <a:gdLst/>
              <a:ahLst/>
              <a:cxnLst/>
              <a:rect l="l" t="t" r="r" b="b"/>
              <a:pathLst>
                <a:path w="523240" h="146684">
                  <a:moveTo>
                    <a:pt x="15240" y="131064"/>
                  </a:moveTo>
                  <a:lnTo>
                    <a:pt x="0" y="131064"/>
                  </a:lnTo>
                  <a:lnTo>
                    <a:pt x="0" y="146304"/>
                  </a:lnTo>
                  <a:lnTo>
                    <a:pt x="15240" y="146304"/>
                  </a:lnTo>
                  <a:lnTo>
                    <a:pt x="15240" y="131064"/>
                  </a:lnTo>
                  <a:close/>
                </a:path>
                <a:path w="523240" h="146684">
                  <a:moveTo>
                    <a:pt x="88392" y="117348"/>
                  </a:moveTo>
                  <a:lnTo>
                    <a:pt x="57912" y="117348"/>
                  </a:lnTo>
                  <a:lnTo>
                    <a:pt x="57912" y="131064"/>
                  </a:lnTo>
                  <a:lnTo>
                    <a:pt x="28956" y="131064"/>
                  </a:lnTo>
                  <a:lnTo>
                    <a:pt x="28956" y="146304"/>
                  </a:lnTo>
                  <a:lnTo>
                    <a:pt x="59436" y="146304"/>
                  </a:lnTo>
                  <a:lnTo>
                    <a:pt x="59436" y="132588"/>
                  </a:lnTo>
                  <a:lnTo>
                    <a:pt x="88392" y="132588"/>
                  </a:lnTo>
                  <a:lnTo>
                    <a:pt x="88392" y="117348"/>
                  </a:lnTo>
                  <a:close/>
                </a:path>
                <a:path w="523240" h="146684">
                  <a:moveTo>
                    <a:pt x="117348" y="0"/>
                  </a:moveTo>
                  <a:lnTo>
                    <a:pt x="102108" y="0"/>
                  </a:lnTo>
                  <a:lnTo>
                    <a:pt x="102108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23240" h="146684">
                  <a:moveTo>
                    <a:pt x="217932" y="15240"/>
                  </a:moveTo>
                  <a:lnTo>
                    <a:pt x="202692" y="15240"/>
                  </a:lnTo>
                  <a:lnTo>
                    <a:pt x="202692" y="30480"/>
                  </a:lnTo>
                  <a:lnTo>
                    <a:pt x="217932" y="30480"/>
                  </a:lnTo>
                  <a:lnTo>
                    <a:pt x="217932" y="15240"/>
                  </a:lnTo>
                  <a:close/>
                </a:path>
                <a:path w="523240" h="146684">
                  <a:moveTo>
                    <a:pt x="233172" y="117348"/>
                  </a:moveTo>
                  <a:lnTo>
                    <a:pt x="217932" y="117348"/>
                  </a:lnTo>
                  <a:lnTo>
                    <a:pt x="217932" y="132588"/>
                  </a:lnTo>
                  <a:lnTo>
                    <a:pt x="233172" y="132588"/>
                  </a:lnTo>
                  <a:lnTo>
                    <a:pt x="233172" y="117348"/>
                  </a:lnTo>
                  <a:close/>
                </a:path>
                <a:path w="523240" h="146684">
                  <a:moveTo>
                    <a:pt x="406908" y="15240"/>
                  </a:moveTo>
                  <a:lnTo>
                    <a:pt x="391668" y="15240"/>
                  </a:lnTo>
                  <a:lnTo>
                    <a:pt x="391668" y="30480"/>
                  </a:lnTo>
                  <a:lnTo>
                    <a:pt x="391668" y="44196"/>
                  </a:lnTo>
                  <a:lnTo>
                    <a:pt x="391668" y="102108"/>
                  </a:lnTo>
                  <a:lnTo>
                    <a:pt x="377952" y="102108"/>
                  </a:lnTo>
                  <a:lnTo>
                    <a:pt x="377952" y="88392"/>
                  </a:lnTo>
                  <a:lnTo>
                    <a:pt x="377952" y="74676"/>
                  </a:lnTo>
                  <a:lnTo>
                    <a:pt x="377952" y="73152"/>
                  </a:lnTo>
                  <a:lnTo>
                    <a:pt x="377952" y="59436"/>
                  </a:lnTo>
                  <a:lnTo>
                    <a:pt x="391668" y="59436"/>
                  </a:lnTo>
                  <a:lnTo>
                    <a:pt x="391668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77952" y="15240"/>
                  </a:lnTo>
                  <a:lnTo>
                    <a:pt x="377952" y="0"/>
                  </a:lnTo>
                  <a:lnTo>
                    <a:pt x="362712" y="0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62712" y="88392"/>
                  </a:lnTo>
                  <a:lnTo>
                    <a:pt x="362712" y="44196"/>
                  </a:lnTo>
                  <a:lnTo>
                    <a:pt x="333756" y="44196"/>
                  </a:lnTo>
                  <a:lnTo>
                    <a:pt x="333756" y="30480"/>
                  </a:lnTo>
                  <a:lnTo>
                    <a:pt x="335280" y="30480"/>
                  </a:lnTo>
                  <a:lnTo>
                    <a:pt x="335280" y="15240"/>
                  </a:lnTo>
                  <a:lnTo>
                    <a:pt x="362712" y="15240"/>
                  </a:lnTo>
                  <a:lnTo>
                    <a:pt x="362712" y="0"/>
                  </a:lnTo>
                  <a:lnTo>
                    <a:pt x="318516" y="0"/>
                  </a:lnTo>
                  <a:lnTo>
                    <a:pt x="318516" y="15240"/>
                  </a:lnTo>
                  <a:lnTo>
                    <a:pt x="275844" y="15240"/>
                  </a:lnTo>
                  <a:lnTo>
                    <a:pt x="275844" y="30480"/>
                  </a:lnTo>
                  <a:lnTo>
                    <a:pt x="289547" y="30480"/>
                  </a:lnTo>
                  <a:lnTo>
                    <a:pt x="289547" y="45720"/>
                  </a:lnTo>
                  <a:lnTo>
                    <a:pt x="333756" y="45720"/>
                  </a:lnTo>
                  <a:lnTo>
                    <a:pt x="333756" y="59436"/>
                  </a:lnTo>
                  <a:lnTo>
                    <a:pt x="318516" y="59436"/>
                  </a:lnTo>
                  <a:lnTo>
                    <a:pt x="318516" y="73152"/>
                  </a:lnTo>
                  <a:lnTo>
                    <a:pt x="304800" y="73152"/>
                  </a:lnTo>
                  <a:lnTo>
                    <a:pt x="304800" y="59436"/>
                  </a:lnTo>
                  <a:lnTo>
                    <a:pt x="289547" y="59436"/>
                  </a:lnTo>
                  <a:lnTo>
                    <a:pt x="289547" y="73152"/>
                  </a:lnTo>
                  <a:lnTo>
                    <a:pt x="275844" y="73152"/>
                  </a:lnTo>
                  <a:lnTo>
                    <a:pt x="275844" y="59436"/>
                  </a:lnTo>
                  <a:lnTo>
                    <a:pt x="275844" y="44196"/>
                  </a:lnTo>
                  <a:lnTo>
                    <a:pt x="262128" y="44196"/>
                  </a:lnTo>
                  <a:lnTo>
                    <a:pt x="262128" y="30480"/>
                  </a:lnTo>
                  <a:lnTo>
                    <a:pt x="262128" y="15240"/>
                  </a:lnTo>
                  <a:lnTo>
                    <a:pt x="262128" y="0"/>
                  </a:lnTo>
                  <a:lnTo>
                    <a:pt x="246875" y="0"/>
                  </a:lnTo>
                  <a:lnTo>
                    <a:pt x="246875" y="15240"/>
                  </a:lnTo>
                  <a:lnTo>
                    <a:pt x="231648" y="15240"/>
                  </a:lnTo>
                  <a:lnTo>
                    <a:pt x="231648" y="30480"/>
                  </a:lnTo>
                  <a:lnTo>
                    <a:pt x="217932" y="30480"/>
                  </a:lnTo>
                  <a:lnTo>
                    <a:pt x="217932" y="44196"/>
                  </a:lnTo>
                  <a:lnTo>
                    <a:pt x="202692" y="44196"/>
                  </a:lnTo>
                  <a:lnTo>
                    <a:pt x="202692" y="59436"/>
                  </a:lnTo>
                  <a:lnTo>
                    <a:pt x="188976" y="59436"/>
                  </a:lnTo>
                  <a:lnTo>
                    <a:pt x="188976" y="74676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75247" y="102108"/>
                  </a:lnTo>
                  <a:lnTo>
                    <a:pt x="175247" y="88392"/>
                  </a:lnTo>
                  <a:lnTo>
                    <a:pt x="173736" y="88392"/>
                  </a:lnTo>
                  <a:lnTo>
                    <a:pt x="173736" y="117348"/>
                  </a:lnTo>
                  <a:lnTo>
                    <a:pt x="173736" y="131064"/>
                  </a:lnTo>
                  <a:lnTo>
                    <a:pt x="160020" y="131064"/>
                  </a:lnTo>
                  <a:lnTo>
                    <a:pt x="160020" y="117348"/>
                  </a:lnTo>
                  <a:lnTo>
                    <a:pt x="173736" y="117348"/>
                  </a:lnTo>
                  <a:lnTo>
                    <a:pt x="173736" y="8839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46304" y="74676"/>
                  </a:lnTo>
                  <a:lnTo>
                    <a:pt x="188976" y="74676"/>
                  </a:lnTo>
                  <a:lnTo>
                    <a:pt x="188976" y="59436"/>
                  </a:lnTo>
                  <a:lnTo>
                    <a:pt x="188976" y="44196"/>
                  </a:lnTo>
                  <a:lnTo>
                    <a:pt x="175247" y="44196"/>
                  </a:lnTo>
                  <a:lnTo>
                    <a:pt x="175247" y="30480"/>
                  </a:lnTo>
                  <a:lnTo>
                    <a:pt x="188976" y="30480"/>
                  </a:lnTo>
                  <a:lnTo>
                    <a:pt x="188976" y="15240"/>
                  </a:lnTo>
                  <a:lnTo>
                    <a:pt x="188976" y="0"/>
                  </a:lnTo>
                  <a:lnTo>
                    <a:pt x="129540" y="0"/>
                  </a:lnTo>
                  <a:lnTo>
                    <a:pt x="129540" y="15240"/>
                  </a:lnTo>
                  <a:lnTo>
                    <a:pt x="173736" y="15240"/>
                  </a:lnTo>
                  <a:lnTo>
                    <a:pt x="173736" y="30480"/>
                  </a:lnTo>
                  <a:lnTo>
                    <a:pt x="160020" y="30480"/>
                  </a:lnTo>
                  <a:lnTo>
                    <a:pt x="160020" y="44196"/>
                  </a:lnTo>
                  <a:lnTo>
                    <a:pt x="144780" y="4419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44780" y="103632"/>
                  </a:lnTo>
                  <a:lnTo>
                    <a:pt x="144780" y="117348"/>
                  </a:lnTo>
                  <a:lnTo>
                    <a:pt x="131064" y="117348"/>
                  </a:lnTo>
                  <a:lnTo>
                    <a:pt x="131064" y="103632"/>
                  </a:lnTo>
                  <a:lnTo>
                    <a:pt x="144780" y="103632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59436"/>
                  </a:lnTo>
                  <a:lnTo>
                    <a:pt x="144780" y="59436"/>
                  </a:lnTo>
                  <a:lnTo>
                    <a:pt x="144780" y="44196"/>
                  </a:lnTo>
                  <a:lnTo>
                    <a:pt x="131064" y="44196"/>
                  </a:lnTo>
                  <a:lnTo>
                    <a:pt x="131064" y="30480"/>
                  </a:lnTo>
                  <a:lnTo>
                    <a:pt x="100584" y="30480"/>
                  </a:lnTo>
                  <a:lnTo>
                    <a:pt x="100584" y="45720"/>
                  </a:lnTo>
                  <a:lnTo>
                    <a:pt x="115824" y="45720"/>
                  </a:lnTo>
                  <a:lnTo>
                    <a:pt x="115824" y="59436"/>
                  </a:lnTo>
                  <a:lnTo>
                    <a:pt x="100584" y="59436"/>
                  </a:lnTo>
                  <a:lnTo>
                    <a:pt x="100584" y="74676"/>
                  </a:lnTo>
                  <a:lnTo>
                    <a:pt x="131064" y="74676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0584" y="102108"/>
                  </a:lnTo>
                  <a:lnTo>
                    <a:pt x="100584" y="117348"/>
                  </a:lnTo>
                  <a:lnTo>
                    <a:pt x="115824" y="117348"/>
                  </a:lnTo>
                  <a:lnTo>
                    <a:pt x="115824" y="132588"/>
                  </a:lnTo>
                  <a:lnTo>
                    <a:pt x="129540" y="132588"/>
                  </a:lnTo>
                  <a:lnTo>
                    <a:pt x="129540" y="146304"/>
                  </a:lnTo>
                  <a:lnTo>
                    <a:pt x="188976" y="146304"/>
                  </a:lnTo>
                  <a:lnTo>
                    <a:pt x="188976" y="132588"/>
                  </a:lnTo>
                  <a:lnTo>
                    <a:pt x="188976" y="131064"/>
                  </a:lnTo>
                  <a:lnTo>
                    <a:pt x="188976" y="117348"/>
                  </a:lnTo>
                  <a:lnTo>
                    <a:pt x="188976" y="103632"/>
                  </a:lnTo>
                  <a:lnTo>
                    <a:pt x="204216" y="103632"/>
                  </a:lnTo>
                  <a:lnTo>
                    <a:pt x="204216" y="88392"/>
                  </a:lnTo>
                  <a:lnTo>
                    <a:pt x="204216" y="74676"/>
                  </a:lnTo>
                  <a:lnTo>
                    <a:pt x="204216" y="73152"/>
                  </a:lnTo>
                  <a:lnTo>
                    <a:pt x="204216" y="59436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74676"/>
                  </a:lnTo>
                  <a:lnTo>
                    <a:pt x="217932" y="88392"/>
                  </a:lnTo>
                  <a:lnTo>
                    <a:pt x="217932" y="103632"/>
                  </a:lnTo>
                  <a:lnTo>
                    <a:pt x="233172" y="103632"/>
                  </a:lnTo>
                  <a:lnTo>
                    <a:pt x="233172" y="88392"/>
                  </a:lnTo>
                  <a:lnTo>
                    <a:pt x="246875" y="88392"/>
                  </a:lnTo>
                  <a:lnTo>
                    <a:pt x="246875" y="103632"/>
                  </a:lnTo>
                  <a:lnTo>
                    <a:pt x="262128" y="103632"/>
                  </a:lnTo>
                  <a:lnTo>
                    <a:pt x="262128" y="88392"/>
                  </a:lnTo>
                  <a:lnTo>
                    <a:pt x="248399" y="88392"/>
                  </a:lnTo>
                  <a:lnTo>
                    <a:pt x="248399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33172" y="45720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75" y="30480"/>
                  </a:lnTo>
                  <a:lnTo>
                    <a:pt x="246875" y="45720"/>
                  </a:lnTo>
                  <a:lnTo>
                    <a:pt x="260604" y="45720"/>
                  </a:lnTo>
                  <a:lnTo>
                    <a:pt x="260604" y="59436"/>
                  </a:lnTo>
                  <a:lnTo>
                    <a:pt x="260604" y="74676"/>
                  </a:lnTo>
                  <a:lnTo>
                    <a:pt x="275844" y="74676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75844" y="103632"/>
                  </a:lnTo>
                  <a:lnTo>
                    <a:pt x="275844" y="117348"/>
                  </a:lnTo>
                  <a:lnTo>
                    <a:pt x="275844" y="131064"/>
                  </a:lnTo>
                  <a:lnTo>
                    <a:pt x="262128" y="131064"/>
                  </a:lnTo>
                  <a:lnTo>
                    <a:pt x="262128" y="117348"/>
                  </a:lnTo>
                  <a:lnTo>
                    <a:pt x="246875" y="117348"/>
                  </a:lnTo>
                  <a:lnTo>
                    <a:pt x="246875" y="131064"/>
                  </a:lnTo>
                  <a:lnTo>
                    <a:pt x="246875" y="132588"/>
                  </a:lnTo>
                  <a:lnTo>
                    <a:pt x="246875" y="146304"/>
                  </a:lnTo>
                  <a:lnTo>
                    <a:pt x="291071" y="146304"/>
                  </a:lnTo>
                  <a:lnTo>
                    <a:pt x="291071" y="132588"/>
                  </a:lnTo>
                  <a:lnTo>
                    <a:pt x="291071" y="131064"/>
                  </a:lnTo>
                  <a:lnTo>
                    <a:pt x="291071" y="117348"/>
                  </a:lnTo>
                  <a:lnTo>
                    <a:pt x="291071" y="103632"/>
                  </a:lnTo>
                  <a:lnTo>
                    <a:pt x="291071" y="102108"/>
                  </a:lnTo>
                  <a:lnTo>
                    <a:pt x="291071" y="88392"/>
                  </a:lnTo>
                  <a:lnTo>
                    <a:pt x="304800" y="88392"/>
                  </a:lnTo>
                  <a:lnTo>
                    <a:pt x="304800" y="103632"/>
                  </a:lnTo>
                  <a:lnTo>
                    <a:pt x="320040" y="103632"/>
                  </a:lnTo>
                  <a:lnTo>
                    <a:pt x="320040" y="88392"/>
                  </a:lnTo>
                  <a:lnTo>
                    <a:pt x="320040" y="74676"/>
                  </a:lnTo>
                  <a:lnTo>
                    <a:pt x="333756" y="74676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47472" y="103632"/>
                  </a:lnTo>
                  <a:lnTo>
                    <a:pt x="347472" y="117348"/>
                  </a:lnTo>
                  <a:lnTo>
                    <a:pt x="318516" y="117348"/>
                  </a:lnTo>
                  <a:lnTo>
                    <a:pt x="318516" y="131064"/>
                  </a:lnTo>
                  <a:lnTo>
                    <a:pt x="304800" y="131064"/>
                  </a:lnTo>
                  <a:lnTo>
                    <a:pt x="304800" y="146304"/>
                  </a:lnTo>
                  <a:lnTo>
                    <a:pt x="320040" y="146304"/>
                  </a:lnTo>
                  <a:lnTo>
                    <a:pt x="320040" y="132588"/>
                  </a:lnTo>
                  <a:lnTo>
                    <a:pt x="348996" y="132588"/>
                  </a:lnTo>
                  <a:lnTo>
                    <a:pt x="348996" y="117348"/>
                  </a:lnTo>
                  <a:lnTo>
                    <a:pt x="362712" y="117348"/>
                  </a:lnTo>
                  <a:lnTo>
                    <a:pt x="362712" y="103632"/>
                  </a:lnTo>
                  <a:lnTo>
                    <a:pt x="376428" y="103632"/>
                  </a:lnTo>
                  <a:lnTo>
                    <a:pt x="376428" y="117348"/>
                  </a:lnTo>
                  <a:lnTo>
                    <a:pt x="362712" y="117348"/>
                  </a:lnTo>
                  <a:lnTo>
                    <a:pt x="362712" y="131064"/>
                  </a:lnTo>
                  <a:lnTo>
                    <a:pt x="362712" y="132588"/>
                  </a:lnTo>
                  <a:lnTo>
                    <a:pt x="362712" y="146304"/>
                  </a:lnTo>
                  <a:lnTo>
                    <a:pt x="377952" y="146304"/>
                  </a:lnTo>
                  <a:lnTo>
                    <a:pt x="377952" y="132588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391668" y="132588"/>
                  </a:lnTo>
                  <a:lnTo>
                    <a:pt x="391668" y="146304"/>
                  </a:lnTo>
                  <a:lnTo>
                    <a:pt x="406908" y="146304"/>
                  </a:lnTo>
                  <a:lnTo>
                    <a:pt x="406908" y="59436"/>
                  </a:lnTo>
                  <a:lnTo>
                    <a:pt x="393192" y="59436"/>
                  </a:lnTo>
                  <a:lnTo>
                    <a:pt x="393192" y="45720"/>
                  </a:lnTo>
                  <a:lnTo>
                    <a:pt x="406908" y="45720"/>
                  </a:lnTo>
                  <a:lnTo>
                    <a:pt x="406908" y="30480"/>
                  </a:lnTo>
                  <a:lnTo>
                    <a:pt x="406908" y="15240"/>
                  </a:lnTo>
                  <a:close/>
                </a:path>
                <a:path w="523240" h="146684">
                  <a:moveTo>
                    <a:pt x="464820" y="117348"/>
                  </a:moveTo>
                  <a:lnTo>
                    <a:pt x="449580" y="117348"/>
                  </a:lnTo>
                  <a:lnTo>
                    <a:pt x="449580" y="131064"/>
                  </a:lnTo>
                  <a:lnTo>
                    <a:pt x="435864" y="131064"/>
                  </a:lnTo>
                  <a:lnTo>
                    <a:pt x="435864" y="117348"/>
                  </a:lnTo>
                  <a:lnTo>
                    <a:pt x="420624" y="117348"/>
                  </a:lnTo>
                  <a:lnTo>
                    <a:pt x="420624" y="131064"/>
                  </a:lnTo>
                  <a:lnTo>
                    <a:pt x="420624" y="132588"/>
                  </a:lnTo>
                  <a:lnTo>
                    <a:pt x="420624" y="146304"/>
                  </a:lnTo>
                  <a:lnTo>
                    <a:pt x="451104" y="146304"/>
                  </a:lnTo>
                  <a:lnTo>
                    <a:pt x="451104" y="132588"/>
                  </a:lnTo>
                  <a:lnTo>
                    <a:pt x="464820" y="132588"/>
                  </a:lnTo>
                  <a:lnTo>
                    <a:pt x="464820" y="117348"/>
                  </a:lnTo>
                  <a:close/>
                </a:path>
                <a:path w="523240" h="146684">
                  <a:moveTo>
                    <a:pt x="493776" y="117348"/>
                  </a:moveTo>
                  <a:lnTo>
                    <a:pt x="478536" y="117348"/>
                  </a:lnTo>
                  <a:lnTo>
                    <a:pt x="478536" y="132588"/>
                  </a:lnTo>
                  <a:lnTo>
                    <a:pt x="493776" y="132588"/>
                  </a:lnTo>
                  <a:lnTo>
                    <a:pt x="493776" y="117348"/>
                  </a:lnTo>
                  <a:close/>
                </a:path>
                <a:path w="523240" h="146684">
                  <a:moveTo>
                    <a:pt x="522732" y="117348"/>
                  </a:moveTo>
                  <a:lnTo>
                    <a:pt x="507492" y="117348"/>
                  </a:lnTo>
                  <a:lnTo>
                    <a:pt x="507492" y="132588"/>
                  </a:lnTo>
                  <a:lnTo>
                    <a:pt x="522732" y="132588"/>
                  </a:lnTo>
                  <a:lnTo>
                    <a:pt x="522732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6312408" y="887577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15240" y="102108"/>
                  </a:moveTo>
                  <a:lnTo>
                    <a:pt x="0" y="102108"/>
                  </a:lnTo>
                  <a:lnTo>
                    <a:pt x="0" y="117348"/>
                  </a:lnTo>
                  <a:lnTo>
                    <a:pt x="15240" y="117348"/>
                  </a:lnTo>
                  <a:lnTo>
                    <a:pt x="15240" y="102108"/>
                  </a:lnTo>
                  <a:close/>
                </a:path>
                <a:path w="539750" h="131445">
                  <a:moveTo>
                    <a:pt x="73152" y="28956"/>
                  </a:moveTo>
                  <a:lnTo>
                    <a:pt x="59436" y="28956"/>
                  </a:lnTo>
                  <a:lnTo>
                    <a:pt x="59436" y="15240"/>
                  </a:lnTo>
                  <a:lnTo>
                    <a:pt x="44196" y="15240"/>
                  </a:lnTo>
                  <a:lnTo>
                    <a:pt x="44196" y="28956"/>
                  </a:lnTo>
                  <a:lnTo>
                    <a:pt x="30480" y="28956"/>
                  </a:lnTo>
                  <a:lnTo>
                    <a:pt x="30480" y="1524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73152" y="44196"/>
                  </a:lnTo>
                  <a:lnTo>
                    <a:pt x="73152" y="28956"/>
                  </a:lnTo>
                  <a:close/>
                </a:path>
                <a:path w="539750" h="131445">
                  <a:moveTo>
                    <a:pt x="117348" y="15240"/>
                  </a:moveTo>
                  <a:lnTo>
                    <a:pt x="86868" y="15240"/>
                  </a:lnTo>
                  <a:lnTo>
                    <a:pt x="86868" y="30480"/>
                  </a:lnTo>
                  <a:lnTo>
                    <a:pt x="117348" y="30480"/>
                  </a:lnTo>
                  <a:lnTo>
                    <a:pt x="117348" y="15240"/>
                  </a:lnTo>
                  <a:close/>
                </a:path>
                <a:path w="539750" h="131445">
                  <a:moveTo>
                    <a:pt x="219456" y="115824"/>
                  </a:moveTo>
                  <a:lnTo>
                    <a:pt x="204216" y="115824"/>
                  </a:lnTo>
                  <a:lnTo>
                    <a:pt x="204216" y="102108"/>
                  </a:lnTo>
                  <a:lnTo>
                    <a:pt x="204216" y="86868"/>
                  </a:lnTo>
                  <a:lnTo>
                    <a:pt x="190487" y="86868"/>
                  </a:lnTo>
                  <a:lnTo>
                    <a:pt x="190487" y="73152"/>
                  </a:lnTo>
                  <a:lnTo>
                    <a:pt x="146304" y="73152"/>
                  </a:lnTo>
                  <a:lnTo>
                    <a:pt x="146304" y="57912"/>
                  </a:lnTo>
                  <a:lnTo>
                    <a:pt x="132588" y="57912"/>
                  </a:lnTo>
                  <a:lnTo>
                    <a:pt x="132588" y="44196"/>
                  </a:lnTo>
                  <a:lnTo>
                    <a:pt x="117348" y="44196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17348" y="86868"/>
                  </a:lnTo>
                  <a:lnTo>
                    <a:pt x="103632" y="86868"/>
                  </a:lnTo>
                  <a:lnTo>
                    <a:pt x="103632" y="73152"/>
                  </a:lnTo>
                  <a:lnTo>
                    <a:pt x="117348" y="73152"/>
                  </a:lnTo>
                  <a:lnTo>
                    <a:pt x="117348" y="57912"/>
                  </a:lnTo>
                  <a:lnTo>
                    <a:pt x="102108" y="57912"/>
                  </a:lnTo>
                  <a:lnTo>
                    <a:pt x="102108" y="44196"/>
                  </a:lnTo>
                  <a:lnTo>
                    <a:pt x="86868" y="44196"/>
                  </a:lnTo>
                  <a:lnTo>
                    <a:pt x="86868" y="59436"/>
                  </a:lnTo>
                  <a:lnTo>
                    <a:pt x="102108" y="59436"/>
                  </a:lnTo>
                  <a:lnTo>
                    <a:pt x="102108" y="73152"/>
                  </a:lnTo>
                  <a:lnTo>
                    <a:pt x="74676" y="73152"/>
                  </a:lnTo>
                  <a:lnTo>
                    <a:pt x="74676" y="57912"/>
                  </a:lnTo>
                  <a:lnTo>
                    <a:pt x="44196" y="57912"/>
                  </a:lnTo>
                  <a:lnTo>
                    <a:pt x="44196" y="73152"/>
                  </a:lnTo>
                  <a:lnTo>
                    <a:pt x="73152" y="73152"/>
                  </a:lnTo>
                  <a:lnTo>
                    <a:pt x="73152" y="86868"/>
                  </a:lnTo>
                  <a:lnTo>
                    <a:pt x="73152" y="88392"/>
                  </a:lnTo>
                  <a:lnTo>
                    <a:pt x="73152" y="102108"/>
                  </a:lnTo>
                  <a:lnTo>
                    <a:pt x="59436" y="102108"/>
                  </a:lnTo>
                  <a:lnTo>
                    <a:pt x="59436" y="86868"/>
                  </a:lnTo>
                  <a:lnTo>
                    <a:pt x="44196" y="86868"/>
                  </a:lnTo>
                  <a:lnTo>
                    <a:pt x="44196" y="73152"/>
                  </a:lnTo>
                  <a:lnTo>
                    <a:pt x="28956" y="73152"/>
                  </a:lnTo>
                  <a:lnTo>
                    <a:pt x="28956" y="86868"/>
                  </a:lnTo>
                  <a:lnTo>
                    <a:pt x="15240" y="86868"/>
                  </a:lnTo>
                  <a:lnTo>
                    <a:pt x="15240" y="102108"/>
                  </a:lnTo>
                  <a:lnTo>
                    <a:pt x="28956" y="102108"/>
                  </a:lnTo>
                  <a:lnTo>
                    <a:pt x="28956" y="115824"/>
                  </a:lnTo>
                  <a:lnTo>
                    <a:pt x="28956" y="117348"/>
                  </a:lnTo>
                  <a:lnTo>
                    <a:pt x="28956" y="131064"/>
                  </a:lnTo>
                  <a:lnTo>
                    <a:pt x="73152" y="131064"/>
                  </a:lnTo>
                  <a:lnTo>
                    <a:pt x="73152" y="117348"/>
                  </a:lnTo>
                  <a:lnTo>
                    <a:pt x="102108" y="117348"/>
                  </a:lnTo>
                  <a:lnTo>
                    <a:pt x="102108" y="102108"/>
                  </a:lnTo>
                  <a:lnTo>
                    <a:pt x="88392" y="102108"/>
                  </a:lnTo>
                  <a:lnTo>
                    <a:pt x="88392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31064" y="102108"/>
                  </a:lnTo>
                  <a:lnTo>
                    <a:pt x="131064" y="117348"/>
                  </a:lnTo>
                  <a:lnTo>
                    <a:pt x="144780" y="117348"/>
                  </a:lnTo>
                  <a:lnTo>
                    <a:pt x="144780" y="131064"/>
                  </a:lnTo>
                  <a:lnTo>
                    <a:pt x="175260" y="131064"/>
                  </a:lnTo>
                  <a:lnTo>
                    <a:pt x="175260" y="115824"/>
                  </a:lnTo>
                  <a:lnTo>
                    <a:pt x="161544" y="115824"/>
                  </a:lnTo>
                  <a:lnTo>
                    <a:pt x="161544" y="102108"/>
                  </a:lnTo>
                  <a:lnTo>
                    <a:pt x="188976" y="102108"/>
                  </a:lnTo>
                  <a:lnTo>
                    <a:pt x="188976" y="115824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219456" y="131064"/>
                  </a:lnTo>
                  <a:lnTo>
                    <a:pt x="219456" y="115824"/>
                  </a:lnTo>
                  <a:close/>
                </a:path>
                <a:path w="539750" h="131445">
                  <a:moveTo>
                    <a:pt x="262115" y="15240"/>
                  </a:moveTo>
                  <a:lnTo>
                    <a:pt x="246888" y="15240"/>
                  </a:lnTo>
                  <a:lnTo>
                    <a:pt x="246888" y="30480"/>
                  </a:lnTo>
                  <a:lnTo>
                    <a:pt x="262115" y="30480"/>
                  </a:lnTo>
                  <a:lnTo>
                    <a:pt x="262115" y="15240"/>
                  </a:lnTo>
                  <a:close/>
                </a:path>
                <a:path w="539750" h="131445">
                  <a:moveTo>
                    <a:pt x="422148" y="15240"/>
                  </a:moveTo>
                  <a:lnTo>
                    <a:pt x="391668" y="15240"/>
                  </a:lnTo>
                  <a:lnTo>
                    <a:pt x="391668" y="28956"/>
                  </a:lnTo>
                  <a:lnTo>
                    <a:pt x="377952" y="28956"/>
                  </a:lnTo>
                  <a:lnTo>
                    <a:pt x="377952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2148" y="30480"/>
                  </a:lnTo>
                  <a:lnTo>
                    <a:pt x="422148" y="15240"/>
                  </a:lnTo>
                  <a:close/>
                </a:path>
                <a:path w="539750" h="131445">
                  <a:moveTo>
                    <a:pt x="539496" y="44196"/>
                  </a:moveTo>
                  <a:lnTo>
                    <a:pt x="524256" y="44196"/>
                  </a:lnTo>
                  <a:lnTo>
                    <a:pt x="524256" y="30480"/>
                  </a:lnTo>
                  <a:lnTo>
                    <a:pt x="537972" y="30480"/>
                  </a:lnTo>
                  <a:lnTo>
                    <a:pt x="537972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93776" y="0"/>
                  </a:lnTo>
                  <a:lnTo>
                    <a:pt x="493776" y="15240"/>
                  </a:lnTo>
                  <a:lnTo>
                    <a:pt x="493776" y="30480"/>
                  </a:lnTo>
                  <a:lnTo>
                    <a:pt x="509016" y="30480"/>
                  </a:lnTo>
                  <a:lnTo>
                    <a:pt x="509016" y="44196"/>
                  </a:lnTo>
                  <a:lnTo>
                    <a:pt x="509016" y="57912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78536" y="73152"/>
                  </a:lnTo>
                  <a:lnTo>
                    <a:pt x="478536" y="88392"/>
                  </a:lnTo>
                  <a:lnTo>
                    <a:pt x="478536" y="102108"/>
                  </a:lnTo>
                  <a:lnTo>
                    <a:pt x="466344" y="102108"/>
                  </a:lnTo>
                  <a:lnTo>
                    <a:pt x="466344" y="88392"/>
                  </a:lnTo>
                  <a:lnTo>
                    <a:pt x="478536" y="88392"/>
                  </a:lnTo>
                  <a:lnTo>
                    <a:pt x="478536" y="73152"/>
                  </a:lnTo>
                  <a:lnTo>
                    <a:pt x="466344" y="73152"/>
                  </a:lnTo>
                  <a:lnTo>
                    <a:pt x="466344" y="57912"/>
                  </a:lnTo>
                  <a:lnTo>
                    <a:pt x="464820" y="5791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3738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4820" y="73152"/>
                  </a:lnTo>
                  <a:lnTo>
                    <a:pt x="464820" y="57912"/>
                  </a:lnTo>
                  <a:lnTo>
                    <a:pt x="451104" y="57912"/>
                  </a:lnTo>
                  <a:lnTo>
                    <a:pt x="451104" y="44196"/>
                  </a:lnTo>
                  <a:lnTo>
                    <a:pt x="480060" y="44196"/>
                  </a:lnTo>
                  <a:lnTo>
                    <a:pt x="480060" y="30480"/>
                  </a:lnTo>
                  <a:lnTo>
                    <a:pt x="480060" y="28956"/>
                  </a:lnTo>
                  <a:lnTo>
                    <a:pt x="480060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64820" y="0"/>
                  </a:lnTo>
                  <a:lnTo>
                    <a:pt x="464820" y="15240"/>
                  </a:lnTo>
                  <a:lnTo>
                    <a:pt x="464820" y="28956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64820" y="15240"/>
                  </a:lnTo>
                  <a:lnTo>
                    <a:pt x="464820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28956"/>
                  </a:lnTo>
                  <a:lnTo>
                    <a:pt x="435864" y="30480"/>
                  </a:lnTo>
                  <a:lnTo>
                    <a:pt x="435864" y="44196"/>
                  </a:lnTo>
                  <a:lnTo>
                    <a:pt x="435864" y="88392"/>
                  </a:lnTo>
                  <a:lnTo>
                    <a:pt x="435864" y="102108"/>
                  </a:lnTo>
                  <a:lnTo>
                    <a:pt x="420624" y="102108"/>
                  </a:lnTo>
                  <a:lnTo>
                    <a:pt x="420624" y="115824"/>
                  </a:lnTo>
                  <a:lnTo>
                    <a:pt x="393192" y="115824"/>
                  </a:lnTo>
                  <a:lnTo>
                    <a:pt x="393192" y="102108"/>
                  </a:lnTo>
                  <a:lnTo>
                    <a:pt x="364236" y="102108"/>
                  </a:lnTo>
                  <a:lnTo>
                    <a:pt x="364236" y="88392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50520" y="73152"/>
                  </a:lnTo>
                  <a:lnTo>
                    <a:pt x="350520" y="59436"/>
                  </a:lnTo>
                  <a:lnTo>
                    <a:pt x="364236" y="59436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88392"/>
                  </a:lnTo>
                  <a:lnTo>
                    <a:pt x="393192" y="88392"/>
                  </a:lnTo>
                  <a:lnTo>
                    <a:pt x="393192" y="102108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35864" y="88392"/>
                  </a:lnTo>
                  <a:lnTo>
                    <a:pt x="435864" y="44196"/>
                  </a:lnTo>
                  <a:lnTo>
                    <a:pt x="420624" y="44196"/>
                  </a:lnTo>
                  <a:lnTo>
                    <a:pt x="420624" y="59436"/>
                  </a:lnTo>
                  <a:lnTo>
                    <a:pt x="422148" y="59436"/>
                  </a:lnTo>
                  <a:lnTo>
                    <a:pt x="422148" y="73152"/>
                  </a:lnTo>
                  <a:lnTo>
                    <a:pt x="408432" y="73152"/>
                  </a:lnTo>
                  <a:lnTo>
                    <a:pt x="408432" y="59436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64236" y="28956"/>
                  </a:lnTo>
                  <a:lnTo>
                    <a:pt x="350520" y="28956"/>
                  </a:lnTo>
                  <a:lnTo>
                    <a:pt x="350520" y="15240"/>
                  </a:lnTo>
                  <a:lnTo>
                    <a:pt x="348996" y="15240"/>
                  </a:lnTo>
                  <a:lnTo>
                    <a:pt x="348996" y="30480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48996" y="88392"/>
                  </a:lnTo>
                  <a:lnTo>
                    <a:pt x="348996" y="102108"/>
                  </a:lnTo>
                  <a:lnTo>
                    <a:pt x="335280" y="102108"/>
                  </a:lnTo>
                  <a:lnTo>
                    <a:pt x="335280" y="88392"/>
                  </a:lnTo>
                  <a:lnTo>
                    <a:pt x="348996" y="88392"/>
                  </a:lnTo>
                  <a:lnTo>
                    <a:pt x="348996" y="57912"/>
                  </a:lnTo>
                  <a:lnTo>
                    <a:pt x="320040" y="57912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6311" y="73152"/>
                  </a:lnTo>
                  <a:lnTo>
                    <a:pt x="306311" y="59436"/>
                  </a:lnTo>
                  <a:lnTo>
                    <a:pt x="320040" y="59436"/>
                  </a:lnTo>
                  <a:lnTo>
                    <a:pt x="320040" y="57912"/>
                  </a:lnTo>
                  <a:lnTo>
                    <a:pt x="320040" y="44196"/>
                  </a:lnTo>
                  <a:lnTo>
                    <a:pt x="335280" y="44196"/>
                  </a:lnTo>
                  <a:lnTo>
                    <a:pt x="335280" y="30480"/>
                  </a:lnTo>
                  <a:lnTo>
                    <a:pt x="348996" y="30480"/>
                  </a:lnTo>
                  <a:lnTo>
                    <a:pt x="348996" y="1524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4787" y="28956"/>
                  </a:lnTo>
                  <a:lnTo>
                    <a:pt x="304787" y="44196"/>
                  </a:lnTo>
                  <a:lnTo>
                    <a:pt x="304787" y="88392"/>
                  </a:lnTo>
                  <a:lnTo>
                    <a:pt x="304787" y="102108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304787" y="88392"/>
                  </a:lnTo>
                  <a:lnTo>
                    <a:pt x="304787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62115" y="57912"/>
                  </a:lnTo>
                  <a:lnTo>
                    <a:pt x="262115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48412" y="86868"/>
                  </a:lnTo>
                  <a:lnTo>
                    <a:pt x="248412" y="73152"/>
                  </a:lnTo>
                  <a:lnTo>
                    <a:pt x="248412" y="59436"/>
                  </a:lnTo>
                  <a:lnTo>
                    <a:pt x="248412" y="57912"/>
                  </a:lnTo>
                  <a:lnTo>
                    <a:pt x="248412" y="44196"/>
                  </a:lnTo>
                  <a:lnTo>
                    <a:pt x="219456" y="44196"/>
                  </a:lnTo>
                  <a:lnTo>
                    <a:pt x="219456" y="30480"/>
                  </a:lnTo>
                  <a:lnTo>
                    <a:pt x="233172" y="30480"/>
                  </a:lnTo>
                  <a:lnTo>
                    <a:pt x="233172" y="15240"/>
                  </a:lnTo>
                  <a:lnTo>
                    <a:pt x="217932" y="15240"/>
                  </a:lnTo>
                  <a:lnTo>
                    <a:pt x="217932" y="28956"/>
                  </a:lnTo>
                  <a:lnTo>
                    <a:pt x="190487" y="28956"/>
                  </a:lnTo>
                  <a:lnTo>
                    <a:pt x="190487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5240"/>
                  </a:lnTo>
                  <a:lnTo>
                    <a:pt x="131064" y="15240"/>
                  </a:lnTo>
                  <a:lnTo>
                    <a:pt x="131064" y="30480"/>
                  </a:lnTo>
                  <a:lnTo>
                    <a:pt x="146304" y="30480"/>
                  </a:lnTo>
                  <a:lnTo>
                    <a:pt x="146304" y="44196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86868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75844" y="102108"/>
                  </a:lnTo>
                  <a:lnTo>
                    <a:pt x="275844" y="115824"/>
                  </a:lnTo>
                  <a:lnTo>
                    <a:pt x="233172" y="115824"/>
                  </a:lnTo>
                  <a:lnTo>
                    <a:pt x="233172" y="131064"/>
                  </a:lnTo>
                  <a:lnTo>
                    <a:pt x="292608" y="131064"/>
                  </a:lnTo>
                  <a:lnTo>
                    <a:pt x="292608" y="117348"/>
                  </a:lnTo>
                  <a:lnTo>
                    <a:pt x="320040" y="117348"/>
                  </a:lnTo>
                  <a:lnTo>
                    <a:pt x="320040" y="131064"/>
                  </a:lnTo>
                  <a:lnTo>
                    <a:pt x="364236" y="131064"/>
                  </a:lnTo>
                  <a:lnTo>
                    <a:pt x="364236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422148" y="131064"/>
                  </a:lnTo>
                  <a:lnTo>
                    <a:pt x="422148" y="117348"/>
                  </a:lnTo>
                  <a:lnTo>
                    <a:pt x="451104" y="117348"/>
                  </a:lnTo>
                  <a:lnTo>
                    <a:pt x="451104" y="102108"/>
                  </a:lnTo>
                  <a:lnTo>
                    <a:pt x="464820" y="102108"/>
                  </a:lnTo>
                  <a:lnTo>
                    <a:pt x="464820" y="117348"/>
                  </a:lnTo>
                  <a:lnTo>
                    <a:pt x="480060" y="117348"/>
                  </a:lnTo>
                  <a:lnTo>
                    <a:pt x="480060" y="102108"/>
                  </a:lnTo>
                  <a:lnTo>
                    <a:pt x="493776" y="102108"/>
                  </a:lnTo>
                  <a:lnTo>
                    <a:pt x="493776" y="117348"/>
                  </a:lnTo>
                  <a:lnTo>
                    <a:pt x="509016" y="117348"/>
                  </a:lnTo>
                  <a:lnTo>
                    <a:pt x="509016" y="102108"/>
                  </a:lnTo>
                  <a:lnTo>
                    <a:pt x="509016" y="88392"/>
                  </a:lnTo>
                  <a:lnTo>
                    <a:pt x="522732" y="88392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8392"/>
                  </a:lnTo>
                  <a:lnTo>
                    <a:pt x="539496" y="88392"/>
                  </a:lnTo>
                  <a:lnTo>
                    <a:pt x="539496" y="73152"/>
                  </a:lnTo>
                  <a:lnTo>
                    <a:pt x="509016" y="73152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59436"/>
                  </a:lnTo>
                  <a:lnTo>
                    <a:pt x="539496" y="59436"/>
                  </a:lnTo>
                  <a:lnTo>
                    <a:pt x="539496" y="4419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6312408" y="8991599"/>
              <a:ext cx="538480" cy="117475"/>
            </a:xfrm>
            <a:custGeom>
              <a:avLst/>
              <a:gdLst/>
              <a:ahLst/>
              <a:cxnLst/>
              <a:rect l="l" t="t" r="r" b="b"/>
              <a:pathLst>
                <a:path w="538479" h="117475">
                  <a:moveTo>
                    <a:pt x="15240" y="73152"/>
                  </a:moveTo>
                  <a:lnTo>
                    <a:pt x="0" y="73152"/>
                  </a:lnTo>
                  <a:lnTo>
                    <a:pt x="0" y="88392"/>
                  </a:lnTo>
                  <a:lnTo>
                    <a:pt x="15240" y="88392"/>
                  </a:lnTo>
                  <a:lnTo>
                    <a:pt x="15240" y="73152"/>
                  </a:lnTo>
                  <a:close/>
                </a:path>
                <a:path w="538479" h="117475">
                  <a:moveTo>
                    <a:pt x="73152" y="73152"/>
                  </a:moveTo>
                  <a:lnTo>
                    <a:pt x="59436" y="73152"/>
                  </a:lnTo>
                  <a:lnTo>
                    <a:pt x="59436" y="59436"/>
                  </a:lnTo>
                  <a:lnTo>
                    <a:pt x="59436" y="44196"/>
                  </a:lnTo>
                  <a:lnTo>
                    <a:pt x="45720" y="44196"/>
                  </a:lnTo>
                  <a:lnTo>
                    <a:pt x="45720" y="30480"/>
                  </a:lnTo>
                  <a:lnTo>
                    <a:pt x="59436" y="30480"/>
                  </a:lnTo>
                  <a:lnTo>
                    <a:pt x="59436" y="1524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15240" y="30480"/>
                  </a:lnTo>
                  <a:lnTo>
                    <a:pt x="15240" y="44196"/>
                  </a:lnTo>
                  <a:lnTo>
                    <a:pt x="0" y="44196"/>
                  </a:lnTo>
                  <a:lnTo>
                    <a:pt x="0" y="59436"/>
                  </a:lnTo>
                  <a:lnTo>
                    <a:pt x="15240" y="59436"/>
                  </a:lnTo>
                  <a:lnTo>
                    <a:pt x="15240" y="45720"/>
                  </a:lnTo>
                  <a:lnTo>
                    <a:pt x="28956" y="45720"/>
                  </a:lnTo>
                  <a:lnTo>
                    <a:pt x="28956" y="59436"/>
                  </a:lnTo>
                  <a:lnTo>
                    <a:pt x="28956" y="74676"/>
                  </a:lnTo>
                  <a:lnTo>
                    <a:pt x="57912" y="74676"/>
                  </a:lnTo>
                  <a:lnTo>
                    <a:pt x="57912" y="88392"/>
                  </a:lnTo>
                  <a:lnTo>
                    <a:pt x="44196" y="88392"/>
                  </a:lnTo>
                  <a:lnTo>
                    <a:pt x="44196" y="102108"/>
                  </a:lnTo>
                  <a:lnTo>
                    <a:pt x="30480" y="102108"/>
                  </a:lnTo>
                  <a:lnTo>
                    <a:pt x="30480" y="88392"/>
                  </a:lnTo>
                  <a:lnTo>
                    <a:pt x="15240" y="88392"/>
                  </a:lnTo>
                  <a:lnTo>
                    <a:pt x="15240" y="102108"/>
                  </a:lnTo>
                  <a:lnTo>
                    <a:pt x="0" y="102108"/>
                  </a:lnTo>
                  <a:lnTo>
                    <a:pt x="0" y="117348"/>
                  </a:lnTo>
                  <a:lnTo>
                    <a:pt x="15240" y="117348"/>
                  </a:lnTo>
                  <a:lnTo>
                    <a:pt x="15240" y="103632"/>
                  </a:lnTo>
                  <a:lnTo>
                    <a:pt x="28956" y="103632"/>
                  </a:lnTo>
                  <a:lnTo>
                    <a:pt x="28956" y="117348"/>
                  </a:lnTo>
                  <a:lnTo>
                    <a:pt x="59436" y="117348"/>
                  </a:lnTo>
                  <a:lnTo>
                    <a:pt x="59436" y="103632"/>
                  </a:lnTo>
                  <a:lnTo>
                    <a:pt x="59436" y="102108"/>
                  </a:lnTo>
                  <a:lnTo>
                    <a:pt x="59436" y="88392"/>
                  </a:lnTo>
                  <a:lnTo>
                    <a:pt x="73152" y="88392"/>
                  </a:lnTo>
                  <a:lnTo>
                    <a:pt x="73152" y="73152"/>
                  </a:lnTo>
                  <a:close/>
                </a:path>
                <a:path w="538479" h="117475">
                  <a:moveTo>
                    <a:pt x="102108" y="73152"/>
                  </a:moveTo>
                  <a:lnTo>
                    <a:pt x="86868" y="73152"/>
                  </a:lnTo>
                  <a:lnTo>
                    <a:pt x="86868" y="88392"/>
                  </a:lnTo>
                  <a:lnTo>
                    <a:pt x="102108" y="88392"/>
                  </a:lnTo>
                  <a:lnTo>
                    <a:pt x="102108" y="73152"/>
                  </a:lnTo>
                  <a:close/>
                </a:path>
                <a:path w="538479" h="117475">
                  <a:moveTo>
                    <a:pt x="102108" y="15240"/>
                  </a:moveTo>
                  <a:lnTo>
                    <a:pt x="86868" y="15240"/>
                  </a:lnTo>
                  <a:lnTo>
                    <a:pt x="86868" y="30480"/>
                  </a:lnTo>
                  <a:lnTo>
                    <a:pt x="102108" y="30480"/>
                  </a:lnTo>
                  <a:lnTo>
                    <a:pt x="102108" y="15240"/>
                  </a:lnTo>
                  <a:close/>
                </a:path>
                <a:path w="538479" h="117475">
                  <a:moveTo>
                    <a:pt x="103632" y="102108"/>
                  </a:moveTo>
                  <a:lnTo>
                    <a:pt x="73152" y="102108"/>
                  </a:lnTo>
                  <a:lnTo>
                    <a:pt x="73152" y="117348"/>
                  </a:lnTo>
                  <a:lnTo>
                    <a:pt x="103632" y="117348"/>
                  </a:lnTo>
                  <a:lnTo>
                    <a:pt x="103632" y="102108"/>
                  </a:lnTo>
                  <a:close/>
                </a:path>
                <a:path w="538479" h="117475">
                  <a:moveTo>
                    <a:pt x="146304" y="102108"/>
                  </a:moveTo>
                  <a:lnTo>
                    <a:pt x="115824" y="102108"/>
                  </a:lnTo>
                  <a:lnTo>
                    <a:pt x="115824" y="117348"/>
                  </a:lnTo>
                  <a:lnTo>
                    <a:pt x="146304" y="117348"/>
                  </a:lnTo>
                  <a:lnTo>
                    <a:pt x="146304" y="102108"/>
                  </a:lnTo>
                  <a:close/>
                </a:path>
                <a:path w="538479" h="117475">
                  <a:moveTo>
                    <a:pt x="219456" y="44196"/>
                  </a:moveTo>
                  <a:lnTo>
                    <a:pt x="204216" y="44196"/>
                  </a:lnTo>
                  <a:lnTo>
                    <a:pt x="204216" y="59436"/>
                  </a:lnTo>
                  <a:lnTo>
                    <a:pt x="219456" y="59436"/>
                  </a:lnTo>
                  <a:lnTo>
                    <a:pt x="219456" y="44196"/>
                  </a:lnTo>
                  <a:close/>
                </a:path>
                <a:path w="538479" h="117475">
                  <a:moveTo>
                    <a:pt x="233172" y="15240"/>
                  </a:moveTo>
                  <a:lnTo>
                    <a:pt x="188976" y="15240"/>
                  </a:lnTo>
                  <a:lnTo>
                    <a:pt x="188976" y="30480"/>
                  </a:lnTo>
                  <a:lnTo>
                    <a:pt x="175260" y="30480"/>
                  </a:lnTo>
                  <a:lnTo>
                    <a:pt x="175260" y="45720"/>
                  </a:lnTo>
                  <a:lnTo>
                    <a:pt x="175260" y="59436"/>
                  </a:lnTo>
                  <a:lnTo>
                    <a:pt x="161544" y="59436"/>
                  </a:lnTo>
                  <a:lnTo>
                    <a:pt x="161544" y="45720"/>
                  </a:lnTo>
                  <a:lnTo>
                    <a:pt x="175260" y="45720"/>
                  </a:lnTo>
                  <a:lnTo>
                    <a:pt x="175260" y="30480"/>
                  </a:lnTo>
                  <a:lnTo>
                    <a:pt x="175260" y="15240"/>
                  </a:lnTo>
                  <a:lnTo>
                    <a:pt x="160020" y="15240"/>
                  </a:lnTo>
                  <a:lnTo>
                    <a:pt x="160020" y="30480"/>
                  </a:lnTo>
                  <a:lnTo>
                    <a:pt x="131064" y="30480"/>
                  </a:lnTo>
                  <a:lnTo>
                    <a:pt x="131064" y="44196"/>
                  </a:lnTo>
                  <a:lnTo>
                    <a:pt x="117348" y="44196"/>
                  </a:lnTo>
                  <a:lnTo>
                    <a:pt x="117348" y="30480"/>
                  </a:lnTo>
                  <a:lnTo>
                    <a:pt x="102108" y="30480"/>
                  </a:lnTo>
                  <a:lnTo>
                    <a:pt x="102108" y="44196"/>
                  </a:lnTo>
                  <a:lnTo>
                    <a:pt x="73152" y="44196"/>
                  </a:lnTo>
                  <a:lnTo>
                    <a:pt x="73152" y="59436"/>
                  </a:lnTo>
                  <a:lnTo>
                    <a:pt x="117348" y="59436"/>
                  </a:lnTo>
                  <a:lnTo>
                    <a:pt x="117348" y="73152"/>
                  </a:lnTo>
                  <a:lnTo>
                    <a:pt x="117348" y="74676"/>
                  </a:lnTo>
                  <a:lnTo>
                    <a:pt x="117348" y="88392"/>
                  </a:lnTo>
                  <a:lnTo>
                    <a:pt x="132588" y="88392"/>
                  </a:lnTo>
                  <a:lnTo>
                    <a:pt x="132588" y="74676"/>
                  </a:lnTo>
                  <a:lnTo>
                    <a:pt x="132588" y="73152"/>
                  </a:lnTo>
                  <a:lnTo>
                    <a:pt x="132588" y="59436"/>
                  </a:lnTo>
                  <a:lnTo>
                    <a:pt x="160020" y="59436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61544" y="88392"/>
                  </a:lnTo>
                  <a:lnTo>
                    <a:pt x="161544" y="74676"/>
                  </a:lnTo>
                  <a:lnTo>
                    <a:pt x="188976" y="74676"/>
                  </a:lnTo>
                  <a:lnTo>
                    <a:pt x="188976" y="88392"/>
                  </a:lnTo>
                  <a:lnTo>
                    <a:pt x="219456" y="88392"/>
                  </a:lnTo>
                  <a:lnTo>
                    <a:pt x="219456" y="73152"/>
                  </a:lnTo>
                  <a:lnTo>
                    <a:pt x="204216" y="73152"/>
                  </a:lnTo>
                  <a:lnTo>
                    <a:pt x="204216" y="59436"/>
                  </a:lnTo>
                  <a:lnTo>
                    <a:pt x="190487" y="59436"/>
                  </a:lnTo>
                  <a:lnTo>
                    <a:pt x="190487" y="45720"/>
                  </a:lnTo>
                  <a:lnTo>
                    <a:pt x="190487" y="44196"/>
                  </a:lnTo>
                  <a:lnTo>
                    <a:pt x="190487" y="30480"/>
                  </a:lnTo>
                  <a:lnTo>
                    <a:pt x="233172" y="30480"/>
                  </a:lnTo>
                  <a:lnTo>
                    <a:pt x="233172" y="15240"/>
                  </a:lnTo>
                  <a:close/>
                </a:path>
                <a:path w="538479" h="117475">
                  <a:moveTo>
                    <a:pt x="248412" y="102108"/>
                  </a:moveTo>
                  <a:lnTo>
                    <a:pt x="233172" y="102108"/>
                  </a:lnTo>
                  <a:lnTo>
                    <a:pt x="233172" y="117348"/>
                  </a:lnTo>
                  <a:lnTo>
                    <a:pt x="248412" y="117348"/>
                  </a:lnTo>
                  <a:lnTo>
                    <a:pt x="248412" y="102108"/>
                  </a:lnTo>
                  <a:close/>
                </a:path>
                <a:path w="538479" h="117475">
                  <a:moveTo>
                    <a:pt x="451104" y="15240"/>
                  </a:moveTo>
                  <a:lnTo>
                    <a:pt x="435864" y="15240"/>
                  </a:lnTo>
                  <a:lnTo>
                    <a:pt x="435864" y="30480"/>
                  </a:lnTo>
                  <a:lnTo>
                    <a:pt x="451104" y="30480"/>
                  </a:lnTo>
                  <a:lnTo>
                    <a:pt x="451104" y="15240"/>
                  </a:lnTo>
                  <a:close/>
                </a:path>
                <a:path w="538479" h="117475">
                  <a:moveTo>
                    <a:pt x="537972" y="15240"/>
                  </a:moveTo>
                  <a:lnTo>
                    <a:pt x="522732" y="15240"/>
                  </a:lnTo>
                  <a:lnTo>
                    <a:pt x="522732" y="30480"/>
                  </a:lnTo>
                  <a:lnTo>
                    <a:pt x="522732" y="44196"/>
                  </a:lnTo>
                  <a:lnTo>
                    <a:pt x="509016" y="44196"/>
                  </a:lnTo>
                  <a:lnTo>
                    <a:pt x="509016" y="59436"/>
                  </a:lnTo>
                  <a:lnTo>
                    <a:pt x="509016" y="73152"/>
                  </a:lnTo>
                  <a:lnTo>
                    <a:pt x="495300" y="73152"/>
                  </a:lnTo>
                  <a:lnTo>
                    <a:pt x="495300" y="59436"/>
                  </a:lnTo>
                  <a:lnTo>
                    <a:pt x="509016" y="59436"/>
                  </a:lnTo>
                  <a:lnTo>
                    <a:pt x="509016" y="44196"/>
                  </a:lnTo>
                  <a:lnTo>
                    <a:pt x="495300" y="44196"/>
                  </a:lnTo>
                  <a:lnTo>
                    <a:pt x="495300" y="30480"/>
                  </a:lnTo>
                  <a:lnTo>
                    <a:pt x="509016" y="30480"/>
                  </a:lnTo>
                  <a:lnTo>
                    <a:pt x="509016" y="15240"/>
                  </a:lnTo>
                  <a:lnTo>
                    <a:pt x="493776" y="15240"/>
                  </a:lnTo>
                  <a:lnTo>
                    <a:pt x="493776" y="30480"/>
                  </a:lnTo>
                  <a:lnTo>
                    <a:pt x="493776" y="74676"/>
                  </a:lnTo>
                  <a:lnTo>
                    <a:pt x="493776" y="88392"/>
                  </a:lnTo>
                  <a:lnTo>
                    <a:pt x="480060" y="88392"/>
                  </a:lnTo>
                  <a:lnTo>
                    <a:pt x="480060" y="102108"/>
                  </a:lnTo>
                  <a:lnTo>
                    <a:pt x="466344" y="102108"/>
                  </a:lnTo>
                  <a:lnTo>
                    <a:pt x="466344" y="88392"/>
                  </a:lnTo>
                  <a:lnTo>
                    <a:pt x="451104" y="88392"/>
                  </a:lnTo>
                  <a:lnTo>
                    <a:pt x="451104" y="74676"/>
                  </a:lnTo>
                  <a:lnTo>
                    <a:pt x="493776" y="74676"/>
                  </a:lnTo>
                  <a:lnTo>
                    <a:pt x="493776" y="30480"/>
                  </a:lnTo>
                  <a:lnTo>
                    <a:pt x="480060" y="30480"/>
                  </a:lnTo>
                  <a:lnTo>
                    <a:pt x="480060" y="44196"/>
                  </a:lnTo>
                  <a:lnTo>
                    <a:pt x="466344" y="44196"/>
                  </a:lnTo>
                  <a:lnTo>
                    <a:pt x="466344" y="30480"/>
                  </a:lnTo>
                  <a:lnTo>
                    <a:pt x="480060" y="30480"/>
                  </a:lnTo>
                  <a:lnTo>
                    <a:pt x="480060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51104" y="0"/>
                  </a:lnTo>
                  <a:lnTo>
                    <a:pt x="451104" y="15240"/>
                  </a:lnTo>
                  <a:lnTo>
                    <a:pt x="464820" y="15240"/>
                  </a:lnTo>
                  <a:lnTo>
                    <a:pt x="464820" y="30480"/>
                  </a:lnTo>
                  <a:lnTo>
                    <a:pt x="451104" y="30480"/>
                  </a:lnTo>
                  <a:lnTo>
                    <a:pt x="451104" y="4419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35864" y="73152"/>
                  </a:lnTo>
                  <a:lnTo>
                    <a:pt x="435864" y="88392"/>
                  </a:lnTo>
                  <a:lnTo>
                    <a:pt x="422148" y="88392"/>
                  </a:lnTo>
                  <a:lnTo>
                    <a:pt x="422148" y="74676"/>
                  </a:lnTo>
                  <a:lnTo>
                    <a:pt x="422148" y="73152"/>
                  </a:lnTo>
                  <a:lnTo>
                    <a:pt x="422148" y="59436"/>
                  </a:lnTo>
                  <a:lnTo>
                    <a:pt x="451104" y="59436"/>
                  </a:lnTo>
                  <a:lnTo>
                    <a:pt x="451104" y="44196"/>
                  </a:lnTo>
                  <a:lnTo>
                    <a:pt x="420624" y="44196"/>
                  </a:lnTo>
                  <a:lnTo>
                    <a:pt x="420624" y="59436"/>
                  </a:lnTo>
                  <a:lnTo>
                    <a:pt x="391668" y="59436"/>
                  </a:lnTo>
                  <a:lnTo>
                    <a:pt x="391668" y="73152"/>
                  </a:lnTo>
                  <a:lnTo>
                    <a:pt x="391668" y="74676"/>
                  </a:lnTo>
                  <a:lnTo>
                    <a:pt x="391668" y="88392"/>
                  </a:lnTo>
                  <a:lnTo>
                    <a:pt x="377952" y="88392"/>
                  </a:lnTo>
                  <a:lnTo>
                    <a:pt x="377952" y="102108"/>
                  </a:lnTo>
                  <a:lnTo>
                    <a:pt x="364236" y="102108"/>
                  </a:lnTo>
                  <a:lnTo>
                    <a:pt x="364236" y="88392"/>
                  </a:lnTo>
                  <a:lnTo>
                    <a:pt x="350520" y="88392"/>
                  </a:lnTo>
                  <a:lnTo>
                    <a:pt x="350520" y="74676"/>
                  </a:lnTo>
                  <a:lnTo>
                    <a:pt x="364236" y="74676"/>
                  </a:lnTo>
                  <a:lnTo>
                    <a:pt x="364236" y="59436"/>
                  </a:lnTo>
                  <a:lnTo>
                    <a:pt x="377952" y="59436"/>
                  </a:lnTo>
                  <a:lnTo>
                    <a:pt x="377952" y="45720"/>
                  </a:lnTo>
                  <a:lnTo>
                    <a:pt x="393192" y="45720"/>
                  </a:lnTo>
                  <a:lnTo>
                    <a:pt x="393192" y="30480"/>
                  </a:lnTo>
                  <a:lnTo>
                    <a:pt x="422148" y="30480"/>
                  </a:lnTo>
                  <a:lnTo>
                    <a:pt x="422148" y="15240"/>
                  </a:lnTo>
                  <a:lnTo>
                    <a:pt x="422148" y="0"/>
                  </a:lnTo>
                  <a:lnTo>
                    <a:pt x="391668" y="0"/>
                  </a:lnTo>
                  <a:lnTo>
                    <a:pt x="391668" y="15240"/>
                  </a:lnTo>
                  <a:lnTo>
                    <a:pt x="377952" y="15240"/>
                  </a:lnTo>
                  <a:lnTo>
                    <a:pt x="377952" y="30480"/>
                  </a:lnTo>
                  <a:lnTo>
                    <a:pt x="377952" y="44196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64236" y="15240"/>
                  </a:lnTo>
                  <a:lnTo>
                    <a:pt x="348996" y="15240"/>
                  </a:lnTo>
                  <a:lnTo>
                    <a:pt x="348996" y="30480"/>
                  </a:lnTo>
                  <a:lnTo>
                    <a:pt x="348996" y="59436"/>
                  </a:lnTo>
                  <a:lnTo>
                    <a:pt x="348996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2108"/>
                  </a:lnTo>
                  <a:lnTo>
                    <a:pt x="321564" y="102108"/>
                  </a:lnTo>
                  <a:lnTo>
                    <a:pt x="321564" y="88392"/>
                  </a:lnTo>
                  <a:lnTo>
                    <a:pt x="333756" y="88392"/>
                  </a:lnTo>
                  <a:lnTo>
                    <a:pt x="333756" y="73152"/>
                  </a:lnTo>
                  <a:lnTo>
                    <a:pt x="320040" y="73152"/>
                  </a:lnTo>
                  <a:lnTo>
                    <a:pt x="320040" y="74676"/>
                  </a:lnTo>
                  <a:lnTo>
                    <a:pt x="320040" y="88392"/>
                  </a:lnTo>
                  <a:lnTo>
                    <a:pt x="292608" y="88392"/>
                  </a:lnTo>
                  <a:lnTo>
                    <a:pt x="292608" y="74676"/>
                  </a:lnTo>
                  <a:lnTo>
                    <a:pt x="320040" y="74676"/>
                  </a:lnTo>
                  <a:lnTo>
                    <a:pt x="320040" y="73152"/>
                  </a:lnTo>
                  <a:lnTo>
                    <a:pt x="320040" y="59436"/>
                  </a:lnTo>
                  <a:lnTo>
                    <a:pt x="320040" y="45720"/>
                  </a:lnTo>
                  <a:lnTo>
                    <a:pt x="333756" y="45720"/>
                  </a:lnTo>
                  <a:lnTo>
                    <a:pt x="333756" y="59436"/>
                  </a:lnTo>
                  <a:lnTo>
                    <a:pt x="348996" y="59436"/>
                  </a:lnTo>
                  <a:lnTo>
                    <a:pt x="348996" y="30480"/>
                  </a:lnTo>
                  <a:lnTo>
                    <a:pt x="335280" y="30480"/>
                  </a:lnTo>
                  <a:lnTo>
                    <a:pt x="335280" y="15240"/>
                  </a:lnTo>
                  <a:lnTo>
                    <a:pt x="320040" y="15240"/>
                  </a:lnTo>
                  <a:lnTo>
                    <a:pt x="320040" y="30480"/>
                  </a:lnTo>
                  <a:lnTo>
                    <a:pt x="320040" y="44196"/>
                  </a:lnTo>
                  <a:lnTo>
                    <a:pt x="291084" y="44196"/>
                  </a:lnTo>
                  <a:lnTo>
                    <a:pt x="291084" y="88392"/>
                  </a:lnTo>
                  <a:lnTo>
                    <a:pt x="291084" y="102108"/>
                  </a:lnTo>
                  <a:lnTo>
                    <a:pt x="277368" y="102108"/>
                  </a:lnTo>
                  <a:lnTo>
                    <a:pt x="277368" y="88392"/>
                  </a:lnTo>
                  <a:lnTo>
                    <a:pt x="291084" y="88392"/>
                  </a:lnTo>
                  <a:lnTo>
                    <a:pt x="291084" y="44196"/>
                  </a:lnTo>
                  <a:lnTo>
                    <a:pt x="291084" y="30480"/>
                  </a:lnTo>
                  <a:lnTo>
                    <a:pt x="291084" y="15240"/>
                  </a:lnTo>
                  <a:lnTo>
                    <a:pt x="275844" y="15240"/>
                  </a:lnTo>
                  <a:lnTo>
                    <a:pt x="275844" y="30480"/>
                  </a:lnTo>
                  <a:lnTo>
                    <a:pt x="275844" y="45720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62115" y="73152"/>
                  </a:lnTo>
                  <a:lnTo>
                    <a:pt x="262115" y="59436"/>
                  </a:lnTo>
                  <a:lnTo>
                    <a:pt x="262115" y="45720"/>
                  </a:lnTo>
                  <a:lnTo>
                    <a:pt x="275844" y="45720"/>
                  </a:lnTo>
                  <a:lnTo>
                    <a:pt x="275844" y="30480"/>
                  </a:lnTo>
                  <a:lnTo>
                    <a:pt x="246888" y="30480"/>
                  </a:lnTo>
                  <a:lnTo>
                    <a:pt x="246888" y="44196"/>
                  </a:lnTo>
                  <a:lnTo>
                    <a:pt x="246888" y="45720"/>
                  </a:lnTo>
                  <a:lnTo>
                    <a:pt x="246888" y="59436"/>
                  </a:lnTo>
                  <a:lnTo>
                    <a:pt x="246888" y="73152"/>
                  </a:lnTo>
                  <a:lnTo>
                    <a:pt x="233172" y="73152"/>
                  </a:lnTo>
                  <a:lnTo>
                    <a:pt x="233172" y="88392"/>
                  </a:lnTo>
                  <a:lnTo>
                    <a:pt x="248412" y="88392"/>
                  </a:lnTo>
                  <a:lnTo>
                    <a:pt x="248412" y="74676"/>
                  </a:lnTo>
                  <a:lnTo>
                    <a:pt x="262115" y="74676"/>
                  </a:lnTo>
                  <a:lnTo>
                    <a:pt x="262115" y="88392"/>
                  </a:lnTo>
                  <a:lnTo>
                    <a:pt x="262115" y="102108"/>
                  </a:lnTo>
                  <a:lnTo>
                    <a:pt x="262115" y="103632"/>
                  </a:lnTo>
                  <a:lnTo>
                    <a:pt x="262115" y="117348"/>
                  </a:lnTo>
                  <a:lnTo>
                    <a:pt x="292608" y="117348"/>
                  </a:lnTo>
                  <a:lnTo>
                    <a:pt x="292608" y="103632"/>
                  </a:lnTo>
                  <a:lnTo>
                    <a:pt x="320040" y="103632"/>
                  </a:lnTo>
                  <a:lnTo>
                    <a:pt x="320040" y="117348"/>
                  </a:lnTo>
                  <a:lnTo>
                    <a:pt x="335280" y="117348"/>
                  </a:lnTo>
                  <a:lnTo>
                    <a:pt x="335280" y="103632"/>
                  </a:lnTo>
                  <a:lnTo>
                    <a:pt x="362712" y="103632"/>
                  </a:lnTo>
                  <a:lnTo>
                    <a:pt x="362712" y="117348"/>
                  </a:lnTo>
                  <a:lnTo>
                    <a:pt x="393192" y="117348"/>
                  </a:lnTo>
                  <a:lnTo>
                    <a:pt x="393192" y="103632"/>
                  </a:lnTo>
                  <a:lnTo>
                    <a:pt x="406908" y="103632"/>
                  </a:lnTo>
                  <a:lnTo>
                    <a:pt x="406908" y="117348"/>
                  </a:lnTo>
                  <a:lnTo>
                    <a:pt x="495300" y="117348"/>
                  </a:lnTo>
                  <a:lnTo>
                    <a:pt x="495300" y="103632"/>
                  </a:lnTo>
                  <a:lnTo>
                    <a:pt x="495300" y="102108"/>
                  </a:lnTo>
                  <a:lnTo>
                    <a:pt x="495300" y="88392"/>
                  </a:lnTo>
                  <a:lnTo>
                    <a:pt x="509016" y="88392"/>
                  </a:lnTo>
                  <a:lnTo>
                    <a:pt x="509016" y="74676"/>
                  </a:lnTo>
                  <a:lnTo>
                    <a:pt x="522732" y="74676"/>
                  </a:lnTo>
                  <a:lnTo>
                    <a:pt x="522732" y="88392"/>
                  </a:lnTo>
                  <a:lnTo>
                    <a:pt x="509016" y="88392"/>
                  </a:lnTo>
                  <a:lnTo>
                    <a:pt x="509016" y="103632"/>
                  </a:lnTo>
                  <a:lnTo>
                    <a:pt x="524256" y="103632"/>
                  </a:lnTo>
                  <a:lnTo>
                    <a:pt x="524256" y="88392"/>
                  </a:lnTo>
                  <a:lnTo>
                    <a:pt x="537972" y="88392"/>
                  </a:lnTo>
                  <a:lnTo>
                    <a:pt x="537972" y="73152"/>
                  </a:lnTo>
                  <a:lnTo>
                    <a:pt x="524256" y="73152"/>
                  </a:lnTo>
                  <a:lnTo>
                    <a:pt x="524256" y="59436"/>
                  </a:lnTo>
                  <a:lnTo>
                    <a:pt x="537972" y="59436"/>
                  </a:lnTo>
                  <a:lnTo>
                    <a:pt x="537972" y="45720"/>
                  </a:lnTo>
                  <a:lnTo>
                    <a:pt x="537972" y="44196"/>
                  </a:lnTo>
                  <a:lnTo>
                    <a:pt x="537972" y="30480"/>
                  </a:lnTo>
                  <a:lnTo>
                    <a:pt x="537972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6312408" y="9093707"/>
              <a:ext cx="539750" cy="160020"/>
            </a:xfrm>
            <a:custGeom>
              <a:avLst/>
              <a:gdLst/>
              <a:ahLst/>
              <a:cxnLst/>
              <a:rect l="l" t="t" r="r" b="b"/>
              <a:pathLst>
                <a:path w="539750" h="160020">
                  <a:moveTo>
                    <a:pt x="15240" y="15240"/>
                  </a:move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0" y="57912"/>
                  </a:lnTo>
                  <a:lnTo>
                    <a:pt x="0" y="59436"/>
                  </a:lnTo>
                  <a:lnTo>
                    <a:pt x="0" y="73152"/>
                  </a:lnTo>
                  <a:lnTo>
                    <a:pt x="15240" y="73152"/>
                  </a:lnTo>
                  <a:lnTo>
                    <a:pt x="15240" y="28956"/>
                  </a:lnTo>
                  <a:lnTo>
                    <a:pt x="15240" y="15240"/>
                  </a:lnTo>
                  <a:close/>
                </a:path>
                <a:path w="539750" h="160020">
                  <a:moveTo>
                    <a:pt x="132588" y="102108"/>
                  </a:moveTo>
                  <a:lnTo>
                    <a:pt x="117348" y="102108"/>
                  </a:lnTo>
                  <a:lnTo>
                    <a:pt x="117348" y="117348"/>
                  </a:lnTo>
                  <a:lnTo>
                    <a:pt x="132588" y="117348"/>
                  </a:lnTo>
                  <a:lnTo>
                    <a:pt x="132588" y="102108"/>
                  </a:lnTo>
                  <a:close/>
                </a:path>
                <a:path w="539750" h="160020">
                  <a:moveTo>
                    <a:pt x="451104" y="86868"/>
                  </a:moveTo>
                  <a:lnTo>
                    <a:pt x="435864" y="86868"/>
                  </a:lnTo>
                  <a:lnTo>
                    <a:pt x="435864" y="102108"/>
                  </a:lnTo>
                  <a:lnTo>
                    <a:pt x="451104" y="102108"/>
                  </a:lnTo>
                  <a:lnTo>
                    <a:pt x="451104" y="86868"/>
                  </a:lnTo>
                  <a:close/>
                </a:path>
                <a:path w="539750" h="160020">
                  <a:moveTo>
                    <a:pt x="495300" y="0"/>
                  </a:moveTo>
                  <a:lnTo>
                    <a:pt x="406908" y="0"/>
                  </a:lnTo>
                  <a:lnTo>
                    <a:pt x="406908" y="15240"/>
                  </a:lnTo>
                  <a:lnTo>
                    <a:pt x="406908" y="30480"/>
                  </a:lnTo>
                  <a:lnTo>
                    <a:pt x="451104" y="30480"/>
                  </a:lnTo>
                  <a:lnTo>
                    <a:pt x="451104" y="15240"/>
                  </a:lnTo>
                  <a:lnTo>
                    <a:pt x="495300" y="15240"/>
                  </a:lnTo>
                  <a:lnTo>
                    <a:pt x="495300" y="0"/>
                  </a:lnTo>
                  <a:close/>
                </a:path>
                <a:path w="539750" h="160020">
                  <a:moveTo>
                    <a:pt x="537972" y="86868"/>
                  </a:moveTo>
                  <a:lnTo>
                    <a:pt x="522732" y="86868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6868"/>
                  </a:lnTo>
                  <a:close/>
                </a:path>
                <a:path w="539750" h="160020">
                  <a:moveTo>
                    <a:pt x="537972" y="28956"/>
                  </a:moveTo>
                  <a:lnTo>
                    <a:pt x="493776" y="28956"/>
                  </a:lnTo>
                  <a:lnTo>
                    <a:pt x="493776" y="44196"/>
                  </a:lnTo>
                  <a:lnTo>
                    <a:pt x="493776" y="57912"/>
                  </a:lnTo>
                  <a:lnTo>
                    <a:pt x="493776" y="59436"/>
                  </a:lnTo>
                  <a:lnTo>
                    <a:pt x="493776" y="73152"/>
                  </a:lnTo>
                  <a:lnTo>
                    <a:pt x="493776" y="117348"/>
                  </a:lnTo>
                  <a:lnTo>
                    <a:pt x="493776" y="131064"/>
                  </a:lnTo>
                  <a:lnTo>
                    <a:pt x="480060" y="131064"/>
                  </a:lnTo>
                  <a:lnTo>
                    <a:pt x="480060" y="117348"/>
                  </a:lnTo>
                  <a:lnTo>
                    <a:pt x="493776" y="117348"/>
                  </a:lnTo>
                  <a:lnTo>
                    <a:pt x="493776" y="73152"/>
                  </a:lnTo>
                  <a:lnTo>
                    <a:pt x="480060" y="73152"/>
                  </a:lnTo>
                  <a:lnTo>
                    <a:pt x="480060" y="59436"/>
                  </a:lnTo>
                  <a:lnTo>
                    <a:pt x="480060" y="57912"/>
                  </a:lnTo>
                  <a:lnTo>
                    <a:pt x="480060" y="44196"/>
                  </a:lnTo>
                  <a:lnTo>
                    <a:pt x="493776" y="44196"/>
                  </a:lnTo>
                  <a:lnTo>
                    <a:pt x="493776" y="28956"/>
                  </a:lnTo>
                  <a:lnTo>
                    <a:pt x="478536" y="28956"/>
                  </a:lnTo>
                  <a:lnTo>
                    <a:pt x="478536" y="44196"/>
                  </a:lnTo>
                  <a:lnTo>
                    <a:pt x="464820" y="44196"/>
                  </a:lnTo>
                  <a:lnTo>
                    <a:pt x="464820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22148" y="88392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64820" y="73152"/>
                  </a:lnTo>
                  <a:lnTo>
                    <a:pt x="464820" y="5791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06908" y="44196"/>
                  </a:lnTo>
                  <a:lnTo>
                    <a:pt x="406908" y="59436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406908" y="88392"/>
                  </a:lnTo>
                  <a:lnTo>
                    <a:pt x="406908" y="102108"/>
                  </a:lnTo>
                  <a:lnTo>
                    <a:pt x="406908" y="115824"/>
                  </a:lnTo>
                  <a:lnTo>
                    <a:pt x="393192" y="115824"/>
                  </a:lnTo>
                  <a:lnTo>
                    <a:pt x="393192" y="102108"/>
                  </a:lnTo>
                  <a:lnTo>
                    <a:pt x="391668" y="10210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379476" y="131064"/>
                  </a:lnTo>
                  <a:lnTo>
                    <a:pt x="379476" y="117348"/>
                  </a:lnTo>
                  <a:lnTo>
                    <a:pt x="391668" y="117348"/>
                  </a:lnTo>
                  <a:lnTo>
                    <a:pt x="391668" y="102108"/>
                  </a:lnTo>
                  <a:lnTo>
                    <a:pt x="379476" y="102108"/>
                  </a:lnTo>
                  <a:lnTo>
                    <a:pt x="379476" y="86868"/>
                  </a:lnTo>
                  <a:lnTo>
                    <a:pt x="377952" y="86868"/>
                  </a:lnTo>
                  <a:lnTo>
                    <a:pt x="377952" y="102108"/>
                  </a:lnTo>
                  <a:lnTo>
                    <a:pt x="377952" y="115824"/>
                  </a:lnTo>
                  <a:lnTo>
                    <a:pt x="364236" y="115824"/>
                  </a:lnTo>
                  <a:lnTo>
                    <a:pt x="364236" y="102108"/>
                  </a:lnTo>
                  <a:lnTo>
                    <a:pt x="377952" y="102108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59436"/>
                  </a:lnTo>
                  <a:lnTo>
                    <a:pt x="406908" y="59436"/>
                  </a:lnTo>
                  <a:lnTo>
                    <a:pt x="406908" y="44196"/>
                  </a:lnTo>
                  <a:lnTo>
                    <a:pt x="377952" y="44196"/>
                  </a:lnTo>
                  <a:lnTo>
                    <a:pt x="37795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93192" y="30480"/>
                  </a:lnTo>
                  <a:lnTo>
                    <a:pt x="393192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48996" y="15240"/>
                  </a:lnTo>
                  <a:lnTo>
                    <a:pt x="348996" y="3048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48996" y="44196"/>
                  </a:lnTo>
                  <a:lnTo>
                    <a:pt x="348996" y="59436"/>
                  </a:lnTo>
                  <a:lnTo>
                    <a:pt x="362712" y="59436"/>
                  </a:lnTo>
                  <a:lnTo>
                    <a:pt x="362712" y="73152"/>
                  </a:lnTo>
                  <a:lnTo>
                    <a:pt x="335280" y="73152"/>
                  </a:lnTo>
                  <a:lnTo>
                    <a:pt x="335280" y="57912"/>
                  </a:lnTo>
                  <a:lnTo>
                    <a:pt x="333756" y="57912"/>
                  </a:lnTo>
                  <a:lnTo>
                    <a:pt x="333756" y="73152"/>
                  </a:lnTo>
                  <a:lnTo>
                    <a:pt x="333756" y="86868"/>
                  </a:lnTo>
                  <a:lnTo>
                    <a:pt x="321564" y="86868"/>
                  </a:lnTo>
                  <a:lnTo>
                    <a:pt x="321564" y="73152"/>
                  </a:lnTo>
                  <a:lnTo>
                    <a:pt x="333756" y="73152"/>
                  </a:lnTo>
                  <a:lnTo>
                    <a:pt x="333756" y="57912"/>
                  </a:lnTo>
                  <a:lnTo>
                    <a:pt x="306311" y="57912"/>
                  </a:lnTo>
                  <a:lnTo>
                    <a:pt x="306311" y="44196"/>
                  </a:lnTo>
                  <a:lnTo>
                    <a:pt x="335280" y="44196"/>
                  </a:lnTo>
                  <a:lnTo>
                    <a:pt x="335280" y="28956"/>
                  </a:lnTo>
                  <a:lnTo>
                    <a:pt x="292608" y="28956"/>
                  </a:lnTo>
                  <a:lnTo>
                    <a:pt x="292608" y="15240"/>
                  </a:lnTo>
                  <a:lnTo>
                    <a:pt x="291084" y="15240"/>
                  </a:lnTo>
                  <a:lnTo>
                    <a:pt x="291084" y="102108"/>
                  </a:lnTo>
                  <a:lnTo>
                    <a:pt x="277368" y="102108"/>
                  </a:lnTo>
                  <a:lnTo>
                    <a:pt x="277368" y="86868"/>
                  </a:lnTo>
                  <a:lnTo>
                    <a:pt x="248412" y="86868"/>
                  </a:lnTo>
                  <a:lnTo>
                    <a:pt x="248412" y="73152"/>
                  </a:lnTo>
                  <a:lnTo>
                    <a:pt x="246888" y="73152"/>
                  </a:lnTo>
                  <a:lnTo>
                    <a:pt x="246888" y="88392"/>
                  </a:lnTo>
                  <a:lnTo>
                    <a:pt x="246888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73152"/>
                  </a:lnTo>
                  <a:lnTo>
                    <a:pt x="204216" y="73152"/>
                  </a:lnTo>
                  <a:lnTo>
                    <a:pt x="204216" y="88392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04216" y="102108"/>
                  </a:lnTo>
                  <a:lnTo>
                    <a:pt x="204216" y="131064"/>
                  </a:lnTo>
                  <a:lnTo>
                    <a:pt x="204216" y="144780"/>
                  </a:lnTo>
                  <a:lnTo>
                    <a:pt x="190487" y="144780"/>
                  </a:lnTo>
                  <a:lnTo>
                    <a:pt x="190487" y="131064"/>
                  </a:lnTo>
                  <a:lnTo>
                    <a:pt x="204216" y="131064"/>
                  </a:lnTo>
                  <a:lnTo>
                    <a:pt x="204216" y="102108"/>
                  </a:lnTo>
                  <a:lnTo>
                    <a:pt x="202692" y="102108"/>
                  </a:lnTo>
                  <a:lnTo>
                    <a:pt x="202692" y="115824"/>
                  </a:lnTo>
                  <a:lnTo>
                    <a:pt x="175260" y="115824"/>
                  </a:lnTo>
                  <a:lnTo>
                    <a:pt x="175260" y="102108"/>
                  </a:lnTo>
                  <a:lnTo>
                    <a:pt x="190487" y="102108"/>
                  </a:lnTo>
                  <a:lnTo>
                    <a:pt x="190487" y="88392"/>
                  </a:lnTo>
                  <a:lnTo>
                    <a:pt x="190487" y="86868"/>
                  </a:lnTo>
                  <a:lnTo>
                    <a:pt x="190487" y="73152"/>
                  </a:lnTo>
                  <a:lnTo>
                    <a:pt x="175260" y="73152"/>
                  </a:lnTo>
                  <a:lnTo>
                    <a:pt x="175260" y="86868"/>
                  </a:lnTo>
                  <a:lnTo>
                    <a:pt x="161544" y="86868"/>
                  </a:lnTo>
                  <a:lnTo>
                    <a:pt x="161544" y="73152"/>
                  </a:lnTo>
                  <a:lnTo>
                    <a:pt x="161544" y="59436"/>
                  </a:lnTo>
                  <a:lnTo>
                    <a:pt x="248412" y="59436"/>
                  </a:lnTo>
                  <a:lnTo>
                    <a:pt x="248412" y="44196"/>
                  </a:lnTo>
                  <a:lnTo>
                    <a:pt x="263639" y="44196"/>
                  </a:lnTo>
                  <a:lnTo>
                    <a:pt x="263639" y="30480"/>
                  </a:lnTo>
                  <a:lnTo>
                    <a:pt x="275844" y="30480"/>
                  </a:lnTo>
                  <a:lnTo>
                    <a:pt x="275844" y="44196"/>
                  </a:lnTo>
                  <a:lnTo>
                    <a:pt x="275844" y="59436"/>
                  </a:lnTo>
                  <a:lnTo>
                    <a:pt x="291084" y="59436"/>
                  </a:lnTo>
                  <a:lnTo>
                    <a:pt x="291084" y="15240"/>
                  </a:lnTo>
                  <a:lnTo>
                    <a:pt x="262115" y="15240"/>
                  </a:lnTo>
                  <a:lnTo>
                    <a:pt x="262115" y="28956"/>
                  </a:lnTo>
                  <a:lnTo>
                    <a:pt x="248412" y="28956"/>
                  </a:lnTo>
                  <a:lnTo>
                    <a:pt x="248412" y="15240"/>
                  </a:lnTo>
                  <a:lnTo>
                    <a:pt x="217932" y="15240"/>
                  </a:lnTo>
                  <a:lnTo>
                    <a:pt x="217932" y="30480"/>
                  </a:lnTo>
                  <a:lnTo>
                    <a:pt x="233172" y="30480"/>
                  </a:lnTo>
                  <a:lnTo>
                    <a:pt x="233172" y="44196"/>
                  </a:lnTo>
                  <a:lnTo>
                    <a:pt x="190487" y="44196"/>
                  </a:lnTo>
                  <a:lnTo>
                    <a:pt x="190487" y="30480"/>
                  </a:lnTo>
                  <a:lnTo>
                    <a:pt x="204216" y="30480"/>
                  </a:lnTo>
                  <a:lnTo>
                    <a:pt x="204216" y="15240"/>
                  </a:lnTo>
                  <a:lnTo>
                    <a:pt x="160020" y="15240"/>
                  </a:lnTo>
                  <a:lnTo>
                    <a:pt x="160020" y="30480"/>
                  </a:lnTo>
                  <a:lnTo>
                    <a:pt x="160020" y="44196"/>
                  </a:lnTo>
                  <a:lnTo>
                    <a:pt x="131064" y="44196"/>
                  </a:lnTo>
                  <a:lnTo>
                    <a:pt x="131064" y="57912"/>
                  </a:lnTo>
                  <a:lnTo>
                    <a:pt x="117348" y="57912"/>
                  </a:lnTo>
                  <a:lnTo>
                    <a:pt x="117348" y="44196"/>
                  </a:lnTo>
                  <a:lnTo>
                    <a:pt x="131064" y="44196"/>
                  </a:lnTo>
                  <a:lnTo>
                    <a:pt x="131064" y="30480"/>
                  </a:lnTo>
                  <a:lnTo>
                    <a:pt x="160020" y="30480"/>
                  </a:lnTo>
                  <a:lnTo>
                    <a:pt x="160020" y="15240"/>
                  </a:lnTo>
                  <a:lnTo>
                    <a:pt x="131064" y="15240"/>
                  </a:lnTo>
                  <a:lnTo>
                    <a:pt x="131064" y="28956"/>
                  </a:lnTo>
                  <a:lnTo>
                    <a:pt x="117348" y="28956"/>
                  </a:lnTo>
                  <a:lnTo>
                    <a:pt x="117348" y="15240"/>
                  </a:lnTo>
                  <a:lnTo>
                    <a:pt x="102108" y="15240"/>
                  </a:lnTo>
                  <a:lnTo>
                    <a:pt x="102108" y="28956"/>
                  </a:lnTo>
                  <a:lnTo>
                    <a:pt x="74676" y="28956"/>
                  </a:lnTo>
                  <a:lnTo>
                    <a:pt x="74676" y="15240"/>
                  </a:lnTo>
                  <a:lnTo>
                    <a:pt x="44196" y="15240"/>
                  </a:lnTo>
                  <a:lnTo>
                    <a:pt x="44196" y="28956"/>
                  </a:lnTo>
                  <a:lnTo>
                    <a:pt x="28956" y="28956"/>
                  </a:lnTo>
                  <a:lnTo>
                    <a:pt x="28956" y="44196"/>
                  </a:lnTo>
                  <a:lnTo>
                    <a:pt x="28956" y="59436"/>
                  </a:lnTo>
                  <a:lnTo>
                    <a:pt x="73152" y="59436"/>
                  </a:lnTo>
                  <a:lnTo>
                    <a:pt x="73152" y="44196"/>
                  </a:lnTo>
                  <a:lnTo>
                    <a:pt x="102108" y="44196"/>
                  </a:lnTo>
                  <a:lnTo>
                    <a:pt x="102108" y="57912"/>
                  </a:lnTo>
                  <a:lnTo>
                    <a:pt x="86868" y="57912"/>
                  </a:lnTo>
                  <a:lnTo>
                    <a:pt x="86868" y="73152"/>
                  </a:lnTo>
                  <a:lnTo>
                    <a:pt x="102108" y="73152"/>
                  </a:lnTo>
                  <a:lnTo>
                    <a:pt x="102108" y="59436"/>
                  </a:lnTo>
                  <a:lnTo>
                    <a:pt x="117348" y="59436"/>
                  </a:lnTo>
                  <a:lnTo>
                    <a:pt x="117348" y="73152"/>
                  </a:lnTo>
                  <a:lnTo>
                    <a:pt x="117348" y="8839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60020" y="117348"/>
                  </a:lnTo>
                  <a:lnTo>
                    <a:pt x="175260" y="117348"/>
                  </a:lnTo>
                  <a:lnTo>
                    <a:pt x="175260" y="131064"/>
                  </a:lnTo>
                  <a:lnTo>
                    <a:pt x="131064" y="131064"/>
                  </a:lnTo>
                  <a:lnTo>
                    <a:pt x="131064" y="146304"/>
                  </a:lnTo>
                  <a:lnTo>
                    <a:pt x="175260" y="146304"/>
                  </a:lnTo>
                  <a:lnTo>
                    <a:pt x="175260" y="160020"/>
                  </a:lnTo>
                  <a:lnTo>
                    <a:pt x="219456" y="160020"/>
                  </a:lnTo>
                  <a:lnTo>
                    <a:pt x="219456" y="146304"/>
                  </a:lnTo>
                  <a:lnTo>
                    <a:pt x="219456" y="144780"/>
                  </a:lnTo>
                  <a:lnTo>
                    <a:pt x="219456" y="131064"/>
                  </a:lnTo>
                  <a:lnTo>
                    <a:pt x="219456" y="117348"/>
                  </a:lnTo>
                  <a:lnTo>
                    <a:pt x="246888" y="117348"/>
                  </a:lnTo>
                  <a:lnTo>
                    <a:pt x="246888" y="131064"/>
                  </a:lnTo>
                  <a:lnTo>
                    <a:pt x="233172" y="131064"/>
                  </a:lnTo>
                  <a:lnTo>
                    <a:pt x="233172" y="146304"/>
                  </a:lnTo>
                  <a:lnTo>
                    <a:pt x="262115" y="146304"/>
                  </a:lnTo>
                  <a:lnTo>
                    <a:pt x="262115" y="160020"/>
                  </a:lnTo>
                  <a:lnTo>
                    <a:pt x="277368" y="160020"/>
                  </a:lnTo>
                  <a:lnTo>
                    <a:pt x="277368" y="146304"/>
                  </a:lnTo>
                  <a:lnTo>
                    <a:pt x="277368" y="144780"/>
                  </a:lnTo>
                  <a:lnTo>
                    <a:pt x="277368" y="131064"/>
                  </a:lnTo>
                  <a:lnTo>
                    <a:pt x="262115" y="131064"/>
                  </a:lnTo>
                  <a:lnTo>
                    <a:pt x="262115" y="117348"/>
                  </a:lnTo>
                  <a:lnTo>
                    <a:pt x="262115" y="115824"/>
                  </a:lnTo>
                  <a:lnTo>
                    <a:pt x="262115" y="102108"/>
                  </a:lnTo>
                  <a:lnTo>
                    <a:pt x="275844" y="102108"/>
                  </a:lnTo>
                  <a:lnTo>
                    <a:pt x="275844" y="117348"/>
                  </a:lnTo>
                  <a:lnTo>
                    <a:pt x="291084" y="117348"/>
                  </a:lnTo>
                  <a:lnTo>
                    <a:pt x="291084" y="131064"/>
                  </a:lnTo>
                  <a:lnTo>
                    <a:pt x="306311" y="131064"/>
                  </a:lnTo>
                  <a:lnTo>
                    <a:pt x="306311" y="117348"/>
                  </a:lnTo>
                  <a:lnTo>
                    <a:pt x="320040" y="117348"/>
                  </a:lnTo>
                  <a:lnTo>
                    <a:pt x="320040" y="102108"/>
                  </a:lnTo>
                  <a:lnTo>
                    <a:pt x="333756" y="102108"/>
                  </a:lnTo>
                  <a:lnTo>
                    <a:pt x="333756" y="117348"/>
                  </a:lnTo>
                  <a:lnTo>
                    <a:pt x="348996" y="117348"/>
                  </a:lnTo>
                  <a:lnTo>
                    <a:pt x="348996" y="131064"/>
                  </a:lnTo>
                  <a:lnTo>
                    <a:pt x="377952" y="131064"/>
                  </a:lnTo>
                  <a:lnTo>
                    <a:pt x="377952" y="146304"/>
                  </a:lnTo>
                  <a:lnTo>
                    <a:pt x="393192" y="146304"/>
                  </a:lnTo>
                  <a:lnTo>
                    <a:pt x="393192" y="131064"/>
                  </a:lnTo>
                  <a:lnTo>
                    <a:pt x="435864" y="131064"/>
                  </a:lnTo>
                  <a:lnTo>
                    <a:pt x="435864" y="146304"/>
                  </a:lnTo>
                  <a:lnTo>
                    <a:pt x="451104" y="146304"/>
                  </a:lnTo>
                  <a:lnTo>
                    <a:pt x="451104" y="131064"/>
                  </a:lnTo>
                  <a:lnTo>
                    <a:pt x="478536" y="131064"/>
                  </a:lnTo>
                  <a:lnTo>
                    <a:pt x="478536" y="146304"/>
                  </a:lnTo>
                  <a:lnTo>
                    <a:pt x="509016" y="146304"/>
                  </a:lnTo>
                  <a:lnTo>
                    <a:pt x="509016" y="131064"/>
                  </a:lnTo>
                  <a:lnTo>
                    <a:pt x="524256" y="131064"/>
                  </a:lnTo>
                  <a:lnTo>
                    <a:pt x="524256" y="115824"/>
                  </a:lnTo>
                  <a:lnTo>
                    <a:pt x="495300" y="115824"/>
                  </a:lnTo>
                  <a:lnTo>
                    <a:pt x="495300" y="102108"/>
                  </a:lnTo>
                  <a:lnTo>
                    <a:pt x="509016" y="102108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524256" y="73152"/>
                  </a:lnTo>
                  <a:lnTo>
                    <a:pt x="524256" y="57912"/>
                  </a:lnTo>
                  <a:lnTo>
                    <a:pt x="509016" y="57912"/>
                  </a:lnTo>
                  <a:lnTo>
                    <a:pt x="509016" y="44196"/>
                  </a:lnTo>
                  <a:lnTo>
                    <a:pt x="537972" y="44196"/>
                  </a:lnTo>
                  <a:lnTo>
                    <a:pt x="537972" y="28956"/>
                  </a:lnTo>
                  <a:close/>
                </a:path>
                <a:path w="539750" h="160020">
                  <a:moveTo>
                    <a:pt x="539496" y="0"/>
                  </a:moveTo>
                  <a:lnTo>
                    <a:pt x="509016" y="0"/>
                  </a:lnTo>
                  <a:lnTo>
                    <a:pt x="509016" y="15240"/>
                  </a:lnTo>
                  <a:lnTo>
                    <a:pt x="539496" y="15240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6313932" y="8746489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71628" y="463042"/>
                  </a:moveTo>
                  <a:lnTo>
                    <a:pt x="27432" y="463042"/>
                  </a:lnTo>
                  <a:lnTo>
                    <a:pt x="27432" y="507238"/>
                  </a:lnTo>
                  <a:lnTo>
                    <a:pt x="71628" y="507238"/>
                  </a:lnTo>
                  <a:lnTo>
                    <a:pt x="71628" y="463042"/>
                  </a:lnTo>
                  <a:close/>
                </a:path>
                <a:path w="536575" h="536575">
                  <a:moveTo>
                    <a:pt x="71628" y="28702"/>
                  </a:moveTo>
                  <a:lnTo>
                    <a:pt x="27432" y="28702"/>
                  </a:lnTo>
                  <a:lnTo>
                    <a:pt x="27432" y="72898"/>
                  </a:lnTo>
                  <a:lnTo>
                    <a:pt x="71628" y="72898"/>
                  </a:lnTo>
                  <a:lnTo>
                    <a:pt x="71628" y="28702"/>
                  </a:lnTo>
                  <a:close/>
                </a:path>
                <a:path w="536575" h="536575">
                  <a:moveTo>
                    <a:pt x="100584" y="435610"/>
                  </a:moveTo>
                  <a:lnTo>
                    <a:pt x="85344" y="435610"/>
                  </a:lnTo>
                  <a:lnTo>
                    <a:pt x="85344" y="450850"/>
                  </a:lnTo>
                  <a:lnTo>
                    <a:pt x="85344" y="520700"/>
                  </a:lnTo>
                  <a:lnTo>
                    <a:pt x="15240" y="520700"/>
                  </a:lnTo>
                  <a:lnTo>
                    <a:pt x="15240" y="450850"/>
                  </a:lnTo>
                  <a:lnTo>
                    <a:pt x="85344" y="450850"/>
                  </a:lnTo>
                  <a:lnTo>
                    <a:pt x="85344" y="435610"/>
                  </a:lnTo>
                  <a:lnTo>
                    <a:pt x="0" y="435610"/>
                  </a:lnTo>
                  <a:lnTo>
                    <a:pt x="0" y="45085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0584" y="535940"/>
                  </a:lnTo>
                  <a:lnTo>
                    <a:pt x="100584" y="520954"/>
                  </a:lnTo>
                  <a:lnTo>
                    <a:pt x="100584" y="520700"/>
                  </a:lnTo>
                  <a:lnTo>
                    <a:pt x="100584" y="450850"/>
                  </a:lnTo>
                  <a:lnTo>
                    <a:pt x="100584" y="435610"/>
                  </a:lnTo>
                  <a:close/>
                </a:path>
                <a:path w="536575" h="536575">
                  <a:moveTo>
                    <a:pt x="100584" y="0"/>
                  </a:moveTo>
                  <a:lnTo>
                    <a:pt x="85344" y="0"/>
                  </a:lnTo>
                  <a:lnTo>
                    <a:pt x="85344" y="15240"/>
                  </a:lnTo>
                  <a:lnTo>
                    <a:pt x="85344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5344" y="1524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0584" y="100330"/>
                  </a:lnTo>
                  <a:lnTo>
                    <a:pt x="100584" y="85090"/>
                  </a:lnTo>
                  <a:lnTo>
                    <a:pt x="100584" y="15240"/>
                  </a:lnTo>
                  <a:lnTo>
                    <a:pt x="100584" y="14986"/>
                  </a:lnTo>
                  <a:lnTo>
                    <a:pt x="100584" y="0"/>
                  </a:lnTo>
                  <a:close/>
                </a:path>
                <a:path w="536575" h="536575">
                  <a:moveTo>
                    <a:pt x="202692" y="520954"/>
                  </a:moveTo>
                  <a:lnTo>
                    <a:pt x="188963" y="520954"/>
                  </a:lnTo>
                  <a:lnTo>
                    <a:pt x="188963" y="507238"/>
                  </a:lnTo>
                  <a:lnTo>
                    <a:pt x="144780" y="507238"/>
                  </a:lnTo>
                  <a:lnTo>
                    <a:pt x="144780" y="522478"/>
                  </a:lnTo>
                  <a:lnTo>
                    <a:pt x="172212" y="522478"/>
                  </a:lnTo>
                  <a:lnTo>
                    <a:pt x="172212" y="536194"/>
                  </a:lnTo>
                  <a:lnTo>
                    <a:pt x="202692" y="536194"/>
                  </a:lnTo>
                  <a:lnTo>
                    <a:pt x="202692" y="520954"/>
                  </a:lnTo>
                  <a:close/>
                </a:path>
                <a:path w="536575" h="536575">
                  <a:moveTo>
                    <a:pt x="231648" y="520954"/>
                  </a:moveTo>
                  <a:lnTo>
                    <a:pt x="216408" y="520954"/>
                  </a:lnTo>
                  <a:lnTo>
                    <a:pt x="216408" y="536194"/>
                  </a:lnTo>
                  <a:lnTo>
                    <a:pt x="231648" y="536194"/>
                  </a:lnTo>
                  <a:lnTo>
                    <a:pt x="231648" y="520954"/>
                  </a:lnTo>
                  <a:close/>
                </a:path>
                <a:path w="536575" h="536575">
                  <a:moveTo>
                    <a:pt x="304787" y="520954"/>
                  </a:moveTo>
                  <a:lnTo>
                    <a:pt x="289560" y="520954"/>
                  </a:lnTo>
                  <a:lnTo>
                    <a:pt x="289560" y="507238"/>
                  </a:lnTo>
                  <a:lnTo>
                    <a:pt x="275844" y="507238"/>
                  </a:lnTo>
                  <a:lnTo>
                    <a:pt x="275844" y="491998"/>
                  </a:lnTo>
                  <a:lnTo>
                    <a:pt x="260591" y="491998"/>
                  </a:lnTo>
                  <a:lnTo>
                    <a:pt x="260591" y="507238"/>
                  </a:lnTo>
                  <a:lnTo>
                    <a:pt x="274320" y="507238"/>
                  </a:lnTo>
                  <a:lnTo>
                    <a:pt x="274320" y="520954"/>
                  </a:lnTo>
                  <a:lnTo>
                    <a:pt x="260591" y="520954"/>
                  </a:lnTo>
                  <a:lnTo>
                    <a:pt x="260591" y="507238"/>
                  </a:lnTo>
                  <a:lnTo>
                    <a:pt x="245364" y="507238"/>
                  </a:lnTo>
                  <a:lnTo>
                    <a:pt x="245364" y="520954"/>
                  </a:lnTo>
                  <a:lnTo>
                    <a:pt x="245364" y="522478"/>
                  </a:lnTo>
                  <a:lnTo>
                    <a:pt x="245364" y="536194"/>
                  </a:lnTo>
                  <a:lnTo>
                    <a:pt x="275844" y="536194"/>
                  </a:lnTo>
                  <a:lnTo>
                    <a:pt x="275844" y="522478"/>
                  </a:lnTo>
                  <a:lnTo>
                    <a:pt x="289560" y="522478"/>
                  </a:lnTo>
                  <a:lnTo>
                    <a:pt x="289560" y="536194"/>
                  </a:lnTo>
                  <a:lnTo>
                    <a:pt x="304787" y="536194"/>
                  </a:lnTo>
                  <a:lnTo>
                    <a:pt x="304787" y="520954"/>
                  </a:lnTo>
                  <a:close/>
                </a:path>
                <a:path w="536575" h="536575">
                  <a:moveTo>
                    <a:pt x="304787" y="491998"/>
                  </a:moveTo>
                  <a:lnTo>
                    <a:pt x="289560" y="491998"/>
                  </a:lnTo>
                  <a:lnTo>
                    <a:pt x="289560" y="507238"/>
                  </a:lnTo>
                  <a:lnTo>
                    <a:pt x="304787" y="507238"/>
                  </a:lnTo>
                  <a:lnTo>
                    <a:pt x="304787" y="491998"/>
                  </a:lnTo>
                  <a:close/>
                </a:path>
                <a:path w="536575" h="536575">
                  <a:moveTo>
                    <a:pt x="376428" y="491998"/>
                  </a:moveTo>
                  <a:lnTo>
                    <a:pt x="332232" y="491998"/>
                  </a:lnTo>
                  <a:lnTo>
                    <a:pt x="332232" y="507238"/>
                  </a:lnTo>
                  <a:lnTo>
                    <a:pt x="332232" y="520954"/>
                  </a:lnTo>
                  <a:lnTo>
                    <a:pt x="318516" y="520954"/>
                  </a:lnTo>
                  <a:lnTo>
                    <a:pt x="318516" y="536194"/>
                  </a:lnTo>
                  <a:lnTo>
                    <a:pt x="333756" y="536194"/>
                  </a:lnTo>
                  <a:lnTo>
                    <a:pt x="333756" y="522478"/>
                  </a:lnTo>
                  <a:lnTo>
                    <a:pt x="347472" y="522478"/>
                  </a:lnTo>
                  <a:lnTo>
                    <a:pt x="347472" y="507238"/>
                  </a:lnTo>
                  <a:lnTo>
                    <a:pt x="376428" y="507238"/>
                  </a:lnTo>
                  <a:lnTo>
                    <a:pt x="376428" y="491998"/>
                  </a:lnTo>
                  <a:close/>
                </a:path>
                <a:path w="536575" h="536575">
                  <a:moveTo>
                    <a:pt x="391668" y="507238"/>
                  </a:move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391668" y="536194"/>
                  </a:lnTo>
                  <a:lnTo>
                    <a:pt x="391668" y="522478"/>
                  </a:lnTo>
                  <a:lnTo>
                    <a:pt x="391668" y="520954"/>
                  </a:lnTo>
                  <a:lnTo>
                    <a:pt x="391668" y="507238"/>
                  </a:lnTo>
                  <a:close/>
                </a:path>
                <a:path w="536575" h="536575">
                  <a:moveTo>
                    <a:pt x="464820" y="507238"/>
                  </a:moveTo>
                  <a:lnTo>
                    <a:pt x="420624" y="507238"/>
                  </a:lnTo>
                  <a:lnTo>
                    <a:pt x="420624" y="491998"/>
                  </a:lnTo>
                  <a:lnTo>
                    <a:pt x="405384" y="491998"/>
                  </a:lnTo>
                  <a:lnTo>
                    <a:pt x="405384" y="507238"/>
                  </a:lnTo>
                  <a:lnTo>
                    <a:pt x="405384" y="520954"/>
                  </a:lnTo>
                  <a:lnTo>
                    <a:pt x="405384" y="522478"/>
                  </a:lnTo>
                  <a:lnTo>
                    <a:pt x="405384" y="536194"/>
                  </a:lnTo>
                  <a:lnTo>
                    <a:pt x="420624" y="536194"/>
                  </a:lnTo>
                  <a:lnTo>
                    <a:pt x="420624" y="522478"/>
                  </a:lnTo>
                  <a:lnTo>
                    <a:pt x="434340" y="522478"/>
                  </a:lnTo>
                  <a:lnTo>
                    <a:pt x="434340" y="536194"/>
                  </a:lnTo>
                  <a:lnTo>
                    <a:pt x="449580" y="536194"/>
                  </a:lnTo>
                  <a:lnTo>
                    <a:pt x="449580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6575" h="536575">
                  <a:moveTo>
                    <a:pt x="507492" y="491998"/>
                  </a:moveTo>
                  <a:lnTo>
                    <a:pt x="477012" y="491998"/>
                  </a:lnTo>
                  <a:lnTo>
                    <a:pt x="477012" y="507238"/>
                  </a:lnTo>
                  <a:lnTo>
                    <a:pt x="478536" y="507238"/>
                  </a:lnTo>
                  <a:lnTo>
                    <a:pt x="478536" y="520954"/>
                  </a:lnTo>
                  <a:lnTo>
                    <a:pt x="478536" y="522478"/>
                  </a:lnTo>
                  <a:lnTo>
                    <a:pt x="478536" y="536194"/>
                  </a:lnTo>
                  <a:lnTo>
                    <a:pt x="493776" y="536194"/>
                  </a:lnTo>
                  <a:lnTo>
                    <a:pt x="493776" y="522478"/>
                  </a:lnTo>
                  <a:lnTo>
                    <a:pt x="493776" y="520954"/>
                  </a:lnTo>
                  <a:lnTo>
                    <a:pt x="493776" y="507238"/>
                  </a:lnTo>
                  <a:lnTo>
                    <a:pt x="507492" y="507238"/>
                  </a:lnTo>
                  <a:lnTo>
                    <a:pt x="507492" y="491998"/>
                  </a:lnTo>
                  <a:close/>
                </a:path>
                <a:path w="536575" h="536575">
                  <a:moveTo>
                    <a:pt x="507492" y="28702"/>
                  </a:moveTo>
                  <a:lnTo>
                    <a:pt x="463296" y="28702"/>
                  </a:lnTo>
                  <a:lnTo>
                    <a:pt x="463296" y="72898"/>
                  </a:lnTo>
                  <a:lnTo>
                    <a:pt x="507492" y="72898"/>
                  </a:lnTo>
                  <a:lnTo>
                    <a:pt x="507492" y="28702"/>
                  </a:lnTo>
                  <a:close/>
                </a:path>
                <a:path w="536575" h="536575">
                  <a:moveTo>
                    <a:pt x="536448" y="491998"/>
                  </a:moveTo>
                  <a:lnTo>
                    <a:pt x="521208" y="491998"/>
                  </a:lnTo>
                  <a:lnTo>
                    <a:pt x="521208" y="507238"/>
                  </a:lnTo>
                  <a:lnTo>
                    <a:pt x="521208" y="520954"/>
                  </a:lnTo>
                  <a:lnTo>
                    <a:pt x="521208" y="522478"/>
                  </a:lnTo>
                  <a:lnTo>
                    <a:pt x="521208" y="536194"/>
                  </a:lnTo>
                  <a:lnTo>
                    <a:pt x="536448" y="536194"/>
                  </a:lnTo>
                  <a:lnTo>
                    <a:pt x="536448" y="522478"/>
                  </a:lnTo>
                  <a:lnTo>
                    <a:pt x="536448" y="520954"/>
                  </a:lnTo>
                  <a:lnTo>
                    <a:pt x="536448" y="507238"/>
                  </a:lnTo>
                  <a:lnTo>
                    <a:pt x="536448" y="491998"/>
                  </a:lnTo>
                  <a:close/>
                </a:path>
                <a:path w="536575" h="536575">
                  <a:moveTo>
                    <a:pt x="536448" y="0"/>
                  </a:moveTo>
                  <a:lnTo>
                    <a:pt x="521208" y="0"/>
                  </a:lnTo>
                  <a:lnTo>
                    <a:pt x="521208" y="15240"/>
                  </a:lnTo>
                  <a:lnTo>
                    <a:pt x="521208" y="85090"/>
                  </a:lnTo>
                  <a:lnTo>
                    <a:pt x="449580" y="85090"/>
                  </a:lnTo>
                  <a:lnTo>
                    <a:pt x="449580" y="15240"/>
                  </a:lnTo>
                  <a:lnTo>
                    <a:pt x="521208" y="15240"/>
                  </a:lnTo>
                  <a:lnTo>
                    <a:pt x="521208" y="0"/>
                  </a:lnTo>
                  <a:lnTo>
                    <a:pt x="434340" y="0"/>
                  </a:lnTo>
                  <a:lnTo>
                    <a:pt x="434340" y="15240"/>
                  </a:lnTo>
                  <a:lnTo>
                    <a:pt x="434340" y="85090"/>
                  </a:lnTo>
                  <a:lnTo>
                    <a:pt x="434340" y="100330"/>
                  </a:lnTo>
                  <a:lnTo>
                    <a:pt x="536448" y="100330"/>
                  </a:lnTo>
                  <a:lnTo>
                    <a:pt x="536448" y="85090"/>
                  </a:lnTo>
                  <a:lnTo>
                    <a:pt x="536448" y="15240"/>
                  </a:lnTo>
                  <a:lnTo>
                    <a:pt x="536448" y="14986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87667" y="8941307"/>
              <a:ext cx="188976" cy="146303"/>
            </a:xfrm>
            <a:prstGeom prst="rect">
              <a:avLst/>
            </a:prstGeom>
          </p:spPr>
        </p:pic>
      </p:grpSp>
      <p:sp>
        <p:nvSpPr>
          <p:cNvPr id="156" name="object 156"/>
          <p:cNvSpPr/>
          <p:nvPr/>
        </p:nvSpPr>
        <p:spPr>
          <a:xfrm>
            <a:off x="876300" y="397763"/>
            <a:ext cx="704215" cy="315595"/>
          </a:xfrm>
          <a:custGeom>
            <a:avLst/>
            <a:gdLst/>
            <a:ahLst/>
            <a:cxnLst/>
            <a:rect l="l" t="t" r="r" b="b"/>
            <a:pathLst>
              <a:path w="704215" h="315595">
                <a:moveTo>
                  <a:pt x="240792" y="59436"/>
                </a:moveTo>
                <a:lnTo>
                  <a:pt x="228600" y="59436"/>
                </a:lnTo>
                <a:lnTo>
                  <a:pt x="120396" y="306324"/>
                </a:lnTo>
                <a:lnTo>
                  <a:pt x="16192" y="68580"/>
                </a:lnTo>
                <a:lnTo>
                  <a:pt x="12192" y="59436"/>
                </a:lnTo>
                <a:lnTo>
                  <a:pt x="0" y="59436"/>
                </a:lnTo>
                <a:lnTo>
                  <a:pt x="0" y="315468"/>
                </a:lnTo>
                <a:lnTo>
                  <a:pt x="7620" y="315468"/>
                </a:lnTo>
                <a:lnTo>
                  <a:pt x="7620" y="68580"/>
                </a:lnTo>
                <a:lnTo>
                  <a:pt x="115824" y="315468"/>
                </a:lnTo>
                <a:lnTo>
                  <a:pt x="123444" y="315468"/>
                </a:lnTo>
                <a:lnTo>
                  <a:pt x="127495" y="306324"/>
                </a:lnTo>
                <a:lnTo>
                  <a:pt x="233172" y="68580"/>
                </a:lnTo>
                <a:lnTo>
                  <a:pt x="233172" y="315468"/>
                </a:lnTo>
                <a:lnTo>
                  <a:pt x="240792" y="315468"/>
                </a:lnTo>
                <a:lnTo>
                  <a:pt x="240792" y="68580"/>
                </a:lnTo>
                <a:lnTo>
                  <a:pt x="240792" y="59436"/>
                </a:lnTo>
                <a:close/>
              </a:path>
              <a:path w="704215" h="315595">
                <a:moveTo>
                  <a:pt x="403860" y="0"/>
                </a:moveTo>
                <a:lnTo>
                  <a:pt x="396240" y="0"/>
                </a:lnTo>
                <a:lnTo>
                  <a:pt x="356616" y="41148"/>
                </a:lnTo>
                <a:lnTo>
                  <a:pt x="362712" y="41148"/>
                </a:lnTo>
                <a:lnTo>
                  <a:pt x="403860" y="0"/>
                </a:lnTo>
                <a:close/>
              </a:path>
              <a:path w="704215" h="315595">
                <a:moveTo>
                  <a:pt x="486156" y="315468"/>
                </a:moveTo>
                <a:lnTo>
                  <a:pt x="453224" y="231648"/>
                </a:lnTo>
                <a:lnTo>
                  <a:pt x="450227" y="224028"/>
                </a:lnTo>
                <a:lnTo>
                  <a:pt x="441960" y="202996"/>
                </a:lnTo>
                <a:lnTo>
                  <a:pt x="441960" y="224028"/>
                </a:lnTo>
                <a:lnTo>
                  <a:pt x="318516" y="224028"/>
                </a:lnTo>
                <a:lnTo>
                  <a:pt x="381000" y="67056"/>
                </a:lnTo>
                <a:lnTo>
                  <a:pt x="441960" y="224028"/>
                </a:lnTo>
                <a:lnTo>
                  <a:pt x="441960" y="202996"/>
                </a:lnTo>
                <a:lnTo>
                  <a:pt x="388556" y="67056"/>
                </a:lnTo>
                <a:lnTo>
                  <a:pt x="385572" y="59436"/>
                </a:lnTo>
                <a:lnTo>
                  <a:pt x="376428" y="59436"/>
                </a:lnTo>
                <a:lnTo>
                  <a:pt x="272796" y="315468"/>
                </a:lnTo>
                <a:lnTo>
                  <a:pt x="281940" y="315468"/>
                </a:lnTo>
                <a:lnTo>
                  <a:pt x="315468" y="231648"/>
                </a:lnTo>
                <a:lnTo>
                  <a:pt x="445008" y="231648"/>
                </a:lnTo>
                <a:lnTo>
                  <a:pt x="478536" y="315468"/>
                </a:lnTo>
                <a:lnTo>
                  <a:pt x="486156" y="315468"/>
                </a:lnTo>
                <a:close/>
              </a:path>
              <a:path w="704215" h="315595">
                <a:moveTo>
                  <a:pt x="704088" y="59436"/>
                </a:moveTo>
                <a:lnTo>
                  <a:pt x="694944" y="59436"/>
                </a:lnTo>
                <a:lnTo>
                  <a:pt x="597408" y="199644"/>
                </a:lnTo>
                <a:lnTo>
                  <a:pt x="499872" y="59436"/>
                </a:lnTo>
                <a:lnTo>
                  <a:pt x="490728" y="59436"/>
                </a:lnTo>
                <a:lnTo>
                  <a:pt x="592836" y="207264"/>
                </a:lnTo>
                <a:lnTo>
                  <a:pt x="592836" y="315468"/>
                </a:lnTo>
                <a:lnTo>
                  <a:pt x="600456" y="315468"/>
                </a:lnTo>
                <a:lnTo>
                  <a:pt x="600456" y="207264"/>
                </a:lnTo>
                <a:lnTo>
                  <a:pt x="704088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723644" y="457200"/>
            <a:ext cx="182880" cy="256540"/>
          </a:xfrm>
          <a:custGeom>
            <a:avLst/>
            <a:gdLst/>
            <a:ahLst/>
            <a:cxnLst/>
            <a:rect l="l" t="t" r="r" b="b"/>
            <a:pathLst>
              <a:path w="182880" h="256540">
                <a:moveTo>
                  <a:pt x="103631" y="0"/>
                </a:moveTo>
                <a:lnTo>
                  <a:pt x="0" y="0"/>
                </a:lnTo>
                <a:lnTo>
                  <a:pt x="0" y="256031"/>
                </a:lnTo>
                <a:lnTo>
                  <a:pt x="6095" y="256031"/>
                </a:lnTo>
                <a:lnTo>
                  <a:pt x="6095" y="135635"/>
                </a:lnTo>
                <a:lnTo>
                  <a:pt x="140435" y="135635"/>
                </a:lnTo>
                <a:lnTo>
                  <a:pt x="134183" y="133992"/>
                </a:lnTo>
                <a:lnTo>
                  <a:pt x="126492" y="132588"/>
                </a:lnTo>
                <a:lnTo>
                  <a:pt x="126492" y="131064"/>
                </a:lnTo>
                <a:lnTo>
                  <a:pt x="132726" y="129540"/>
                </a:lnTo>
                <a:lnTo>
                  <a:pt x="6095" y="129540"/>
                </a:lnTo>
                <a:lnTo>
                  <a:pt x="6095" y="7620"/>
                </a:lnTo>
                <a:lnTo>
                  <a:pt x="145893" y="7620"/>
                </a:lnTo>
                <a:lnTo>
                  <a:pt x="137731" y="4381"/>
                </a:lnTo>
                <a:lnTo>
                  <a:pt x="121896" y="1119"/>
                </a:lnTo>
                <a:lnTo>
                  <a:pt x="103631" y="0"/>
                </a:lnTo>
                <a:close/>
              </a:path>
              <a:path w="182880" h="256540">
                <a:moveTo>
                  <a:pt x="140435" y="135635"/>
                </a:moveTo>
                <a:lnTo>
                  <a:pt x="102107" y="135635"/>
                </a:lnTo>
                <a:lnTo>
                  <a:pt x="112942" y="135921"/>
                </a:lnTo>
                <a:lnTo>
                  <a:pt x="122491" y="136778"/>
                </a:lnTo>
                <a:lnTo>
                  <a:pt x="158495" y="152400"/>
                </a:lnTo>
                <a:lnTo>
                  <a:pt x="170426" y="194952"/>
                </a:lnTo>
                <a:lnTo>
                  <a:pt x="170687" y="202692"/>
                </a:lnTo>
                <a:lnTo>
                  <a:pt x="170687" y="231648"/>
                </a:lnTo>
                <a:lnTo>
                  <a:pt x="172212" y="236220"/>
                </a:lnTo>
                <a:lnTo>
                  <a:pt x="172212" y="245364"/>
                </a:lnTo>
                <a:lnTo>
                  <a:pt x="173736" y="249935"/>
                </a:lnTo>
                <a:lnTo>
                  <a:pt x="173736" y="252983"/>
                </a:lnTo>
                <a:lnTo>
                  <a:pt x="175260" y="256031"/>
                </a:lnTo>
                <a:lnTo>
                  <a:pt x="182880" y="256031"/>
                </a:lnTo>
                <a:lnTo>
                  <a:pt x="181356" y="254507"/>
                </a:lnTo>
                <a:lnTo>
                  <a:pt x="181356" y="246888"/>
                </a:lnTo>
                <a:lnTo>
                  <a:pt x="179831" y="242316"/>
                </a:lnTo>
                <a:lnTo>
                  <a:pt x="179831" y="237744"/>
                </a:lnTo>
                <a:lnTo>
                  <a:pt x="178307" y="233172"/>
                </a:lnTo>
                <a:lnTo>
                  <a:pt x="178307" y="216407"/>
                </a:lnTo>
                <a:lnTo>
                  <a:pt x="176783" y="211835"/>
                </a:lnTo>
                <a:lnTo>
                  <a:pt x="176738" y="194952"/>
                </a:lnTo>
                <a:lnTo>
                  <a:pt x="169163" y="153924"/>
                </a:lnTo>
                <a:lnTo>
                  <a:pt x="152400" y="140207"/>
                </a:lnTo>
                <a:lnTo>
                  <a:pt x="147280" y="137945"/>
                </a:lnTo>
                <a:lnTo>
                  <a:pt x="141160" y="135826"/>
                </a:lnTo>
                <a:lnTo>
                  <a:pt x="140435" y="135635"/>
                </a:lnTo>
                <a:close/>
              </a:path>
              <a:path w="182880" h="256540">
                <a:moveTo>
                  <a:pt x="145893" y="7620"/>
                </a:moveTo>
                <a:lnTo>
                  <a:pt x="105156" y="7620"/>
                </a:lnTo>
                <a:lnTo>
                  <a:pt x="122277" y="8501"/>
                </a:lnTo>
                <a:lnTo>
                  <a:pt x="136969" y="11239"/>
                </a:lnTo>
                <a:lnTo>
                  <a:pt x="170307" y="41338"/>
                </a:lnTo>
                <a:lnTo>
                  <a:pt x="175260" y="65531"/>
                </a:lnTo>
                <a:lnTo>
                  <a:pt x="174736" y="73271"/>
                </a:lnTo>
                <a:lnTo>
                  <a:pt x="156948" y="109704"/>
                </a:lnTo>
                <a:lnTo>
                  <a:pt x="129539" y="124968"/>
                </a:lnTo>
                <a:lnTo>
                  <a:pt x="122681" y="126968"/>
                </a:lnTo>
                <a:lnTo>
                  <a:pt x="115824" y="128397"/>
                </a:lnTo>
                <a:lnTo>
                  <a:pt x="108966" y="129254"/>
                </a:lnTo>
                <a:lnTo>
                  <a:pt x="102107" y="129540"/>
                </a:lnTo>
                <a:lnTo>
                  <a:pt x="132726" y="129540"/>
                </a:lnTo>
                <a:lnTo>
                  <a:pt x="167639" y="108203"/>
                </a:lnTo>
                <a:lnTo>
                  <a:pt x="181356" y="65531"/>
                </a:lnTo>
                <a:lnTo>
                  <a:pt x="180189" y="50411"/>
                </a:lnTo>
                <a:lnTo>
                  <a:pt x="176593" y="37147"/>
                </a:lnTo>
                <a:lnTo>
                  <a:pt x="170426" y="25884"/>
                </a:lnTo>
                <a:lnTo>
                  <a:pt x="161544" y="16764"/>
                </a:lnTo>
                <a:lnTo>
                  <a:pt x="150995" y="9644"/>
                </a:lnTo>
                <a:lnTo>
                  <a:pt x="145893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959864" y="390143"/>
            <a:ext cx="433070" cy="329565"/>
          </a:xfrm>
          <a:custGeom>
            <a:avLst/>
            <a:gdLst/>
            <a:ahLst/>
            <a:cxnLst/>
            <a:rect l="l" t="t" r="r" b="b"/>
            <a:pathLst>
              <a:path w="433069" h="329565">
                <a:moveTo>
                  <a:pt x="120396" y="15240"/>
                </a:moveTo>
                <a:lnTo>
                  <a:pt x="117348" y="9144"/>
                </a:lnTo>
                <a:lnTo>
                  <a:pt x="112776" y="6096"/>
                </a:lnTo>
                <a:lnTo>
                  <a:pt x="100584" y="0"/>
                </a:lnTo>
                <a:lnTo>
                  <a:pt x="85344" y="0"/>
                </a:lnTo>
                <a:lnTo>
                  <a:pt x="79248" y="3048"/>
                </a:lnTo>
                <a:lnTo>
                  <a:pt x="73152" y="7620"/>
                </a:lnTo>
                <a:lnTo>
                  <a:pt x="65532" y="15240"/>
                </a:lnTo>
                <a:lnTo>
                  <a:pt x="65532" y="18288"/>
                </a:lnTo>
                <a:lnTo>
                  <a:pt x="70104" y="19812"/>
                </a:lnTo>
                <a:lnTo>
                  <a:pt x="71628" y="16764"/>
                </a:lnTo>
                <a:lnTo>
                  <a:pt x="74676" y="13716"/>
                </a:lnTo>
                <a:lnTo>
                  <a:pt x="79248" y="10668"/>
                </a:lnTo>
                <a:lnTo>
                  <a:pt x="82296" y="7620"/>
                </a:lnTo>
                <a:lnTo>
                  <a:pt x="86868" y="6096"/>
                </a:lnTo>
                <a:lnTo>
                  <a:pt x="99060" y="6096"/>
                </a:lnTo>
                <a:lnTo>
                  <a:pt x="103632" y="7620"/>
                </a:lnTo>
                <a:lnTo>
                  <a:pt x="108204" y="10668"/>
                </a:lnTo>
                <a:lnTo>
                  <a:pt x="114300" y="16764"/>
                </a:lnTo>
                <a:lnTo>
                  <a:pt x="114300" y="25908"/>
                </a:lnTo>
                <a:lnTo>
                  <a:pt x="111252" y="28956"/>
                </a:lnTo>
                <a:lnTo>
                  <a:pt x="103632" y="32004"/>
                </a:lnTo>
                <a:lnTo>
                  <a:pt x="99060" y="35052"/>
                </a:lnTo>
                <a:lnTo>
                  <a:pt x="94488" y="36576"/>
                </a:lnTo>
                <a:lnTo>
                  <a:pt x="92964" y="39624"/>
                </a:lnTo>
                <a:lnTo>
                  <a:pt x="89916" y="42672"/>
                </a:lnTo>
                <a:lnTo>
                  <a:pt x="88392" y="45720"/>
                </a:lnTo>
                <a:lnTo>
                  <a:pt x="88392" y="48768"/>
                </a:lnTo>
                <a:lnTo>
                  <a:pt x="92964" y="48768"/>
                </a:lnTo>
                <a:lnTo>
                  <a:pt x="92964" y="47244"/>
                </a:lnTo>
                <a:lnTo>
                  <a:pt x="94488" y="44196"/>
                </a:lnTo>
                <a:lnTo>
                  <a:pt x="97536" y="42672"/>
                </a:lnTo>
                <a:lnTo>
                  <a:pt x="99060" y="41148"/>
                </a:lnTo>
                <a:lnTo>
                  <a:pt x="102108" y="39624"/>
                </a:lnTo>
                <a:lnTo>
                  <a:pt x="106680" y="38100"/>
                </a:lnTo>
                <a:lnTo>
                  <a:pt x="114300" y="33528"/>
                </a:lnTo>
                <a:lnTo>
                  <a:pt x="118872" y="27432"/>
                </a:lnTo>
                <a:lnTo>
                  <a:pt x="120396" y="21336"/>
                </a:lnTo>
                <a:lnTo>
                  <a:pt x="120396" y="15240"/>
                </a:lnTo>
                <a:close/>
              </a:path>
              <a:path w="433069" h="329565">
                <a:moveTo>
                  <a:pt x="211836" y="57912"/>
                </a:moveTo>
                <a:lnTo>
                  <a:pt x="210312" y="53340"/>
                </a:lnTo>
                <a:lnTo>
                  <a:pt x="205740" y="50292"/>
                </a:lnTo>
                <a:lnTo>
                  <a:pt x="202692" y="45720"/>
                </a:lnTo>
                <a:lnTo>
                  <a:pt x="198120" y="44196"/>
                </a:lnTo>
                <a:lnTo>
                  <a:pt x="192024" y="42672"/>
                </a:lnTo>
                <a:lnTo>
                  <a:pt x="184404" y="42672"/>
                </a:lnTo>
                <a:lnTo>
                  <a:pt x="184404" y="48768"/>
                </a:lnTo>
                <a:lnTo>
                  <a:pt x="195072" y="48768"/>
                </a:lnTo>
                <a:lnTo>
                  <a:pt x="198120" y="50292"/>
                </a:lnTo>
                <a:lnTo>
                  <a:pt x="201168" y="53340"/>
                </a:lnTo>
                <a:lnTo>
                  <a:pt x="204216" y="54864"/>
                </a:lnTo>
                <a:lnTo>
                  <a:pt x="205740" y="59436"/>
                </a:lnTo>
                <a:lnTo>
                  <a:pt x="205740" y="67056"/>
                </a:lnTo>
                <a:lnTo>
                  <a:pt x="204216" y="71628"/>
                </a:lnTo>
                <a:lnTo>
                  <a:pt x="199644" y="74676"/>
                </a:lnTo>
                <a:lnTo>
                  <a:pt x="196596" y="77724"/>
                </a:lnTo>
                <a:lnTo>
                  <a:pt x="192024" y="80772"/>
                </a:lnTo>
                <a:lnTo>
                  <a:pt x="185928" y="83820"/>
                </a:lnTo>
                <a:lnTo>
                  <a:pt x="185928" y="67056"/>
                </a:lnTo>
                <a:lnTo>
                  <a:pt x="179832" y="67056"/>
                </a:lnTo>
                <a:lnTo>
                  <a:pt x="179832" y="227076"/>
                </a:lnTo>
                <a:lnTo>
                  <a:pt x="178422" y="248754"/>
                </a:lnTo>
                <a:lnTo>
                  <a:pt x="158496" y="297180"/>
                </a:lnTo>
                <a:lnTo>
                  <a:pt x="113271" y="320116"/>
                </a:lnTo>
                <a:lnTo>
                  <a:pt x="92964" y="321564"/>
                </a:lnTo>
                <a:lnTo>
                  <a:pt x="72644" y="320116"/>
                </a:lnTo>
                <a:lnTo>
                  <a:pt x="27432" y="297180"/>
                </a:lnTo>
                <a:lnTo>
                  <a:pt x="7493" y="248754"/>
                </a:lnTo>
                <a:lnTo>
                  <a:pt x="6096" y="227076"/>
                </a:lnTo>
                <a:lnTo>
                  <a:pt x="6096" y="67056"/>
                </a:lnTo>
                <a:lnTo>
                  <a:pt x="0" y="67056"/>
                </a:lnTo>
                <a:lnTo>
                  <a:pt x="0" y="227076"/>
                </a:lnTo>
                <a:lnTo>
                  <a:pt x="1422" y="251421"/>
                </a:lnTo>
                <a:lnTo>
                  <a:pt x="12852" y="289229"/>
                </a:lnTo>
                <a:lnTo>
                  <a:pt x="52768" y="322516"/>
                </a:lnTo>
                <a:lnTo>
                  <a:pt x="92964" y="329184"/>
                </a:lnTo>
                <a:lnTo>
                  <a:pt x="114388" y="327494"/>
                </a:lnTo>
                <a:lnTo>
                  <a:pt x="132969" y="322516"/>
                </a:lnTo>
                <a:lnTo>
                  <a:pt x="134810" y="321564"/>
                </a:lnTo>
                <a:lnTo>
                  <a:pt x="148678" y="314401"/>
                </a:lnTo>
                <a:lnTo>
                  <a:pt x="180022" y="272034"/>
                </a:lnTo>
                <a:lnTo>
                  <a:pt x="185928" y="227076"/>
                </a:lnTo>
                <a:lnTo>
                  <a:pt x="185928" y="89916"/>
                </a:lnTo>
                <a:lnTo>
                  <a:pt x="188976" y="89916"/>
                </a:lnTo>
                <a:lnTo>
                  <a:pt x="190500" y="88392"/>
                </a:lnTo>
                <a:lnTo>
                  <a:pt x="192024" y="88392"/>
                </a:lnTo>
                <a:lnTo>
                  <a:pt x="195072" y="86868"/>
                </a:lnTo>
                <a:lnTo>
                  <a:pt x="198120" y="83820"/>
                </a:lnTo>
                <a:lnTo>
                  <a:pt x="201168" y="82296"/>
                </a:lnTo>
                <a:lnTo>
                  <a:pt x="208788" y="74676"/>
                </a:lnTo>
                <a:lnTo>
                  <a:pt x="210312" y="71628"/>
                </a:lnTo>
                <a:lnTo>
                  <a:pt x="211836" y="67056"/>
                </a:lnTo>
                <a:lnTo>
                  <a:pt x="211836" y="57912"/>
                </a:lnTo>
                <a:close/>
              </a:path>
              <a:path w="433069" h="329565">
                <a:moveTo>
                  <a:pt x="432816" y="323088"/>
                </a:moveTo>
                <a:lnTo>
                  <a:pt x="399884" y="239268"/>
                </a:lnTo>
                <a:lnTo>
                  <a:pt x="396887" y="231648"/>
                </a:lnTo>
                <a:lnTo>
                  <a:pt x="388620" y="210616"/>
                </a:lnTo>
                <a:lnTo>
                  <a:pt x="388620" y="231648"/>
                </a:lnTo>
                <a:lnTo>
                  <a:pt x="263652" y="231648"/>
                </a:lnTo>
                <a:lnTo>
                  <a:pt x="327660" y="74676"/>
                </a:lnTo>
                <a:lnTo>
                  <a:pt x="388620" y="231648"/>
                </a:lnTo>
                <a:lnTo>
                  <a:pt x="388620" y="210616"/>
                </a:lnTo>
                <a:lnTo>
                  <a:pt x="335216" y="74676"/>
                </a:lnTo>
                <a:lnTo>
                  <a:pt x="332232" y="67056"/>
                </a:lnTo>
                <a:lnTo>
                  <a:pt x="323088" y="67056"/>
                </a:lnTo>
                <a:lnTo>
                  <a:pt x="219456" y="323088"/>
                </a:lnTo>
                <a:lnTo>
                  <a:pt x="227076" y="323088"/>
                </a:lnTo>
                <a:lnTo>
                  <a:pt x="262128" y="239268"/>
                </a:lnTo>
                <a:lnTo>
                  <a:pt x="391668" y="239268"/>
                </a:lnTo>
                <a:lnTo>
                  <a:pt x="425196" y="323088"/>
                </a:lnTo>
                <a:lnTo>
                  <a:pt x="432816" y="323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532888" y="451104"/>
            <a:ext cx="227329" cy="268605"/>
          </a:xfrm>
          <a:custGeom>
            <a:avLst/>
            <a:gdLst/>
            <a:ahLst/>
            <a:cxnLst/>
            <a:rect l="l" t="t" r="r" b="b"/>
            <a:pathLst>
              <a:path w="227330" h="268605">
                <a:moveTo>
                  <a:pt x="120395" y="0"/>
                </a:moveTo>
                <a:lnTo>
                  <a:pt x="76033" y="7715"/>
                </a:lnTo>
                <a:lnTo>
                  <a:pt x="34861" y="36004"/>
                </a:lnTo>
                <a:lnTo>
                  <a:pt x="10072" y="77652"/>
                </a:lnTo>
                <a:lnTo>
                  <a:pt x="309" y="124205"/>
                </a:lnTo>
                <a:lnTo>
                  <a:pt x="0" y="135636"/>
                </a:lnTo>
                <a:lnTo>
                  <a:pt x="547" y="149971"/>
                </a:lnTo>
                <a:lnTo>
                  <a:pt x="7619" y="188975"/>
                </a:lnTo>
                <a:lnTo>
                  <a:pt x="32004" y="230124"/>
                </a:lnTo>
                <a:lnTo>
                  <a:pt x="68580" y="257555"/>
                </a:lnTo>
                <a:lnTo>
                  <a:pt x="115824" y="268224"/>
                </a:lnTo>
                <a:lnTo>
                  <a:pt x="127206" y="267652"/>
                </a:lnTo>
                <a:lnTo>
                  <a:pt x="168235" y="255103"/>
                </a:lnTo>
                <a:lnTo>
                  <a:pt x="198596" y="230576"/>
                </a:lnTo>
                <a:lnTo>
                  <a:pt x="219146" y="194548"/>
                </a:lnTo>
                <a:lnTo>
                  <a:pt x="227075" y="161544"/>
                </a:lnTo>
                <a:lnTo>
                  <a:pt x="219456" y="161544"/>
                </a:lnTo>
                <a:lnTo>
                  <a:pt x="218003" y="171807"/>
                </a:lnTo>
                <a:lnTo>
                  <a:pt x="215836" y="181927"/>
                </a:lnTo>
                <a:lnTo>
                  <a:pt x="199834" y="218313"/>
                </a:lnTo>
                <a:lnTo>
                  <a:pt x="164306" y="249031"/>
                </a:lnTo>
                <a:lnTo>
                  <a:pt x="126944" y="260056"/>
                </a:lnTo>
                <a:lnTo>
                  <a:pt x="115824" y="260603"/>
                </a:lnTo>
                <a:lnTo>
                  <a:pt x="102655" y="260008"/>
                </a:lnTo>
                <a:lnTo>
                  <a:pt x="59483" y="244792"/>
                </a:lnTo>
                <a:lnTo>
                  <a:pt x="28503" y="213955"/>
                </a:lnTo>
                <a:lnTo>
                  <a:pt x="10834" y="171426"/>
                </a:lnTo>
                <a:lnTo>
                  <a:pt x="7643" y="129635"/>
                </a:lnTo>
                <a:lnTo>
                  <a:pt x="7810" y="123063"/>
                </a:lnTo>
                <a:lnTo>
                  <a:pt x="16763" y="79248"/>
                </a:lnTo>
                <a:lnTo>
                  <a:pt x="36837" y="46100"/>
                </a:lnTo>
                <a:lnTo>
                  <a:pt x="66675" y="20193"/>
                </a:lnTo>
                <a:lnTo>
                  <a:pt x="109513" y="8143"/>
                </a:lnTo>
                <a:lnTo>
                  <a:pt x="120395" y="7620"/>
                </a:lnTo>
                <a:lnTo>
                  <a:pt x="130397" y="8167"/>
                </a:lnTo>
                <a:lnTo>
                  <a:pt x="139826" y="9715"/>
                </a:lnTo>
                <a:lnTo>
                  <a:pt x="148685" y="12120"/>
                </a:lnTo>
                <a:lnTo>
                  <a:pt x="156972" y="15240"/>
                </a:lnTo>
                <a:lnTo>
                  <a:pt x="165568" y="18073"/>
                </a:lnTo>
                <a:lnTo>
                  <a:pt x="197548" y="43624"/>
                </a:lnTo>
                <a:lnTo>
                  <a:pt x="214884" y="83820"/>
                </a:lnTo>
                <a:lnTo>
                  <a:pt x="220980" y="83820"/>
                </a:lnTo>
                <a:lnTo>
                  <a:pt x="206692" y="42862"/>
                </a:lnTo>
                <a:lnTo>
                  <a:pt x="195072" y="30479"/>
                </a:lnTo>
                <a:lnTo>
                  <a:pt x="188809" y="24145"/>
                </a:lnTo>
                <a:lnTo>
                  <a:pt x="154257" y="5143"/>
                </a:lnTo>
                <a:lnTo>
                  <a:pt x="132445" y="571"/>
                </a:lnTo>
                <a:lnTo>
                  <a:pt x="120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805684" y="457199"/>
            <a:ext cx="192405" cy="256540"/>
          </a:xfrm>
          <a:custGeom>
            <a:avLst/>
            <a:gdLst/>
            <a:ahLst/>
            <a:cxnLst/>
            <a:rect l="l" t="t" r="r" b="b"/>
            <a:pathLst>
              <a:path w="192405" h="256540">
                <a:moveTo>
                  <a:pt x="192024" y="0"/>
                </a:moveTo>
                <a:lnTo>
                  <a:pt x="185928" y="0"/>
                </a:lnTo>
                <a:lnTo>
                  <a:pt x="185928" y="119380"/>
                </a:lnTo>
                <a:lnTo>
                  <a:pt x="7620" y="119380"/>
                </a:lnTo>
                <a:lnTo>
                  <a:pt x="7620" y="0"/>
                </a:lnTo>
                <a:lnTo>
                  <a:pt x="0" y="0"/>
                </a:lnTo>
                <a:lnTo>
                  <a:pt x="0" y="119380"/>
                </a:lnTo>
                <a:lnTo>
                  <a:pt x="0" y="127000"/>
                </a:lnTo>
                <a:lnTo>
                  <a:pt x="0" y="256540"/>
                </a:lnTo>
                <a:lnTo>
                  <a:pt x="7620" y="256540"/>
                </a:lnTo>
                <a:lnTo>
                  <a:pt x="7620" y="127000"/>
                </a:lnTo>
                <a:lnTo>
                  <a:pt x="185928" y="127000"/>
                </a:lnTo>
                <a:lnTo>
                  <a:pt x="185928" y="256540"/>
                </a:lnTo>
                <a:lnTo>
                  <a:pt x="192024" y="256540"/>
                </a:lnTo>
                <a:lnTo>
                  <a:pt x="192024" y="127000"/>
                </a:lnTo>
                <a:lnTo>
                  <a:pt x="192024" y="11938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054096" y="397763"/>
            <a:ext cx="402590" cy="315595"/>
          </a:xfrm>
          <a:custGeom>
            <a:avLst/>
            <a:gdLst/>
            <a:ahLst/>
            <a:cxnLst/>
            <a:rect l="l" t="t" r="r" b="b"/>
            <a:pathLst>
              <a:path w="402589" h="315595">
                <a:moveTo>
                  <a:pt x="109728" y="0"/>
                </a:moveTo>
                <a:lnTo>
                  <a:pt x="102108" y="0"/>
                </a:lnTo>
                <a:lnTo>
                  <a:pt x="62484" y="41148"/>
                </a:lnTo>
                <a:lnTo>
                  <a:pt x="68580" y="41148"/>
                </a:lnTo>
                <a:lnTo>
                  <a:pt x="109728" y="0"/>
                </a:lnTo>
                <a:close/>
              </a:path>
              <a:path w="402589" h="315595">
                <a:moveTo>
                  <a:pt x="170688" y="307848"/>
                </a:moveTo>
                <a:lnTo>
                  <a:pt x="7620" y="307848"/>
                </a:lnTo>
                <a:lnTo>
                  <a:pt x="7620" y="185928"/>
                </a:lnTo>
                <a:lnTo>
                  <a:pt x="160020" y="185928"/>
                </a:lnTo>
                <a:lnTo>
                  <a:pt x="160020" y="178308"/>
                </a:lnTo>
                <a:lnTo>
                  <a:pt x="7620" y="178308"/>
                </a:lnTo>
                <a:lnTo>
                  <a:pt x="7620" y="67056"/>
                </a:lnTo>
                <a:lnTo>
                  <a:pt x="169164" y="67056"/>
                </a:lnTo>
                <a:lnTo>
                  <a:pt x="169164" y="59436"/>
                </a:lnTo>
                <a:lnTo>
                  <a:pt x="0" y="59436"/>
                </a:lnTo>
                <a:lnTo>
                  <a:pt x="0" y="315468"/>
                </a:lnTo>
                <a:lnTo>
                  <a:pt x="170688" y="315468"/>
                </a:lnTo>
                <a:lnTo>
                  <a:pt x="170688" y="307848"/>
                </a:lnTo>
                <a:close/>
              </a:path>
              <a:path w="402589" h="315595">
                <a:moveTo>
                  <a:pt x="402336" y="59436"/>
                </a:moveTo>
                <a:lnTo>
                  <a:pt x="396240" y="59436"/>
                </a:lnTo>
                <a:lnTo>
                  <a:pt x="396240" y="306324"/>
                </a:lnTo>
                <a:lnTo>
                  <a:pt x="394716" y="306324"/>
                </a:lnTo>
                <a:lnTo>
                  <a:pt x="227406" y="68580"/>
                </a:lnTo>
                <a:lnTo>
                  <a:pt x="220980" y="59436"/>
                </a:lnTo>
                <a:lnTo>
                  <a:pt x="210312" y="59436"/>
                </a:lnTo>
                <a:lnTo>
                  <a:pt x="210312" y="315468"/>
                </a:lnTo>
                <a:lnTo>
                  <a:pt x="217932" y="315468"/>
                </a:lnTo>
                <a:lnTo>
                  <a:pt x="217932" y="68580"/>
                </a:lnTo>
                <a:lnTo>
                  <a:pt x="391668" y="315468"/>
                </a:lnTo>
                <a:lnTo>
                  <a:pt x="402336" y="315468"/>
                </a:lnTo>
                <a:lnTo>
                  <a:pt x="402336" y="306324"/>
                </a:lnTo>
                <a:lnTo>
                  <a:pt x="402336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608832" y="451104"/>
            <a:ext cx="123825" cy="268605"/>
          </a:xfrm>
          <a:custGeom>
            <a:avLst/>
            <a:gdLst/>
            <a:ahLst/>
            <a:cxnLst/>
            <a:rect l="l" t="t" r="r" b="b"/>
            <a:pathLst>
              <a:path w="123825" h="268605">
                <a:moveTo>
                  <a:pt x="123443" y="0"/>
                </a:moveTo>
                <a:lnTo>
                  <a:pt x="117347" y="0"/>
                </a:lnTo>
                <a:lnTo>
                  <a:pt x="0" y="268224"/>
                </a:lnTo>
                <a:lnTo>
                  <a:pt x="7619" y="268224"/>
                </a:lnTo>
                <a:lnTo>
                  <a:pt x="123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884676" y="457200"/>
            <a:ext cx="198120" cy="256540"/>
          </a:xfrm>
          <a:custGeom>
            <a:avLst/>
            <a:gdLst/>
            <a:ahLst/>
            <a:cxnLst/>
            <a:rect l="l" t="t" r="r" b="b"/>
            <a:pathLst>
              <a:path w="198120" h="256540">
                <a:moveTo>
                  <a:pt x="88391" y="0"/>
                </a:moveTo>
                <a:lnTo>
                  <a:pt x="0" y="0"/>
                </a:lnTo>
                <a:lnTo>
                  <a:pt x="0" y="256031"/>
                </a:lnTo>
                <a:lnTo>
                  <a:pt x="77724" y="256031"/>
                </a:lnTo>
                <a:lnTo>
                  <a:pt x="89130" y="255484"/>
                </a:lnTo>
                <a:lnTo>
                  <a:pt x="100393" y="253936"/>
                </a:lnTo>
                <a:lnTo>
                  <a:pt x="111371" y="251531"/>
                </a:lnTo>
                <a:lnTo>
                  <a:pt x="121920" y="248411"/>
                </a:lnTo>
                <a:lnTo>
                  <a:pt x="7620" y="248411"/>
                </a:lnTo>
                <a:lnTo>
                  <a:pt x="7620" y="7620"/>
                </a:lnTo>
                <a:lnTo>
                  <a:pt x="131710" y="7620"/>
                </a:lnTo>
                <a:lnTo>
                  <a:pt x="128015" y="6096"/>
                </a:lnTo>
                <a:lnTo>
                  <a:pt x="117967" y="3857"/>
                </a:lnTo>
                <a:lnTo>
                  <a:pt x="108203" y="1904"/>
                </a:lnTo>
                <a:lnTo>
                  <a:pt x="98440" y="523"/>
                </a:lnTo>
                <a:lnTo>
                  <a:pt x="88391" y="0"/>
                </a:lnTo>
                <a:close/>
              </a:path>
              <a:path w="198120" h="256540">
                <a:moveTo>
                  <a:pt x="131710" y="7620"/>
                </a:moveTo>
                <a:lnTo>
                  <a:pt x="86868" y="7620"/>
                </a:lnTo>
                <a:lnTo>
                  <a:pt x="96893" y="7929"/>
                </a:lnTo>
                <a:lnTo>
                  <a:pt x="106489" y="8953"/>
                </a:lnTo>
                <a:lnTo>
                  <a:pt x="150471" y="25717"/>
                </a:lnTo>
                <a:lnTo>
                  <a:pt x="176498" y="57721"/>
                </a:lnTo>
                <a:lnTo>
                  <a:pt x="188213" y="95440"/>
                </a:lnTo>
                <a:lnTo>
                  <a:pt x="190500" y="128016"/>
                </a:lnTo>
                <a:lnTo>
                  <a:pt x="189928" y="142565"/>
                </a:lnTo>
                <a:lnTo>
                  <a:pt x="181356" y="181355"/>
                </a:lnTo>
                <a:lnTo>
                  <a:pt x="158496" y="219455"/>
                </a:lnTo>
                <a:lnTo>
                  <a:pt x="121920" y="240792"/>
                </a:lnTo>
                <a:lnTo>
                  <a:pt x="79248" y="248411"/>
                </a:lnTo>
                <a:lnTo>
                  <a:pt x="121920" y="248411"/>
                </a:lnTo>
                <a:lnTo>
                  <a:pt x="161544" y="225551"/>
                </a:lnTo>
                <a:lnTo>
                  <a:pt x="187451" y="187451"/>
                </a:lnTo>
                <a:lnTo>
                  <a:pt x="197524" y="144589"/>
                </a:lnTo>
                <a:lnTo>
                  <a:pt x="198120" y="128016"/>
                </a:lnTo>
                <a:lnTo>
                  <a:pt x="197524" y="110323"/>
                </a:lnTo>
                <a:lnTo>
                  <a:pt x="187451" y="65531"/>
                </a:lnTo>
                <a:lnTo>
                  <a:pt x="163068" y="27431"/>
                </a:lnTo>
                <a:lnTo>
                  <a:pt x="137136" y="9858"/>
                </a:lnTo>
                <a:lnTo>
                  <a:pt x="13171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133088" y="457200"/>
            <a:ext cx="7620" cy="256540"/>
          </a:xfrm>
          <a:custGeom>
            <a:avLst/>
            <a:gdLst/>
            <a:ahLst/>
            <a:cxnLst/>
            <a:rect l="l" t="t" r="r" b="b"/>
            <a:pathLst>
              <a:path w="7620" h="256540">
                <a:moveTo>
                  <a:pt x="7620" y="0"/>
                </a:moveTo>
                <a:lnTo>
                  <a:pt x="0" y="0"/>
                </a:lnTo>
                <a:lnTo>
                  <a:pt x="0" y="256031"/>
                </a:lnTo>
                <a:lnTo>
                  <a:pt x="7620" y="256031"/>
                </a:lnTo>
                <a:lnTo>
                  <a:pt x="7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189476" y="451104"/>
            <a:ext cx="190500" cy="268605"/>
          </a:xfrm>
          <a:custGeom>
            <a:avLst/>
            <a:gdLst/>
            <a:ahLst/>
            <a:cxnLst/>
            <a:rect l="l" t="t" r="r" b="b"/>
            <a:pathLst>
              <a:path w="190500" h="268605">
                <a:moveTo>
                  <a:pt x="96012" y="0"/>
                </a:moveTo>
                <a:lnTo>
                  <a:pt x="88011" y="285"/>
                </a:lnTo>
                <a:lnTo>
                  <a:pt x="80010" y="1143"/>
                </a:lnTo>
                <a:lnTo>
                  <a:pt x="72009" y="2571"/>
                </a:lnTo>
                <a:lnTo>
                  <a:pt x="64008" y="4572"/>
                </a:lnTo>
                <a:lnTo>
                  <a:pt x="56292" y="6024"/>
                </a:lnTo>
                <a:lnTo>
                  <a:pt x="49149" y="8191"/>
                </a:lnTo>
                <a:lnTo>
                  <a:pt x="42576" y="11215"/>
                </a:lnTo>
                <a:lnTo>
                  <a:pt x="36575" y="15240"/>
                </a:lnTo>
                <a:lnTo>
                  <a:pt x="30265" y="18978"/>
                </a:lnTo>
                <a:lnTo>
                  <a:pt x="8191" y="57340"/>
                </a:lnTo>
                <a:lnTo>
                  <a:pt x="7620" y="67055"/>
                </a:lnTo>
                <a:lnTo>
                  <a:pt x="8167" y="75890"/>
                </a:lnTo>
                <a:lnTo>
                  <a:pt x="29598" y="110609"/>
                </a:lnTo>
                <a:lnTo>
                  <a:pt x="70485" y="127896"/>
                </a:lnTo>
                <a:lnTo>
                  <a:pt x="78486" y="129730"/>
                </a:lnTo>
                <a:lnTo>
                  <a:pt x="94487" y="134112"/>
                </a:lnTo>
                <a:lnTo>
                  <a:pt x="116990" y="138826"/>
                </a:lnTo>
                <a:lnTo>
                  <a:pt x="124968" y="140207"/>
                </a:lnTo>
                <a:lnTo>
                  <a:pt x="132707" y="142517"/>
                </a:lnTo>
                <a:lnTo>
                  <a:pt x="170426" y="163734"/>
                </a:lnTo>
                <a:lnTo>
                  <a:pt x="182879" y="199644"/>
                </a:lnTo>
                <a:lnTo>
                  <a:pt x="182546" y="207359"/>
                </a:lnTo>
                <a:lnTo>
                  <a:pt x="162401" y="242292"/>
                </a:lnTo>
                <a:lnTo>
                  <a:pt x="115062" y="259651"/>
                </a:lnTo>
                <a:lnTo>
                  <a:pt x="100584" y="260603"/>
                </a:lnTo>
                <a:lnTo>
                  <a:pt x="90558" y="260318"/>
                </a:lnTo>
                <a:lnTo>
                  <a:pt x="46862" y="250317"/>
                </a:lnTo>
                <a:lnTo>
                  <a:pt x="18311" y="223885"/>
                </a:lnTo>
                <a:lnTo>
                  <a:pt x="7620" y="176784"/>
                </a:lnTo>
                <a:lnTo>
                  <a:pt x="0" y="176784"/>
                </a:lnTo>
                <a:lnTo>
                  <a:pt x="7620" y="217931"/>
                </a:lnTo>
                <a:lnTo>
                  <a:pt x="35218" y="251412"/>
                </a:lnTo>
                <a:lnTo>
                  <a:pt x="79438" y="266319"/>
                </a:lnTo>
                <a:lnTo>
                  <a:pt x="100584" y="268224"/>
                </a:lnTo>
                <a:lnTo>
                  <a:pt x="108585" y="267938"/>
                </a:lnTo>
                <a:lnTo>
                  <a:pt x="148209" y="258699"/>
                </a:lnTo>
                <a:lnTo>
                  <a:pt x="182879" y="230124"/>
                </a:lnTo>
                <a:lnTo>
                  <a:pt x="190500" y="199644"/>
                </a:lnTo>
                <a:lnTo>
                  <a:pt x="189952" y="189928"/>
                </a:lnTo>
                <a:lnTo>
                  <a:pt x="170021" y="151566"/>
                </a:lnTo>
                <a:lnTo>
                  <a:pt x="103632" y="128016"/>
                </a:lnTo>
                <a:lnTo>
                  <a:pt x="78771" y="122443"/>
                </a:lnTo>
                <a:lnTo>
                  <a:pt x="71627" y="120396"/>
                </a:lnTo>
                <a:lnTo>
                  <a:pt x="32194" y="103441"/>
                </a:lnTo>
                <a:lnTo>
                  <a:pt x="15239" y="67055"/>
                </a:lnTo>
                <a:lnTo>
                  <a:pt x="15787" y="58459"/>
                </a:lnTo>
                <a:lnTo>
                  <a:pt x="35718" y="23526"/>
                </a:lnTo>
                <a:lnTo>
                  <a:pt x="81534" y="8572"/>
                </a:lnTo>
                <a:lnTo>
                  <a:pt x="96012" y="7620"/>
                </a:lnTo>
                <a:lnTo>
                  <a:pt x="104012" y="7905"/>
                </a:lnTo>
                <a:lnTo>
                  <a:pt x="141541" y="16383"/>
                </a:lnTo>
                <a:lnTo>
                  <a:pt x="170687" y="45720"/>
                </a:lnTo>
                <a:lnTo>
                  <a:pt x="178308" y="77724"/>
                </a:lnTo>
                <a:lnTo>
                  <a:pt x="185927" y="77724"/>
                </a:lnTo>
                <a:lnTo>
                  <a:pt x="173069" y="34575"/>
                </a:lnTo>
                <a:lnTo>
                  <a:pt x="137279" y="7143"/>
                </a:lnTo>
                <a:lnTo>
                  <a:pt x="104894" y="285"/>
                </a:lnTo>
                <a:lnTo>
                  <a:pt x="96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433316" y="451103"/>
            <a:ext cx="965200" cy="268605"/>
          </a:xfrm>
          <a:custGeom>
            <a:avLst/>
            <a:gdLst/>
            <a:ahLst/>
            <a:cxnLst/>
            <a:rect l="l" t="t" r="r" b="b"/>
            <a:pathLst>
              <a:path w="965200" h="268605">
                <a:moveTo>
                  <a:pt x="193548" y="6096"/>
                </a:moveTo>
                <a:lnTo>
                  <a:pt x="185928" y="6096"/>
                </a:lnTo>
                <a:lnTo>
                  <a:pt x="185928" y="125476"/>
                </a:lnTo>
                <a:lnTo>
                  <a:pt x="7620" y="125476"/>
                </a:lnTo>
                <a:lnTo>
                  <a:pt x="7620" y="6096"/>
                </a:lnTo>
                <a:lnTo>
                  <a:pt x="0" y="6096"/>
                </a:lnTo>
                <a:lnTo>
                  <a:pt x="0" y="125476"/>
                </a:lnTo>
                <a:lnTo>
                  <a:pt x="0" y="133096"/>
                </a:lnTo>
                <a:lnTo>
                  <a:pt x="0" y="262636"/>
                </a:lnTo>
                <a:lnTo>
                  <a:pt x="7620" y="262636"/>
                </a:lnTo>
                <a:lnTo>
                  <a:pt x="7620" y="133096"/>
                </a:lnTo>
                <a:lnTo>
                  <a:pt x="185928" y="133096"/>
                </a:lnTo>
                <a:lnTo>
                  <a:pt x="185928" y="262636"/>
                </a:lnTo>
                <a:lnTo>
                  <a:pt x="193548" y="262636"/>
                </a:lnTo>
                <a:lnTo>
                  <a:pt x="193548" y="133096"/>
                </a:lnTo>
                <a:lnTo>
                  <a:pt x="193548" y="125476"/>
                </a:lnTo>
                <a:lnTo>
                  <a:pt x="193548" y="6096"/>
                </a:lnTo>
                <a:close/>
              </a:path>
              <a:path w="965200" h="268605">
                <a:moveTo>
                  <a:pt x="544068" y="6096"/>
                </a:moveTo>
                <a:lnTo>
                  <a:pt x="536448" y="6096"/>
                </a:lnTo>
                <a:lnTo>
                  <a:pt x="466344" y="252984"/>
                </a:lnTo>
                <a:lnTo>
                  <a:pt x="464820" y="252984"/>
                </a:lnTo>
                <a:lnTo>
                  <a:pt x="392899" y="15240"/>
                </a:lnTo>
                <a:lnTo>
                  <a:pt x="390144" y="6096"/>
                </a:lnTo>
                <a:lnTo>
                  <a:pt x="381000" y="6096"/>
                </a:lnTo>
                <a:lnTo>
                  <a:pt x="306324" y="252984"/>
                </a:lnTo>
                <a:lnTo>
                  <a:pt x="233172" y="6096"/>
                </a:lnTo>
                <a:lnTo>
                  <a:pt x="227076" y="6096"/>
                </a:lnTo>
                <a:lnTo>
                  <a:pt x="301752" y="262128"/>
                </a:lnTo>
                <a:lnTo>
                  <a:pt x="310896" y="262128"/>
                </a:lnTo>
                <a:lnTo>
                  <a:pt x="313651" y="252984"/>
                </a:lnTo>
                <a:lnTo>
                  <a:pt x="385572" y="15240"/>
                </a:lnTo>
                <a:lnTo>
                  <a:pt x="460248" y="262128"/>
                </a:lnTo>
                <a:lnTo>
                  <a:pt x="470916" y="262128"/>
                </a:lnTo>
                <a:lnTo>
                  <a:pt x="473519" y="252984"/>
                </a:lnTo>
                <a:lnTo>
                  <a:pt x="544068" y="6096"/>
                </a:lnTo>
                <a:close/>
              </a:path>
              <a:path w="965200" h="268605">
                <a:moveTo>
                  <a:pt x="754380" y="262128"/>
                </a:moveTo>
                <a:lnTo>
                  <a:pt x="721448" y="178308"/>
                </a:lnTo>
                <a:lnTo>
                  <a:pt x="718451" y="170688"/>
                </a:lnTo>
                <a:lnTo>
                  <a:pt x="710184" y="149656"/>
                </a:lnTo>
                <a:lnTo>
                  <a:pt x="710184" y="170688"/>
                </a:lnTo>
                <a:lnTo>
                  <a:pt x="586740" y="170688"/>
                </a:lnTo>
                <a:lnTo>
                  <a:pt x="649224" y="13716"/>
                </a:lnTo>
                <a:lnTo>
                  <a:pt x="710184" y="170688"/>
                </a:lnTo>
                <a:lnTo>
                  <a:pt x="710184" y="149656"/>
                </a:lnTo>
                <a:lnTo>
                  <a:pt x="656780" y="13716"/>
                </a:lnTo>
                <a:lnTo>
                  <a:pt x="653796" y="6096"/>
                </a:lnTo>
                <a:lnTo>
                  <a:pt x="644652" y="6096"/>
                </a:lnTo>
                <a:lnTo>
                  <a:pt x="541020" y="262128"/>
                </a:lnTo>
                <a:lnTo>
                  <a:pt x="550164" y="262128"/>
                </a:lnTo>
                <a:lnTo>
                  <a:pt x="583692" y="178308"/>
                </a:lnTo>
                <a:lnTo>
                  <a:pt x="713232" y="178308"/>
                </a:lnTo>
                <a:lnTo>
                  <a:pt x="746760" y="262128"/>
                </a:lnTo>
                <a:lnTo>
                  <a:pt x="754380" y="262128"/>
                </a:lnTo>
                <a:close/>
              </a:path>
              <a:path w="965200" h="268605">
                <a:moveTo>
                  <a:pt x="964692" y="199644"/>
                </a:moveTo>
                <a:lnTo>
                  <a:pt x="953350" y="161340"/>
                </a:lnTo>
                <a:lnTo>
                  <a:pt x="919060" y="139471"/>
                </a:lnTo>
                <a:lnTo>
                  <a:pt x="868299" y="125971"/>
                </a:lnTo>
                <a:lnTo>
                  <a:pt x="852297" y="122453"/>
                </a:lnTo>
                <a:lnTo>
                  <a:pt x="844296" y="120396"/>
                </a:lnTo>
                <a:lnTo>
                  <a:pt x="805243" y="103454"/>
                </a:lnTo>
                <a:lnTo>
                  <a:pt x="789432" y="67056"/>
                </a:lnTo>
                <a:lnTo>
                  <a:pt x="789762" y="58470"/>
                </a:lnTo>
                <a:lnTo>
                  <a:pt x="809904" y="23533"/>
                </a:lnTo>
                <a:lnTo>
                  <a:pt x="854964" y="8572"/>
                </a:lnTo>
                <a:lnTo>
                  <a:pt x="868680" y="7620"/>
                </a:lnTo>
                <a:lnTo>
                  <a:pt x="877531" y="7912"/>
                </a:lnTo>
                <a:lnTo>
                  <a:pt x="885825" y="8763"/>
                </a:lnTo>
                <a:lnTo>
                  <a:pt x="893533" y="10198"/>
                </a:lnTo>
                <a:lnTo>
                  <a:pt x="900684" y="12192"/>
                </a:lnTo>
                <a:lnTo>
                  <a:pt x="908367" y="13868"/>
                </a:lnTo>
                <a:lnTo>
                  <a:pt x="941158" y="39154"/>
                </a:lnTo>
                <a:lnTo>
                  <a:pt x="952500" y="77724"/>
                </a:lnTo>
                <a:lnTo>
                  <a:pt x="958596" y="77724"/>
                </a:lnTo>
                <a:lnTo>
                  <a:pt x="947229" y="34582"/>
                </a:lnTo>
                <a:lnTo>
                  <a:pt x="911440" y="7150"/>
                </a:lnTo>
                <a:lnTo>
                  <a:pt x="868680" y="0"/>
                </a:lnTo>
                <a:lnTo>
                  <a:pt x="861555" y="292"/>
                </a:lnTo>
                <a:lnTo>
                  <a:pt x="854011" y="1143"/>
                </a:lnTo>
                <a:lnTo>
                  <a:pt x="846175" y="2578"/>
                </a:lnTo>
                <a:lnTo>
                  <a:pt x="838200" y="4572"/>
                </a:lnTo>
                <a:lnTo>
                  <a:pt x="830478" y="6032"/>
                </a:lnTo>
                <a:lnTo>
                  <a:pt x="823328" y="8191"/>
                </a:lnTo>
                <a:lnTo>
                  <a:pt x="816762" y="11226"/>
                </a:lnTo>
                <a:lnTo>
                  <a:pt x="810768" y="15240"/>
                </a:lnTo>
                <a:lnTo>
                  <a:pt x="804430" y="18986"/>
                </a:lnTo>
                <a:lnTo>
                  <a:pt x="782358" y="57340"/>
                </a:lnTo>
                <a:lnTo>
                  <a:pt x="781812" y="67056"/>
                </a:lnTo>
                <a:lnTo>
                  <a:pt x="782358" y="75895"/>
                </a:lnTo>
                <a:lnTo>
                  <a:pt x="803567" y="110617"/>
                </a:lnTo>
                <a:lnTo>
                  <a:pt x="844435" y="127901"/>
                </a:lnTo>
                <a:lnTo>
                  <a:pt x="851916" y="129730"/>
                </a:lnTo>
                <a:lnTo>
                  <a:pt x="867156" y="134112"/>
                </a:lnTo>
                <a:lnTo>
                  <a:pt x="875131" y="135496"/>
                </a:lnTo>
                <a:lnTo>
                  <a:pt x="897636" y="140208"/>
                </a:lnTo>
                <a:lnTo>
                  <a:pt x="933132" y="154597"/>
                </a:lnTo>
                <a:lnTo>
                  <a:pt x="956500" y="190169"/>
                </a:lnTo>
                <a:lnTo>
                  <a:pt x="957072" y="199644"/>
                </a:lnTo>
                <a:lnTo>
                  <a:pt x="956513" y="207365"/>
                </a:lnTo>
                <a:lnTo>
                  <a:pt x="936586" y="242303"/>
                </a:lnTo>
                <a:lnTo>
                  <a:pt x="888682" y="259651"/>
                </a:lnTo>
                <a:lnTo>
                  <a:pt x="874776" y="260604"/>
                </a:lnTo>
                <a:lnTo>
                  <a:pt x="864743" y="260324"/>
                </a:lnTo>
                <a:lnTo>
                  <a:pt x="821055" y="250317"/>
                </a:lnTo>
                <a:lnTo>
                  <a:pt x="791641" y="223888"/>
                </a:lnTo>
                <a:lnTo>
                  <a:pt x="781812" y="176784"/>
                </a:lnTo>
                <a:lnTo>
                  <a:pt x="774192" y="176784"/>
                </a:lnTo>
                <a:lnTo>
                  <a:pt x="781812" y="217932"/>
                </a:lnTo>
                <a:lnTo>
                  <a:pt x="808761" y="251421"/>
                </a:lnTo>
                <a:lnTo>
                  <a:pt x="853059" y="266319"/>
                </a:lnTo>
                <a:lnTo>
                  <a:pt x="874776" y="268224"/>
                </a:lnTo>
                <a:lnTo>
                  <a:pt x="882777" y="267944"/>
                </a:lnTo>
                <a:lnTo>
                  <a:pt x="921829" y="258699"/>
                </a:lnTo>
                <a:lnTo>
                  <a:pt x="955548" y="230124"/>
                </a:lnTo>
                <a:lnTo>
                  <a:pt x="959548" y="223862"/>
                </a:lnTo>
                <a:lnTo>
                  <a:pt x="962406" y="216598"/>
                </a:lnTo>
                <a:lnTo>
                  <a:pt x="964120" y="208483"/>
                </a:lnTo>
                <a:lnTo>
                  <a:pt x="964692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451348" y="457199"/>
            <a:ext cx="192405" cy="256540"/>
          </a:xfrm>
          <a:custGeom>
            <a:avLst/>
            <a:gdLst/>
            <a:ahLst/>
            <a:cxnLst/>
            <a:rect l="l" t="t" r="r" b="b"/>
            <a:pathLst>
              <a:path w="192404" h="256540">
                <a:moveTo>
                  <a:pt x="192024" y="0"/>
                </a:moveTo>
                <a:lnTo>
                  <a:pt x="185928" y="0"/>
                </a:lnTo>
                <a:lnTo>
                  <a:pt x="185928" y="119380"/>
                </a:lnTo>
                <a:lnTo>
                  <a:pt x="6096" y="119380"/>
                </a:lnTo>
                <a:lnTo>
                  <a:pt x="6096" y="0"/>
                </a:lnTo>
                <a:lnTo>
                  <a:pt x="0" y="0"/>
                </a:lnTo>
                <a:lnTo>
                  <a:pt x="0" y="119380"/>
                </a:lnTo>
                <a:lnTo>
                  <a:pt x="0" y="127000"/>
                </a:lnTo>
                <a:lnTo>
                  <a:pt x="0" y="256540"/>
                </a:lnTo>
                <a:lnTo>
                  <a:pt x="6096" y="256540"/>
                </a:lnTo>
                <a:lnTo>
                  <a:pt x="6096" y="127000"/>
                </a:lnTo>
                <a:lnTo>
                  <a:pt x="185928" y="127000"/>
                </a:lnTo>
                <a:lnTo>
                  <a:pt x="185928" y="256540"/>
                </a:lnTo>
                <a:lnTo>
                  <a:pt x="192024" y="256540"/>
                </a:lnTo>
                <a:lnTo>
                  <a:pt x="192024" y="127000"/>
                </a:lnTo>
                <a:lnTo>
                  <a:pt x="192024" y="11938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699760" y="451103"/>
            <a:ext cx="628015" cy="268605"/>
          </a:xfrm>
          <a:custGeom>
            <a:avLst/>
            <a:gdLst/>
            <a:ahLst/>
            <a:cxnLst/>
            <a:rect l="l" t="t" r="r" b="b"/>
            <a:pathLst>
              <a:path w="628014" h="268605">
                <a:moveTo>
                  <a:pt x="170688" y="255016"/>
                </a:moveTo>
                <a:lnTo>
                  <a:pt x="7620" y="255016"/>
                </a:lnTo>
                <a:lnTo>
                  <a:pt x="7620" y="133096"/>
                </a:lnTo>
                <a:lnTo>
                  <a:pt x="160020" y="133096"/>
                </a:lnTo>
                <a:lnTo>
                  <a:pt x="160020" y="125476"/>
                </a:lnTo>
                <a:lnTo>
                  <a:pt x="7620" y="125476"/>
                </a:lnTo>
                <a:lnTo>
                  <a:pt x="7620" y="13716"/>
                </a:lnTo>
                <a:lnTo>
                  <a:pt x="169164" y="13716"/>
                </a:lnTo>
                <a:lnTo>
                  <a:pt x="169164" y="6096"/>
                </a:lnTo>
                <a:lnTo>
                  <a:pt x="0" y="6096"/>
                </a:lnTo>
                <a:lnTo>
                  <a:pt x="0" y="13716"/>
                </a:lnTo>
                <a:lnTo>
                  <a:pt x="0" y="125476"/>
                </a:lnTo>
                <a:lnTo>
                  <a:pt x="0" y="133096"/>
                </a:lnTo>
                <a:lnTo>
                  <a:pt x="0" y="255016"/>
                </a:lnTo>
                <a:lnTo>
                  <a:pt x="0" y="262636"/>
                </a:lnTo>
                <a:lnTo>
                  <a:pt x="170688" y="262636"/>
                </a:lnTo>
                <a:lnTo>
                  <a:pt x="170688" y="255016"/>
                </a:lnTo>
                <a:close/>
              </a:path>
              <a:path w="628014" h="268605">
                <a:moveTo>
                  <a:pt x="394716" y="262128"/>
                </a:moveTo>
                <a:lnTo>
                  <a:pt x="393192" y="260604"/>
                </a:lnTo>
                <a:lnTo>
                  <a:pt x="391668" y="257556"/>
                </a:lnTo>
                <a:lnTo>
                  <a:pt x="391668" y="252984"/>
                </a:lnTo>
                <a:lnTo>
                  <a:pt x="390144" y="248412"/>
                </a:lnTo>
                <a:lnTo>
                  <a:pt x="390144" y="243840"/>
                </a:lnTo>
                <a:lnTo>
                  <a:pt x="388620" y="239268"/>
                </a:lnTo>
                <a:lnTo>
                  <a:pt x="388620" y="208788"/>
                </a:lnTo>
                <a:lnTo>
                  <a:pt x="382524" y="166116"/>
                </a:lnTo>
                <a:lnTo>
                  <a:pt x="352234" y="141922"/>
                </a:lnTo>
                <a:lnTo>
                  <a:pt x="336804" y="138684"/>
                </a:lnTo>
                <a:lnTo>
                  <a:pt x="336804" y="137160"/>
                </a:lnTo>
                <a:lnTo>
                  <a:pt x="343027" y="135636"/>
                </a:lnTo>
                <a:lnTo>
                  <a:pt x="349656" y="134023"/>
                </a:lnTo>
                <a:lnTo>
                  <a:pt x="360807" y="129159"/>
                </a:lnTo>
                <a:lnTo>
                  <a:pt x="389382" y="95250"/>
                </a:lnTo>
                <a:lnTo>
                  <a:pt x="391668" y="83870"/>
                </a:lnTo>
                <a:lnTo>
                  <a:pt x="391668" y="71628"/>
                </a:lnTo>
                <a:lnTo>
                  <a:pt x="390499" y="56515"/>
                </a:lnTo>
                <a:lnTo>
                  <a:pt x="386905" y="43256"/>
                </a:lnTo>
                <a:lnTo>
                  <a:pt x="385572" y="40830"/>
                </a:lnTo>
                <a:lnTo>
                  <a:pt x="385572" y="71628"/>
                </a:lnTo>
                <a:lnTo>
                  <a:pt x="385038" y="79375"/>
                </a:lnTo>
                <a:lnTo>
                  <a:pt x="367893" y="115811"/>
                </a:lnTo>
                <a:lnTo>
                  <a:pt x="339852" y="131064"/>
                </a:lnTo>
                <a:lnTo>
                  <a:pt x="332994" y="133070"/>
                </a:lnTo>
                <a:lnTo>
                  <a:pt x="326123" y="134493"/>
                </a:lnTo>
                <a:lnTo>
                  <a:pt x="319265" y="135356"/>
                </a:lnTo>
                <a:lnTo>
                  <a:pt x="312420" y="135636"/>
                </a:lnTo>
                <a:lnTo>
                  <a:pt x="217932" y="135636"/>
                </a:lnTo>
                <a:lnTo>
                  <a:pt x="217932" y="13716"/>
                </a:lnTo>
                <a:lnTo>
                  <a:pt x="315468" y="13716"/>
                </a:lnTo>
                <a:lnTo>
                  <a:pt x="359397" y="22085"/>
                </a:lnTo>
                <a:lnTo>
                  <a:pt x="383806" y="58750"/>
                </a:lnTo>
                <a:lnTo>
                  <a:pt x="385572" y="71628"/>
                </a:lnTo>
                <a:lnTo>
                  <a:pt x="385572" y="40830"/>
                </a:lnTo>
                <a:lnTo>
                  <a:pt x="356552" y="13716"/>
                </a:lnTo>
                <a:lnTo>
                  <a:pt x="313944" y="6096"/>
                </a:lnTo>
                <a:lnTo>
                  <a:pt x="210312" y="6096"/>
                </a:lnTo>
                <a:lnTo>
                  <a:pt x="210312" y="262128"/>
                </a:lnTo>
                <a:lnTo>
                  <a:pt x="217932" y="262128"/>
                </a:lnTo>
                <a:lnTo>
                  <a:pt x="217932" y="141732"/>
                </a:lnTo>
                <a:lnTo>
                  <a:pt x="313944" y="141732"/>
                </a:lnTo>
                <a:lnTo>
                  <a:pt x="356616" y="149352"/>
                </a:lnTo>
                <a:lnTo>
                  <a:pt x="379069" y="186715"/>
                </a:lnTo>
                <a:lnTo>
                  <a:pt x="381000" y="208788"/>
                </a:lnTo>
                <a:lnTo>
                  <a:pt x="381000" y="231648"/>
                </a:lnTo>
                <a:lnTo>
                  <a:pt x="382524" y="237744"/>
                </a:lnTo>
                <a:lnTo>
                  <a:pt x="382524" y="246888"/>
                </a:lnTo>
                <a:lnTo>
                  <a:pt x="384048" y="251460"/>
                </a:lnTo>
                <a:lnTo>
                  <a:pt x="384048" y="259080"/>
                </a:lnTo>
                <a:lnTo>
                  <a:pt x="385572" y="262128"/>
                </a:lnTo>
                <a:lnTo>
                  <a:pt x="394716" y="262128"/>
                </a:lnTo>
                <a:close/>
              </a:path>
              <a:path w="628014" h="268605">
                <a:moveTo>
                  <a:pt x="627888" y="199644"/>
                </a:moveTo>
                <a:lnTo>
                  <a:pt x="618070" y="161340"/>
                </a:lnTo>
                <a:lnTo>
                  <a:pt x="582282" y="139471"/>
                </a:lnTo>
                <a:lnTo>
                  <a:pt x="533019" y="125971"/>
                </a:lnTo>
                <a:lnTo>
                  <a:pt x="517017" y="122453"/>
                </a:lnTo>
                <a:lnTo>
                  <a:pt x="509016" y="120396"/>
                </a:lnTo>
                <a:lnTo>
                  <a:pt x="469950" y="103454"/>
                </a:lnTo>
                <a:lnTo>
                  <a:pt x="454152" y="67056"/>
                </a:lnTo>
                <a:lnTo>
                  <a:pt x="454482" y="58470"/>
                </a:lnTo>
                <a:lnTo>
                  <a:pt x="474624" y="23533"/>
                </a:lnTo>
                <a:lnTo>
                  <a:pt x="519684" y="8572"/>
                </a:lnTo>
                <a:lnTo>
                  <a:pt x="533400" y="7620"/>
                </a:lnTo>
                <a:lnTo>
                  <a:pt x="542251" y="7912"/>
                </a:lnTo>
                <a:lnTo>
                  <a:pt x="550545" y="8763"/>
                </a:lnTo>
                <a:lnTo>
                  <a:pt x="558253" y="10198"/>
                </a:lnTo>
                <a:lnTo>
                  <a:pt x="565404" y="12192"/>
                </a:lnTo>
                <a:lnTo>
                  <a:pt x="572871" y="13868"/>
                </a:lnTo>
                <a:lnTo>
                  <a:pt x="605878" y="39154"/>
                </a:lnTo>
                <a:lnTo>
                  <a:pt x="615696" y="77724"/>
                </a:lnTo>
                <a:lnTo>
                  <a:pt x="623316" y="77724"/>
                </a:lnTo>
                <a:lnTo>
                  <a:pt x="611314" y="34582"/>
                </a:lnTo>
                <a:lnTo>
                  <a:pt x="576160" y="7150"/>
                </a:lnTo>
                <a:lnTo>
                  <a:pt x="533400" y="0"/>
                </a:lnTo>
                <a:lnTo>
                  <a:pt x="525627" y="292"/>
                </a:lnTo>
                <a:lnTo>
                  <a:pt x="518147" y="1143"/>
                </a:lnTo>
                <a:lnTo>
                  <a:pt x="510679" y="2578"/>
                </a:lnTo>
                <a:lnTo>
                  <a:pt x="502920" y="4572"/>
                </a:lnTo>
                <a:lnTo>
                  <a:pt x="495173" y="6032"/>
                </a:lnTo>
                <a:lnTo>
                  <a:pt x="458101" y="28752"/>
                </a:lnTo>
                <a:lnTo>
                  <a:pt x="446532" y="67056"/>
                </a:lnTo>
                <a:lnTo>
                  <a:pt x="447078" y="75895"/>
                </a:lnTo>
                <a:lnTo>
                  <a:pt x="467652" y="110617"/>
                </a:lnTo>
                <a:lnTo>
                  <a:pt x="473964" y="114300"/>
                </a:lnTo>
                <a:lnTo>
                  <a:pt x="479958" y="118351"/>
                </a:lnTo>
                <a:lnTo>
                  <a:pt x="486537" y="121539"/>
                </a:lnTo>
                <a:lnTo>
                  <a:pt x="493674" y="124167"/>
                </a:lnTo>
                <a:lnTo>
                  <a:pt x="501396" y="126492"/>
                </a:lnTo>
                <a:lnTo>
                  <a:pt x="508508" y="127901"/>
                </a:lnTo>
                <a:lnTo>
                  <a:pt x="523887" y="131851"/>
                </a:lnTo>
                <a:lnTo>
                  <a:pt x="531876" y="134112"/>
                </a:lnTo>
                <a:lnTo>
                  <a:pt x="539635" y="135496"/>
                </a:lnTo>
                <a:lnTo>
                  <a:pt x="554583" y="138836"/>
                </a:lnTo>
                <a:lnTo>
                  <a:pt x="591312" y="150876"/>
                </a:lnTo>
                <a:lnTo>
                  <a:pt x="619506" y="182118"/>
                </a:lnTo>
                <a:lnTo>
                  <a:pt x="621792" y="199644"/>
                </a:lnTo>
                <a:lnTo>
                  <a:pt x="621233" y="207365"/>
                </a:lnTo>
                <a:lnTo>
                  <a:pt x="600659" y="242303"/>
                </a:lnTo>
                <a:lnTo>
                  <a:pt x="553212" y="259651"/>
                </a:lnTo>
                <a:lnTo>
                  <a:pt x="537972" y="260604"/>
                </a:lnTo>
                <a:lnTo>
                  <a:pt x="527964" y="260324"/>
                </a:lnTo>
                <a:lnTo>
                  <a:pt x="485775" y="250317"/>
                </a:lnTo>
                <a:lnTo>
                  <a:pt x="456361" y="223888"/>
                </a:lnTo>
                <a:lnTo>
                  <a:pt x="446532" y="176784"/>
                </a:lnTo>
                <a:lnTo>
                  <a:pt x="438912" y="176784"/>
                </a:lnTo>
                <a:lnTo>
                  <a:pt x="445008" y="217932"/>
                </a:lnTo>
                <a:lnTo>
                  <a:pt x="473481" y="251421"/>
                </a:lnTo>
                <a:lnTo>
                  <a:pt x="517588" y="266319"/>
                </a:lnTo>
                <a:lnTo>
                  <a:pt x="537972" y="268224"/>
                </a:lnTo>
                <a:lnTo>
                  <a:pt x="546201" y="267944"/>
                </a:lnTo>
                <a:lnTo>
                  <a:pt x="586549" y="258699"/>
                </a:lnTo>
                <a:lnTo>
                  <a:pt x="624027" y="223862"/>
                </a:lnTo>
                <a:lnTo>
                  <a:pt x="627545" y="208483"/>
                </a:lnTo>
                <a:lnTo>
                  <a:pt x="627888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9" name="object 169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168895" y="6210300"/>
            <a:ext cx="71627" cy="3116580"/>
          </a:xfrm>
          <a:prstGeom prst="rect">
            <a:avLst/>
          </a:prstGeom>
        </p:spPr>
      </p:pic>
      <p:sp>
        <p:nvSpPr>
          <p:cNvPr id="170" name="object 170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1789455" y="9190570"/>
            <a:ext cx="741680" cy="199390"/>
            <a:chOff x="1789455" y="9190570"/>
            <a:chExt cx="741680" cy="199390"/>
          </a:xfrm>
        </p:grpSpPr>
        <p:sp>
          <p:nvSpPr>
            <p:cNvPr id="172" name="object 172"/>
            <p:cNvSpPr/>
            <p:nvPr/>
          </p:nvSpPr>
          <p:spPr>
            <a:xfrm>
              <a:off x="1802155" y="9203270"/>
              <a:ext cx="716280" cy="173990"/>
            </a:xfrm>
            <a:custGeom>
              <a:avLst/>
              <a:gdLst/>
              <a:ahLst/>
              <a:cxnLst/>
              <a:rect l="l" t="t" r="r" b="b"/>
              <a:pathLst>
                <a:path w="716280" h="173990">
                  <a:moveTo>
                    <a:pt x="715683" y="0"/>
                  </a:moveTo>
                  <a:lnTo>
                    <a:pt x="0" y="0"/>
                  </a:lnTo>
                  <a:lnTo>
                    <a:pt x="0" y="173481"/>
                  </a:lnTo>
                  <a:lnTo>
                    <a:pt x="715683" y="173481"/>
                  </a:lnTo>
                  <a:lnTo>
                    <a:pt x="715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802155" y="9203270"/>
              <a:ext cx="716280" cy="173990"/>
            </a:xfrm>
            <a:custGeom>
              <a:avLst/>
              <a:gdLst/>
              <a:ahLst/>
              <a:cxnLst/>
              <a:rect l="l" t="t" r="r" b="b"/>
              <a:pathLst>
                <a:path w="716280" h="173990">
                  <a:moveTo>
                    <a:pt x="0" y="173481"/>
                  </a:moveTo>
                  <a:lnTo>
                    <a:pt x="715683" y="173481"/>
                  </a:lnTo>
                  <a:lnTo>
                    <a:pt x="715683" y="0"/>
                  </a:lnTo>
                  <a:lnTo>
                    <a:pt x="0" y="0"/>
                  </a:lnTo>
                  <a:lnTo>
                    <a:pt x="0" y="173481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4" name="object 174"/>
          <p:cNvGrpSpPr/>
          <p:nvPr/>
        </p:nvGrpSpPr>
        <p:grpSpPr>
          <a:xfrm>
            <a:off x="4874323" y="9190570"/>
            <a:ext cx="729615" cy="211454"/>
            <a:chOff x="4874323" y="9190570"/>
            <a:chExt cx="729615" cy="211454"/>
          </a:xfrm>
        </p:grpSpPr>
        <p:sp>
          <p:nvSpPr>
            <p:cNvPr id="175" name="object 175"/>
            <p:cNvSpPr/>
            <p:nvPr/>
          </p:nvSpPr>
          <p:spPr>
            <a:xfrm>
              <a:off x="4887023" y="9203270"/>
              <a:ext cx="704215" cy="186055"/>
            </a:xfrm>
            <a:custGeom>
              <a:avLst/>
              <a:gdLst/>
              <a:ahLst/>
              <a:cxnLst/>
              <a:rect l="l" t="t" r="r" b="b"/>
              <a:pathLst>
                <a:path w="704214" h="186054">
                  <a:moveTo>
                    <a:pt x="703643" y="0"/>
                  </a:moveTo>
                  <a:lnTo>
                    <a:pt x="0" y="0"/>
                  </a:lnTo>
                  <a:lnTo>
                    <a:pt x="0" y="185534"/>
                  </a:lnTo>
                  <a:lnTo>
                    <a:pt x="703643" y="185534"/>
                  </a:lnTo>
                  <a:lnTo>
                    <a:pt x="7036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4887023" y="9203270"/>
              <a:ext cx="704215" cy="186055"/>
            </a:xfrm>
            <a:custGeom>
              <a:avLst/>
              <a:gdLst/>
              <a:ahLst/>
              <a:cxnLst/>
              <a:rect l="l" t="t" r="r" b="b"/>
              <a:pathLst>
                <a:path w="704214" h="186054">
                  <a:moveTo>
                    <a:pt x="0" y="185534"/>
                  </a:moveTo>
                  <a:lnTo>
                    <a:pt x="703643" y="185534"/>
                  </a:lnTo>
                  <a:lnTo>
                    <a:pt x="703643" y="0"/>
                  </a:lnTo>
                  <a:lnTo>
                    <a:pt x="0" y="0"/>
                  </a:lnTo>
                  <a:lnTo>
                    <a:pt x="0" y="185534"/>
                  </a:lnTo>
                  <a:close/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80103" y="1008887"/>
            <a:ext cx="0" cy="8322945"/>
          </a:xfrm>
          <a:custGeom>
            <a:avLst/>
            <a:gdLst/>
            <a:ahLst/>
            <a:cxnLst/>
            <a:rect l="l" t="t" r="r" b="b"/>
            <a:pathLst>
              <a:path w="0" h="8322945">
                <a:moveTo>
                  <a:pt x="0" y="0"/>
                </a:moveTo>
                <a:lnTo>
                  <a:pt x="0" y="832256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3595115"/>
            <a:ext cx="397764" cy="957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6736" y="1722120"/>
            <a:ext cx="1452371" cy="19751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162300" y="8688323"/>
            <a:ext cx="664845" cy="645160"/>
            <a:chOff x="3162300" y="8688323"/>
            <a:chExt cx="664845" cy="645160"/>
          </a:xfrm>
        </p:grpSpPr>
        <p:sp>
          <p:nvSpPr>
            <p:cNvPr id="7" name="object 7"/>
            <p:cNvSpPr/>
            <p:nvPr/>
          </p:nvSpPr>
          <p:spPr>
            <a:xfrm>
              <a:off x="3162300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3" y="644652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40024" y="8744711"/>
              <a:ext cx="509270" cy="161925"/>
            </a:xfrm>
            <a:custGeom>
              <a:avLst/>
              <a:gdLst/>
              <a:ahLst/>
              <a:cxnLst/>
              <a:rect l="l" t="t" r="r" b="b"/>
              <a:pathLst>
                <a:path w="509270" h="161925">
                  <a:moveTo>
                    <a:pt x="30467" y="146304"/>
                  </a:moveTo>
                  <a:lnTo>
                    <a:pt x="15240" y="146304"/>
                  </a:lnTo>
                  <a:lnTo>
                    <a:pt x="15240" y="131064"/>
                  </a:lnTo>
                  <a:lnTo>
                    <a:pt x="0" y="131064"/>
                  </a:lnTo>
                  <a:lnTo>
                    <a:pt x="0" y="146304"/>
                  </a:lnTo>
                  <a:lnTo>
                    <a:pt x="0" y="161544"/>
                  </a:lnTo>
                  <a:lnTo>
                    <a:pt x="30467" y="161544"/>
                  </a:lnTo>
                  <a:lnTo>
                    <a:pt x="30467" y="146304"/>
                  </a:lnTo>
                  <a:close/>
                </a:path>
                <a:path w="509270" h="161925">
                  <a:moveTo>
                    <a:pt x="117348" y="73152"/>
                  </a:moveTo>
                  <a:lnTo>
                    <a:pt x="102108" y="7315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2108" y="103632"/>
                  </a:lnTo>
                  <a:lnTo>
                    <a:pt x="102108" y="117348"/>
                  </a:lnTo>
                  <a:lnTo>
                    <a:pt x="44196" y="117348"/>
                  </a:lnTo>
                  <a:lnTo>
                    <a:pt x="44196" y="132588"/>
                  </a:lnTo>
                  <a:lnTo>
                    <a:pt x="86855" y="132588"/>
                  </a:lnTo>
                  <a:lnTo>
                    <a:pt x="86855" y="146304"/>
                  </a:lnTo>
                  <a:lnTo>
                    <a:pt x="44196" y="146304"/>
                  </a:lnTo>
                  <a:lnTo>
                    <a:pt x="44196" y="161544"/>
                  </a:lnTo>
                  <a:lnTo>
                    <a:pt x="103632" y="161544"/>
                  </a:lnTo>
                  <a:lnTo>
                    <a:pt x="103632" y="146304"/>
                  </a:lnTo>
                  <a:lnTo>
                    <a:pt x="102108" y="146304"/>
                  </a:lnTo>
                  <a:lnTo>
                    <a:pt x="102108" y="132588"/>
                  </a:lnTo>
                  <a:lnTo>
                    <a:pt x="103632" y="132588"/>
                  </a:lnTo>
                  <a:lnTo>
                    <a:pt x="103632" y="117348"/>
                  </a:lnTo>
                  <a:lnTo>
                    <a:pt x="117348" y="117348"/>
                  </a:lnTo>
                  <a:lnTo>
                    <a:pt x="117348" y="103632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17348" y="73152"/>
                  </a:lnTo>
                  <a:close/>
                </a:path>
                <a:path w="509270" h="161925">
                  <a:moveTo>
                    <a:pt x="175260" y="131064"/>
                  </a:moveTo>
                  <a:lnTo>
                    <a:pt x="161544" y="131064"/>
                  </a:lnTo>
                  <a:lnTo>
                    <a:pt x="161544" y="117348"/>
                  </a:lnTo>
                  <a:lnTo>
                    <a:pt x="146304" y="117348"/>
                  </a:lnTo>
                  <a:lnTo>
                    <a:pt x="146304" y="103632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31064" y="73152"/>
                  </a:lnTo>
                  <a:lnTo>
                    <a:pt x="131064" y="132588"/>
                  </a:lnTo>
                  <a:lnTo>
                    <a:pt x="144780" y="132588"/>
                  </a:lnTo>
                  <a:lnTo>
                    <a:pt x="144780" y="146304"/>
                  </a:lnTo>
                  <a:lnTo>
                    <a:pt x="115824" y="146304"/>
                  </a:lnTo>
                  <a:lnTo>
                    <a:pt x="115824" y="161544"/>
                  </a:lnTo>
                  <a:lnTo>
                    <a:pt x="146304" y="161544"/>
                  </a:lnTo>
                  <a:lnTo>
                    <a:pt x="146304" y="146304"/>
                  </a:lnTo>
                  <a:lnTo>
                    <a:pt x="175260" y="146304"/>
                  </a:lnTo>
                  <a:lnTo>
                    <a:pt x="175260" y="131064"/>
                  </a:lnTo>
                  <a:close/>
                </a:path>
                <a:path w="509270" h="161925">
                  <a:moveTo>
                    <a:pt x="408432" y="57912"/>
                  </a:moveTo>
                  <a:lnTo>
                    <a:pt x="377952" y="57912"/>
                  </a:lnTo>
                  <a:lnTo>
                    <a:pt x="377952" y="73152"/>
                  </a:lnTo>
                  <a:lnTo>
                    <a:pt x="393192" y="73152"/>
                  </a:lnTo>
                  <a:lnTo>
                    <a:pt x="393192" y="88392"/>
                  </a:lnTo>
                  <a:lnTo>
                    <a:pt x="393192" y="103632"/>
                  </a:lnTo>
                  <a:lnTo>
                    <a:pt x="408432" y="103632"/>
                  </a:lnTo>
                  <a:lnTo>
                    <a:pt x="408432" y="88392"/>
                  </a:lnTo>
                  <a:lnTo>
                    <a:pt x="408432" y="73152"/>
                  </a:lnTo>
                  <a:lnTo>
                    <a:pt x="408432" y="57912"/>
                  </a:lnTo>
                  <a:close/>
                </a:path>
                <a:path w="509270" h="161925">
                  <a:moveTo>
                    <a:pt x="408432" y="15240"/>
                  </a:moveTo>
                  <a:lnTo>
                    <a:pt x="406908" y="15240"/>
                  </a:lnTo>
                  <a:lnTo>
                    <a:pt x="406908" y="0"/>
                  </a:lnTo>
                  <a:lnTo>
                    <a:pt x="362712" y="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30480"/>
                  </a:lnTo>
                  <a:lnTo>
                    <a:pt x="362712" y="30480"/>
                  </a:lnTo>
                  <a:lnTo>
                    <a:pt x="362712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333756" y="0"/>
                  </a:lnTo>
                  <a:lnTo>
                    <a:pt x="333756" y="15240"/>
                  </a:lnTo>
                  <a:lnTo>
                    <a:pt x="333756" y="30480"/>
                  </a:lnTo>
                  <a:lnTo>
                    <a:pt x="333756" y="44196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2108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21564" y="88392"/>
                  </a:lnTo>
                  <a:lnTo>
                    <a:pt x="321564" y="73152"/>
                  </a:lnTo>
                  <a:lnTo>
                    <a:pt x="333756" y="73152"/>
                  </a:lnTo>
                  <a:lnTo>
                    <a:pt x="333756" y="44196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6324" y="73152"/>
                  </a:lnTo>
                  <a:lnTo>
                    <a:pt x="306324" y="59436"/>
                  </a:lnTo>
                  <a:lnTo>
                    <a:pt x="306324" y="57912"/>
                  </a:lnTo>
                  <a:lnTo>
                    <a:pt x="306324" y="44196"/>
                  </a:lnTo>
                  <a:lnTo>
                    <a:pt x="306324" y="30480"/>
                  </a:lnTo>
                  <a:lnTo>
                    <a:pt x="333756" y="30480"/>
                  </a:lnTo>
                  <a:lnTo>
                    <a:pt x="333756" y="15240"/>
                  </a:lnTo>
                  <a:lnTo>
                    <a:pt x="321564" y="15240"/>
                  </a:lnTo>
                  <a:lnTo>
                    <a:pt x="321564" y="0"/>
                  </a:lnTo>
                  <a:lnTo>
                    <a:pt x="304800" y="0"/>
                  </a:lnTo>
                  <a:lnTo>
                    <a:pt x="304800" y="88392"/>
                  </a:lnTo>
                  <a:lnTo>
                    <a:pt x="304800" y="102108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277368" y="88392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8392"/>
                  </a:lnTo>
                  <a:lnTo>
                    <a:pt x="304800" y="88392"/>
                  </a:lnTo>
                  <a:lnTo>
                    <a:pt x="304800" y="0"/>
                  </a:lnTo>
                  <a:lnTo>
                    <a:pt x="291084" y="0"/>
                  </a:lnTo>
                  <a:lnTo>
                    <a:pt x="291084" y="15240"/>
                  </a:lnTo>
                  <a:lnTo>
                    <a:pt x="291084" y="30480"/>
                  </a:lnTo>
                  <a:lnTo>
                    <a:pt x="291084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62128" y="73152"/>
                  </a:lnTo>
                  <a:lnTo>
                    <a:pt x="262128" y="88392"/>
                  </a:lnTo>
                  <a:lnTo>
                    <a:pt x="275844" y="88392"/>
                  </a:lnTo>
                  <a:lnTo>
                    <a:pt x="275844" y="102108"/>
                  </a:lnTo>
                  <a:lnTo>
                    <a:pt x="275844" y="103632"/>
                  </a:lnTo>
                  <a:lnTo>
                    <a:pt x="275844" y="117348"/>
                  </a:lnTo>
                  <a:lnTo>
                    <a:pt x="262128" y="117348"/>
                  </a:lnTo>
                  <a:lnTo>
                    <a:pt x="262128" y="103632"/>
                  </a:lnTo>
                  <a:lnTo>
                    <a:pt x="262128" y="102108"/>
                  </a:lnTo>
                  <a:lnTo>
                    <a:pt x="262128" y="88392"/>
                  </a:lnTo>
                  <a:lnTo>
                    <a:pt x="248412" y="88392"/>
                  </a:lnTo>
                  <a:lnTo>
                    <a:pt x="248412" y="73152"/>
                  </a:lnTo>
                  <a:lnTo>
                    <a:pt x="246888" y="73152"/>
                  </a:lnTo>
                  <a:lnTo>
                    <a:pt x="246888" y="88392"/>
                  </a:lnTo>
                  <a:lnTo>
                    <a:pt x="246888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62128" y="59436"/>
                  </a:lnTo>
                  <a:lnTo>
                    <a:pt x="262128" y="44196"/>
                  </a:lnTo>
                  <a:lnTo>
                    <a:pt x="248412" y="44196"/>
                  </a:lnTo>
                  <a:lnTo>
                    <a:pt x="248412" y="30480"/>
                  </a:lnTo>
                  <a:lnTo>
                    <a:pt x="291084" y="30480"/>
                  </a:lnTo>
                  <a:lnTo>
                    <a:pt x="291084" y="15240"/>
                  </a:lnTo>
                  <a:lnTo>
                    <a:pt x="277368" y="15240"/>
                  </a:lnTo>
                  <a:lnTo>
                    <a:pt x="277368" y="0"/>
                  </a:lnTo>
                  <a:lnTo>
                    <a:pt x="262128" y="0"/>
                  </a:lnTo>
                  <a:lnTo>
                    <a:pt x="262128" y="15240"/>
                  </a:lnTo>
                  <a:lnTo>
                    <a:pt x="248412" y="15240"/>
                  </a:lnTo>
                  <a:lnTo>
                    <a:pt x="248412" y="0"/>
                  </a:lnTo>
                  <a:lnTo>
                    <a:pt x="204216" y="0"/>
                  </a:lnTo>
                  <a:lnTo>
                    <a:pt x="204216" y="15240"/>
                  </a:lnTo>
                  <a:lnTo>
                    <a:pt x="190500" y="15240"/>
                  </a:lnTo>
                  <a:lnTo>
                    <a:pt x="190500" y="0"/>
                  </a:lnTo>
                  <a:lnTo>
                    <a:pt x="175260" y="0"/>
                  </a:lnTo>
                  <a:lnTo>
                    <a:pt x="175260" y="15240"/>
                  </a:lnTo>
                  <a:lnTo>
                    <a:pt x="188976" y="15240"/>
                  </a:lnTo>
                  <a:lnTo>
                    <a:pt x="188976" y="30480"/>
                  </a:lnTo>
                  <a:lnTo>
                    <a:pt x="219456" y="30480"/>
                  </a:lnTo>
                  <a:lnTo>
                    <a:pt x="219456" y="15240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233172" y="30480"/>
                  </a:lnTo>
                  <a:lnTo>
                    <a:pt x="233172" y="44196"/>
                  </a:lnTo>
                  <a:lnTo>
                    <a:pt x="217932" y="44196"/>
                  </a:lnTo>
                  <a:lnTo>
                    <a:pt x="217932" y="57912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04216" y="102108"/>
                  </a:lnTo>
                  <a:lnTo>
                    <a:pt x="204216" y="88392"/>
                  </a:lnTo>
                  <a:lnTo>
                    <a:pt x="204216" y="73152"/>
                  </a:lnTo>
                  <a:lnTo>
                    <a:pt x="217932" y="73152"/>
                  </a:lnTo>
                  <a:lnTo>
                    <a:pt x="217932" y="57912"/>
                  </a:lnTo>
                  <a:lnTo>
                    <a:pt x="204216" y="57912"/>
                  </a:lnTo>
                  <a:lnTo>
                    <a:pt x="204216" y="44196"/>
                  </a:lnTo>
                  <a:lnTo>
                    <a:pt x="202692" y="44196"/>
                  </a:lnTo>
                  <a:lnTo>
                    <a:pt x="202692" y="59436"/>
                  </a:lnTo>
                  <a:lnTo>
                    <a:pt x="202692" y="73152"/>
                  </a:lnTo>
                  <a:lnTo>
                    <a:pt x="190500" y="73152"/>
                  </a:lnTo>
                  <a:lnTo>
                    <a:pt x="190500" y="59436"/>
                  </a:lnTo>
                  <a:lnTo>
                    <a:pt x="202692" y="59436"/>
                  </a:lnTo>
                  <a:lnTo>
                    <a:pt x="202692" y="44196"/>
                  </a:lnTo>
                  <a:lnTo>
                    <a:pt x="173736" y="44196"/>
                  </a:lnTo>
                  <a:lnTo>
                    <a:pt x="173736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46304" y="30480"/>
                  </a:lnTo>
                  <a:lnTo>
                    <a:pt x="175260" y="30480"/>
                  </a:lnTo>
                  <a:lnTo>
                    <a:pt x="175260" y="15240"/>
                  </a:lnTo>
                  <a:lnTo>
                    <a:pt x="146304" y="15240"/>
                  </a:lnTo>
                  <a:lnTo>
                    <a:pt x="146304" y="0"/>
                  </a:lnTo>
                  <a:lnTo>
                    <a:pt x="144780" y="0"/>
                  </a:lnTo>
                  <a:lnTo>
                    <a:pt x="144780" y="15240"/>
                  </a:lnTo>
                  <a:lnTo>
                    <a:pt x="144780" y="28956"/>
                  </a:lnTo>
                  <a:lnTo>
                    <a:pt x="117348" y="28956"/>
                  </a:lnTo>
                  <a:lnTo>
                    <a:pt x="117348" y="15240"/>
                  </a:lnTo>
                  <a:lnTo>
                    <a:pt x="144780" y="15240"/>
                  </a:lnTo>
                  <a:lnTo>
                    <a:pt x="144780" y="0"/>
                  </a:lnTo>
                  <a:lnTo>
                    <a:pt x="115824" y="0"/>
                  </a:lnTo>
                  <a:lnTo>
                    <a:pt x="115824" y="15240"/>
                  </a:lnTo>
                  <a:lnTo>
                    <a:pt x="102108" y="15240"/>
                  </a:lnTo>
                  <a:lnTo>
                    <a:pt x="102108" y="30480"/>
                  </a:lnTo>
                  <a:lnTo>
                    <a:pt x="115824" y="30480"/>
                  </a:lnTo>
                  <a:lnTo>
                    <a:pt x="115824" y="44196"/>
                  </a:lnTo>
                  <a:lnTo>
                    <a:pt x="131064" y="44196"/>
                  </a:lnTo>
                  <a:lnTo>
                    <a:pt x="131064" y="59436"/>
                  </a:lnTo>
                  <a:lnTo>
                    <a:pt x="146304" y="59436"/>
                  </a:lnTo>
                  <a:lnTo>
                    <a:pt x="146304" y="73152"/>
                  </a:lnTo>
                  <a:lnTo>
                    <a:pt x="173736" y="73152"/>
                  </a:lnTo>
                  <a:lnTo>
                    <a:pt x="173736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75260" y="103632"/>
                  </a:lnTo>
                  <a:lnTo>
                    <a:pt x="175260" y="88392"/>
                  </a:lnTo>
                  <a:lnTo>
                    <a:pt x="188976" y="88392"/>
                  </a:lnTo>
                  <a:lnTo>
                    <a:pt x="188976" y="103632"/>
                  </a:lnTo>
                  <a:lnTo>
                    <a:pt x="202692" y="103632"/>
                  </a:lnTo>
                  <a:lnTo>
                    <a:pt x="202692" y="11734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88976" y="132588"/>
                  </a:lnTo>
                  <a:lnTo>
                    <a:pt x="188976" y="146304"/>
                  </a:lnTo>
                  <a:lnTo>
                    <a:pt x="217932" y="146304"/>
                  </a:lnTo>
                  <a:lnTo>
                    <a:pt x="217932" y="161544"/>
                  </a:lnTo>
                  <a:lnTo>
                    <a:pt x="233172" y="161544"/>
                  </a:lnTo>
                  <a:lnTo>
                    <a:pt x="233172" y="146304"/>
                  </a:lnTo>
                  <a:lnTo>
                    <a:pt x="219456" y="146304"/>
                  </a:lnTo>
                  <a:lnTo>
                    <a:pt x="219456" y="132588"/>
                  </a:lnTo>
                  <a:lnTo>
                    <a:pt x="233172" y="132588"/>
                  </a:lnTo>
                  <a:lnTo>
                    <a:pt x="233172" y="117348"/>
                  </a:lnTo>
                  <a:lnTo>
                    <a:pt x="246888" y="117348"/>
                  </a:lnTo>
                  <a:lnTo>
                    <a:pt x="246888" y="131064"/>
                  </a:lnTo>
                  <a:lnTo>
                    <a:pt x="246888" y="132588"/>
                  </a:lnTo>
                  <a:lnTo>
                    <a:pt x="246888" y="146304"/>
                  </a:lnTo>
                  <a:lnTo>
                    <a:pt x="262128" y="146304"/>
                  </a:lnTo>
                  <a:lnTo>
                    <a:pt x="262128" y="132588"/>
                  </a:lnTo>
                  <a:lnTo>
                    <a:pt x="275844" y="132588"/>
                  </a:lnTo>
                  <a:lnTo>
                    <a:pt x="275844" y="146304"/>
                  </a:lnTo>
                  <a:lnTo>
                    <a:pt x="291084" y="146304"/>
                  </a:lnTo>
                  <a:lnTo>
                    <a:pt x="291084" y="131064"/>
                  </a:lnTo>
                  <a:lnTo>
                    <a:pt x="277368" y="131064"/>
                  </a:lnTo>
                  <a:lnTo>
                    <a:pt x="277368" y="117348"/>
                  </a:lnTo>
                  <a:lnTo>
                    <a:pt x="320040" y="117348"/>
                  </a:lnTo>
                  <a:lnTo>
                    <a:pt x="320040" y="131064"/>
                  </a:lnTo>
                  <a:lnTo>
                    <a:pt x="320040" y="132588"/>
                  </a:lnTo>
                  <a:lnTo>
                    <a:pt x="320040" y="146304"/>
                  </a:lnTo>
                  <a:lnTo>
                    <a:pt x="379476" y="146304"/>
                  </a:lnTo>
                  <a:lnTo>
                    <a:pt x="379476" y="132588"/>
                  </a:lnTo>
                  <a:lnTo>
                    <a:pt x="408432" y="132588"/>
                  </a:lnTo>
                  <a:lnTo>
                    <a:pt x="408432" y="117348"/>
                  </a:lnTo>
                  <a:lnTo>
                    <a:pt x="377952" y="117348"/>
                  </a:lnTo>
                  <a:lnTo>
                    <a:pt x="377952" y="131064"/>
                  </a:lnTo>
                  <a:lnTo>
                    <a:pt x="364236" y="131064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7952" y="103632"/>
                  </a:lnTo>
                  <a:lnTo>
                    <a:pt x="377952" y="88392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48996" y="73152"/>
                  </a:lnTo>
                  <a:lnTo>
                    <a:pt x="350520" y="73152"/>
                  </a:lnTo>
                  <a:lnTo>
                    <a:pt x="350520" y="59436"/>
                  </a:lnTo>
                  <a:lnTo>
                    <a:pt x="364236" y="59436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93192" y="15240"/>
                  </a:lnTo>
                  <a:lnTo>
                    <a:pt x="393192" y="30480"/>
                  </a:lnTo>
                  <a:lnTo>
                    <a:pt x="408432" y="30480"/>
                  </a:lnTo>
                  <a:lnTo>
                    <a:pt x="408432" y="15240"/>
                  </a:lnTo>
                  <a:close/>
                </a:path>
                <a:path w="509270" h="161925">
                  <a:moveTo>
                    <a:pt x="451104" y="117348"/>
                  </a:moveTo>
                  <a:lnTo>
                    <a:pt x="420624" y="117348"/>
                  </a:lnTo>
                  <a:lnTo>
                    <a:pt x="420624" y="132588"/>
                  </a:lnTo>
                  <a:lnTo>
                    <a:pt x="422148" y="132588"/>
                  </a:lnTo>
                  <a:lnTo>
                    <a:pt x="422148" y="146304"/>
                  </a:lnTo>
                  <a:lnTo>
                    <a:pt x="437388" y="146304"/>
                  </a:lnTo>
                  <a:lnTo>
                    <a:pt x="437388" y="132588"/>
                  </a:lnTo>
                  <a:lnTo>
                    <a:pt x="451104" y="132588"/>
                  </a:lnTo>
                  <a:lnTo>
                    <a:pt x="451104" y="117348"/>
                  </a:lnTo>
                  <a:close/>
                </a:path>
                <a:path w="509270" h="161925">
                  <a:moveTo>
                    <a:pt x="509016" y="117348"/>
                  </a:moveTo>
                  <a:lnTo>
                    <a:pt x="493776" y="117348"/>
                  </a:lnTo>
                  <a:lnTo>
                    <a:pt x="493776" y="132588"/>
                  </a:lnTo>
                  <a:lnTo>
                    <a:pt x="509016" y="132588"/>
                  </a:lnTo>
                  <a:lnTo>
                    <a:pt x="509016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889101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30480" y="13716"/>
                  </a:moveTo>
                  <a:lnTo>
                    <a:pt x="15240" y="13716"/>
                  </a:lnTo>
                  <a:lnTo>
                    <a:pt x="15240" y="28956"/>
                  </a:lnTo>
                  <a:lnTo>
                    <a:pt x="30480" y="28956"/>
                  </a:lnTo>
                  <a:lnTo>
                    <a:pt x="30480" y="13716"/>
                  </a:lnTo>
                  <a:close/>
                </a:path>
                <a:path w="539750" h="131445">
                  <a:moveTo>
                    <a:pt x="103619" y="115824"/>
                  </a:moveTo>
                  <a:lnTo>
                    <a:pt x="88392" y="115824"/>
                  </a:lnTo>
                  <a:lnTo>
                    <a:pt x="88392" y="131064"/>
                  </a:lnTo>
                  <a:lnTo>
                    <a:pt x="103619" y="131064"/>
                  </a:lnTo>
                  <a:lnTo>
                    <a:pt x="103619" y="115824"/>
                  </a:lnTo>
                  <a:close/>
                </a:path>
                <a:path w="539750" h="131445">
                  <a:moveTo>
                    <a:pt x="103619" y="28956"/>
                  </a:moveTo>
                  <a:lnTo>
                    <a:pt x="88392" y="28956"/>
                  </a:lnTo>
                  <a:lnTo>
                    <a:pt x="8839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44183" y="28956"/>
                  </a:lnTo>
                  <a:lnTo>
                    <a:pt x="44183" y="42672"/>
                  </a:lnTo>
                  <a:lnTo>
                    <a:pt x="30480" y="42672"/>
                  </a:lnTo>
                  <a:lnTo>
                    <a:pt x="30480" y="57912"/>
                  </a:lnTo>
                  <a:lnTo>
                    <a:pt x="30480" y="71628"/>
                  </a:lnTo>
                  <a:lnTo>
                    <a:pt x="16764" y="71628"/>
                  </a:lnTo>
                  <a:lnTo>
                    <a:pt x="16764" y="57912"/>
                  </a:lnTo>
                  <a:lnTo>
                    <a:pt x="30480" y="57912"/>
                  </a:lnTo>
                  <a:lnTo>
                    <a:pt x="30480" y="42672"/>
                  </a:lnTo>
                  <a:lnTo>
                    <a:pt x="15240" y="42672"/>
                  </a:lnTo>
                  <a:lnTo>
                    <a:pt x="15240" y="57912"/>
                  </a:lnTo>
                  <a:lnTo>
                    <a:pt x="1524" y="57912"/>
                  </a:lnTo>
                  <a:lnTo>
                    <a:pt x="1524" y="71628"/>
                  </a:lnTo>
                  <a:lnTo>
                    <a:pt x="0" y="71628"/>
                  </a:lnTo>
                  <a:lnTo>
                    <a:pt x="0" y="86868"/>
                  </a:lnTo>
                  <a:lnTo>
                    <a:pt x="0" y="102108"/>
                  </a:lnTo>
                  <a:lnTo>
                    <a:pt x="15240" y="102108"/>
                  </a:lnTo>
                  <a:lnTo>
                    <a:pt x="15240" y="115824"/>
                  </a:lnTo>
                  <a:lnTo>
                    <a:pt x="30480" y="115824"/>
                  </a:lnTo>
                  <a:lnTo>
                    <a:pt x="30480" y="102108"/>
                  </a:lnTo>
                  <a:lnTo>
                    <a:pt x="30480" y="100584"/>
                  </a:lnTo>
                  <a:lnTo>
                    <a:pt x="30480" y="86868"/>
                  </a:lnTo>
                  <a:lnTo>
                    <a:pt x="30480" y="73152"/>
                  </a:lnTo>
                  <a:lnTo>
                    <a:pt x="45707" y="73152"/>
                  </a:lnTo>
                  <a:lnTo>
                    <a:pt x="45707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103619" y="44196"/>
                  </a:lnTo>
                  <a:lnTo>
                    <a:pt x="103619" y="28956"/>
                  </a:lnTo>
                  <a:close/>
                </a:path>
                <a:path w="539750" h="131445">
                  <a:moveTo>
                    <a:pt x="190500" y="100584"/>
                  </a:moveTo>
                  <a:lnTo>
                    <a:pt x="161544" y="100584"/>
                  </a:lnTo>
                  <a:lnTo>
                    <a:pt x="161544" y="86868"/>
                  </a:lnTo>
                  <a:lnTo>
                    <a:pt x="161544" y="71628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76784" y="44196"/>
                  </a:lnTo>
                  <a:lnTo>
                    <a:pt x="176784" y="28956"/>
                  </a:lnTo>
                  <a:lnTo>
                    <a:pt x="146304" y="28956"/>
                  </a:lnTo>
                  <a:lnTo>
                    <a:pt x="146304" y="13716"/>
                  </a:lnTo>
                  <a:lnTo>
                    <a:pt x="131064" y="13716"/>
                  </a:lnTo>
                  <a:lnTo>
                    <a:pt x="131064" y="28956"/>
                  </a:lnTo>
                  <a:lnTo>
                    <a:pt x="117348" y="28956"/>
                  </a:lnTo>
                  <a:lnTo>
                    <a:pt x="117348" y="44196"/>
                  </a:lnTo>
                  <a:lnTo>
                    <a:pt x="131064" y="44196"/>
                  </a:lnTo>
                  <a:lnTo>
                    <a:pt x="131064" y="57912"/>
                  </a:lnTo>
                  <a:lnTo>
                    <a:pt x="117348" y="57912"/>
                  </a:lnTo>
                  <a:lnTo>
                    <a:pt x="117348" y="71628"/>
                  </a:lnTo>
                  <a:lnTo>
                    <a:pt x="103619" y="71628"/>
                  </a:lnTo>
                  <a:lnTo>
                    <a:pt x="103619" y="57912"/>
                  </a:lnTo>
                  <a:lnTo>
                    <a:pt x="73152" y="57912"/>
                  </a:lnTo>
                  <a:lnTo>
                    <a:pt x="73152" y="73152"/>
                  </a:lnTo>
                  <a:lnTo>
                    <a:pt x="102095" y="73152"/>
                  </a:lnTo>
                  <a:lnTo>
                    <a:pt x="102095" y="86868"/>
                  </a:lnTo>
                  <a:lnTo>
                    <a:pt x="88392" y="86868"/>
                  </a:lnTo>
                  <a:lnTo>
                    <a:pt x="88392" y="100584"/>
                  </a:lnTo>
                  <a:lnTo>
                    <a:pt x="74676" y="100584"/>
                  </a:lnTo>
                  <a:lnTo>
                    <a:pt x="74676" y="86868"/>
                  </a:lnTo>
                  <a:lnTo>
                    <a:pt x="59436" y="86868"/>
                  </a:lnTo>
                  <a:lnTo>
                    <a:pt x="59436" y="100584"/>
                  </a:lnTo>
                  <a:lnTo>
                    <a:pt x="44183" y="100584"/>
                  </a:lnTo>
                  <a:lnTo>
                    <a:pt x="44183" y="115824"/>
                  </a:lnTo>
                  <a:lnTo>
                    <a:pt x="44183" y="131064"/>
                  </a:lnTo>
                  <a:lnTo>
                    <a:pt x="59436" y="131064"/>
                  </a:lnTo>
                  <a:lnTo>
                    <a:pt x="59436" y="115824"/>
                  </a:lnTo>
                  <a:lnTo>
                    <a:pt x="88392" y="115824"/>
                  </a:lnTo>
                  <a:lnTo>
                    <a:pt x="88392" y="102108"/>
                  </a:lnTo>
                  <a:lnTo>
                    <a:pt x="118872" y="102108"/>
                  </a:lnTo>
                  <a:lnTo>
                    <a:pt x="118872" y="86868"/>
                  </a:lnTo>
                  <a:lnTo>
                    <a:pt x="131064" y="86868"/>
                  </a:lnTo>
                  <a:lnTo>
                    <a:pt x="131064" y="102108"/>
                  </a:lnTo>
                  <a:lnTo>
                    <a:pt x="160020" y="102108"/>
                  </a:lnTo>
                  <a:lnTo>
                    <a:pt x="160020" y="115824"/>
                  </a:lnTo>
                  <a:lnTo>
                    <a:pt x="190500" y="115824"/>
                  </a:lnTo>
                  <a:lnTo>
                    <a:pt x="190500" y="100584"/>
                  </a:lnTo>
                  <a:close/>
                </a:path>
                <a:path w="539750" h="131445">
                  <a:moveTo>
                    <a:pt x="219456" y="13716"/>
                  </a:moveTo>
                  <a:lnTo>
                    <a:pt x="188976" y="13716"/>
                  </a:lnTo>
                  <a:lnTo>
                    <a:pt x="188976" y="28956"/>
                  </a:lnTo>
                  <a:lnTo>
                    <a:pt x="219456" y="28956"/>
                  </a:lnTo>
                  <a:lnTo>
                    <a:pt x="219456" y="13716"/>
                  </a:lnTo>
                  <a:close/>
                </a:path>
                <a:path w="539750" h="131445">
                  <a:moveTo>
                    <a:pt x="307848" y="28956"/>
                  </a:moveTo>
                  <a:lnTo>
                    <a:pt x="277368" y="28956"/>
                  </a:lnTo>
                  <a:lnTo>
                    <a:pt x="277368" y="42672"/>
                  </a:lnTo>
                  <a:lnTo>
                    <a:pt x="263652" y="42672"/>
                  </a:lnTo>
                  <a:lnTo>
                    <a:pt x="263652" y="28956"/>
                  </a:lnTo>
                  <a:lnTo>
                    <a:pt x="277368" y="28956"/>
                  </a:lnTo>
                  <a:lnTo>
                    <a:pt x="277368" y="15240"/>
                  </a:lnTo>
                  <a:lnTo>
                    <a:pt x="277368" y="13716"/>
                  </a:lnTo>
                  <a:lnTo>
                    <a:pt x="277368" y="0"/>
                  </a:lnTo>
                  <a:lnTo>
                    <a:pt x="262128" y="0"/>
                  </a:lnTo>
                  <a:lnTo>
                    <a:pt x="262128" y="13716"/>
                  </a:lnTo>
                  <a:lnTo>
                    <a:pt x="248412" y="13716"/>
                  </a:lnTo>
                  <a:lnTo>
                    <a:pt x="248412" y="0"/>
                  </a:lnTo>
                  <a:lnTo>
                    <a:pt x="233172" y="0"/>
                  </a:lnTo>
                  <a:lnTo>
                    <a:pt x="233172" y="13716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248412" y="28956"/>
                  </a:lnTo>
                  <a:lnTo>
                    <a:pt x="248412" y="42672"/>
                  </a:lnTo>
                  <a:lnTo>
                    <a:pt x="233172" y="42672"/>
                  </a:lnTo>
                  <a:lnTo>
                    <a:pt x="233172" y="73152"/>
                  </a:lnTo>
                  <a:lnTo>
                    <a:pt x="233172" y="86868"/>
                  </a:lnTo>
                  <a:lnTo>
                    <a:pt x="219456" y="86868"/>
                  </a:lnTo>
                  <a:lnTo>
                    <a:pt x="219456" y="73152"/>
                  </a:lnTo>
                  <a:lnTo>
                    <a:pt x="233172" y="73152"/>
                  </a:lnTo>
                  <a:lnTo>
                    <a:pt x="233172" y="42672"/>
                  </a:lnTo>
                  <a:lnTo>
                    <a:pt x="188976" y="42672"/>
                  </a:lnTo>
                  <a:lnTo>
                    <a:pt x="188976" y="57912"/>
                  </a:lnTo>
                  <a:lnTo>
                    <a:pt x="219456" y="57912"/>
                  </a:lnTo>
                  <a:lnTo>
                    <a:pt x="219456" y="71628"/>
                  </a:lnTo>
                  <a:lnTo>
                    <a:pt x="188976" y="71628"/>
                  </a:lnTo>
                  <a:lnTo>
                    <a:pt x="188976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33172" y="102108"/>
                  </a:lnTo>
                  <a:lnTo>
                    <a:pt x="233172" y="115824"/>
                  </a:lnTo>
                  <a:lnTo>
                    <a:pt x="277368" y="115824"/>
                  </a:lnTo>
                  <a:lnTo>
                    <a:pt x="277368" y="102108"/>
                  </a:lnTo>
                  <a:lnTo>
                    <a:pt x="277368" y="100584"/>
                  </a:lnTo>
                  <a:lnTo>
                    <a:pt x="277368" y="86868"/>
                  </a:lnTo>
                  <a:lnTo>
                    <a:pt x="262128" y="86868"/>
                  </a:lnTo>
                  <a:lnTo>
                    <a:pt x="262128" y="100584"/>
                  </a:lnTo>
                  <a:lnTo>
                    <a:pt x="234696" y="100584"/>
                  </a:lnTo>
                  <a:lnTo>
                    <a:pt x="234696" y="86868"/>
                  </a:lnTo>
                  <a:lnTo>
                    <a:pt x="248412" y="86868"/>
                  </a:lnTo>
                  <a:lnTo>
                    <a:pt x="248412" y="71628"/>
                  </a:lnTo>
                  <a:lnTo>
                    <a:pt x="234696" y="71628"/>
                  </a:lnTo>
                  <a:lnTo>
                    <a:pt x="234696" y="57912"/>
                  </a:lnTo>
                  <a:lnTo>
                    <a:pt x="277368" y="57912"/>
                  </a:lnTo>
                  <a:lnTo>
                    <a:pt x="277368" y="44196"/>
                  </a:lnTo>
                  <a:lnTo>
                    <a:pt x="307848" y="44196"/>
                  </a:lnTo>
                  <a:lnTo>
                    <a:pt x="307848" y="28956"/>
                  </a:lnTo>
                  <a:close/>
                </a:path>
                <a:path w="539750" h="131445">
                  <a:moveTo>
                    <a:pt x="524256" y="71628"/>
                  </a:moveTo>
                  <a:lnTo>
                    <a:pt x="510540" y="71628"/>
                  </a:lnTo>
                  <a:lnTo>
                    <a:pt x="510540" y="57912"/>
                  </a:lnTo>
                  <a:lnTo>
                    <a:pt x="510540" y="44196"/>
                  </a:lnTo>
                  <a:lnTo>
                    <a:pt x="510540" y="0"/>
                  </a:lnTo>
                  <a:lnTo>
                    <a:pt x="495300" y="0"/>
                  </a:lnTo>
                  <a:lnTo>
                    <a:pt x="495300" y="13716"/>
                  </a:lnTo>
                  <a:lnTo>
                    <a:pt x="495300" y="44196"/>
                  </a:lnTo>
                  <a:lnTo>
                    <a:pt x="495300" y="57912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93776" y="86868"/>
                  </a:lnTo>
                  <a:lnTo>
                    <a:pt x="481584" y="86868"/>
                  </a:lnTo>
                  <a:lnTo>
                    <a:pt x="481584" y="73152"/>
                  </a:lnTo>
                  <a:lnTo>
                    <a:pt x="493776" y="73152"/>
                  </a:lnTo>
                  <a:lnTo>
                    <a:pt x="493776" y="57912"/>
                  </a:lnTo>
                  <a:lnTo>
                    <a:pt x="481584" y="57912"/>
                  </a:lnTo>
                  <a:lnTo>
                    <a:pt x="481584" y="44196"/>
                  </a:lnTo>
                  <a:lnTo>
                    <a:pt x="495300" y="44196"/>
                  </a:lnTo>
                  <a:lnTo>
                    <a:pt x="495300" y="13716"/>
                  </a:lnTo>
                  <a:lnTo>
                    <a:pt x="481584" y="13716"/>
                  </a:lnTo>
                  <a:lnTo>
                    <a:pt x="481584" y="0"/>
                  </a:lnTo>
                  <a:lnTo>
                    <a:pt x="466344" y="0"/>
                  </a:lnTo>
                  <a:lnTo>
                    <a:pt x="466344" y="13716"/>
                  </a:lnTo>
                  <a:lnTo>
                    <a:pt x="451104" y="13716"/>
                  </a:lnTo>
                  <a:lnTo>
                    <a:pt x="451104" y="28956"/>
                  </a:lnTo>
                  <a:lnTo>
                    <a:pt x="437388" y="28956"/>
                  </a:lnTo>
                  <a:lnTo>
                    <a:pt x="437388" y="42672"/>
                  </a:lnTo>
                  <a:lnTo>
                    <a:pt x="423672" y="42672"/>
                  </a:lnTo>
                  <a:lnTo>
                    <a:pt x="423672" y="28956"/>
                  </a:lnTo>
                  <a:lnTo>
                    <a:pt x="437388" y="28956"/>
                  </a:lnTo>
                  <a:lnTo>
                    <a:pt x="437388" y="15240"/>
                  </a:lnTo>
                  <a:lnTo>
                    <a:pt x="437388" y="13716"/>
                  </a:lnTo>
                  <a:lnTo>
                    <a:pt x="437388" y="0"/>
                  </a:lnTo>
                  <a:lnTo>
                    <a:pt x="422148" y="0"/>
                  </a:lnTo>
                  <a:lnTo>
                    <a:pt x="422148" y="13716"/>
                  </a:lnTo>
                  <a:lnTo>
                    <a:pt x="408432" y="13716"/>
                  </a:lnTo>
                  <a:lnTo>
                    <a:pt x="408432" y="0"/>
                  </a:lnTo>
                  <a:lnTo>
                    <a:pt x="393192" y="0"/>
                  </a:lnTo>
                  <a:lnTo>
                    <a:pt x="393192" y="13716"/>
                  </a:lnTo>
                  <a:lnTo>
                    <a:pt x="377952" y="13716"/>
                  </a:lnTo>
                  <a:lnTo>
                    <a:pt x="377952" y="28956"/>
                  </a:lnTo>
                  <a:lnTo>
                    <a:pt x="408432" y="28956"/>
                  </a:lnTo>
                  <a:lnTo>
                    <a:pt x="408432" y="42672"/>
                  </a:lnTo>
                  <a:lnTo>
                    <a:pt x="393192" y="42672"/>
                  </a:lnTo>
                  <a:lnTo>
                    <a:pt x="393192" y="57912"/>
                  </a:lnTo>
                  <a:lnTo>
                    <a:pt x="377952" y="57912"/>
                  </a:lnTo>
                  <a:lnTo>
                    <a:pt x="377952" y="71628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437388" y="57912"/>
                  </a:lnTo>
                  <a:lnTo>
                    <a:pt x="437388" y="44196"/>
                  </a:lnTo>
                  <a:lnTo>
                    <a:pt x="452628" y="44196"/>
                  </a:lnTo>
                  <a:lnTo>
                    <a:pt x="452628" y="2895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80060" y="86868"/>
                  </a:lnTo>
                  <a:lnTo>
                    <a:pt x="480060" y="100584"/>
                  </a:lnTo>
                  <a:lnTo>
                    <a:pt x="466344" y="100584"/>
                  </a:lnTo>
                  <a:lnTo>
                    <a:pt x="466344" y="86868"/>
                  </a:lnTo>
                  <a:lnTo>
                    <a:pt x="480060" y="86868"/>
                  </a:lnTo>
                  <a:lnTo>
                    <a:pt x="480060" y="42672"/>
                  </a:lnTo>
                  <a:lnTo>
                    <a:pt x="466344" y="42672"/>
                  </a:lnTo>
                  <a:lnTo>
                    <a:pt x="466344" y="57912"/>
                  </a:lnTo>
                  <a:lnTo>
                    <a:pt x="466344" y="71628"/>
                  </a:lnTo>
                  <a:lnTo>
                    <a:pt x="452628" y="71628"/>
                  </a:lnTo>
                  <a:lnTo>
                    <a:pt x="452628" y="57912"/>
                  </a:lnTo>
                  <a:lnTo>
                    <a:pt x="451104" y="5791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51104" y="73152"/>
                  </a:lnTo>
                  <a:lnTo>
                    <a:pt x="451104" y="57912"/>
                  </a:lnTo>
                  <a:lnTo>
                    <a:pt x="437388" y="57912"/>
                  </a:lnTo>
                  <a:lnTo>
                    <a:pt x="437388" y="71628"/>
                  </a:lnTo>
                  <a:lnTo>
                    <a:pt x="422148" y="71628"/>
                  </a:lnTo>
                  <a:lnTo>
                    <a:pt x="422148" y="86868"/>
                  </a:lnTo>
                  <a:lnTo>
                    <a:pt x="422148" y="100584"/>
                  </a:lnTo>
                  <a:lnTo>
                    <a:pt x="408432" y="100584"/>
                  </a:lnTo>
                  <a:lnTo>
                    <a:pt x="408432" y="86868"/>
                  </a:lnTo>
                  <a:lnTo>
                    <a:pt x="393192" y="86868"/>
                  </a:lnTo>
                  <a:lnTo>
                    <a:pt x="393192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50520" y="86868"/>
                  </a:lnTo>
                  <a:lnTo>
                    <a:pt x="350520" y="71628"/>
                  </a:lnTo>
                  <a:lnTo>
                    <a:pt x="321564" y="71628"/>
                  </a:lnTo>
                  <a:lnTo>
                    <a:pt x="321564" y="57912"/>
                  </a:lnTo>
                  <a:lnTo>
                    <a:pt x="350520" y="57912"/>
                  </a:lnTo>
                  <a:lnTo>
                    <a:pt x="350520" y="44196"/>
                  </a:lnTo>
                  <a:lnTo>
                    <a:pt x="364236" y="44196"/>
                  </a:lnTo>
                  <a:lnTo>
                    <a:pt x="364236" y="28956"/>
                  </a:lnTo>
                  <a:lnTo>
                    <a:pt x="364236" y="13716"/>
                  </a:lnTo>
                  <a:lnTo>
                    <a:pt x="350520" y="13716"/>
                  </a:lnTo>
                  <a:lnTo>
                    <a:pt x="350520" y="0"/>
                  </a:lnTo>
                  <a:lnTo>
                    <a:pt x="335280" y="0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48996" y="42672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20040" y="28956"/>
                  </a:lnTo>
                  <a:lnTo>
                    <a:pt x="320040" y="42672"/>
                  </a:lnTo>
                  <a:lnTo>
                    <a:pt x="320040" y="44196"/>
                  </a:lnTo>
                  <a:lnTo>
                    <a:pt x="320040" y="57912"/>
                  </a:lnTo>
                  <a:lnTo>
                    <a:pt x="291084" y="57912"/>
                  </a:lnTo>
                  <a:lnTo>
                    <a:pt x="291084" y="71628"/>
                  </a:lnTo>
                  <a:lnTo>
                    <a:pt x="277368" y="71628"/>
                  </a:lnTo>
                  <a:lnTo>
                    <a:pt x="277368" y="86868"/>
                  </a:lnTo>
                  <a:lnTo>
                    <a:pt x="307848" y="86868"/>
                  </a:lnTo>
                  <a:lnTo>
                    <a:pt x="307848" y="73152"/>
                  </a:lnTo>
                  <a:lnTo>
                    <a:pt x="320040" y="73152"/>
                  </a:lnTo>
                  <a:lnTo>
                    <a:pt x="320040" y="86868"/>
                  </a:lnTo>
                  <a:lnTo>
                    <a:pt x="320040" y="100584"/>
                  </a:lnTo>
                  <a:lnTo>
                    <a:pt x="320040" y="102108"/>
                  </a:lnTo>
                  <a:lnTo>
                    <a:pt x="320040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66344" y="102108"/>
                  </a:lnTo>
                  <a:lnTo>
                    <a:pt x="466344" y="115824"/>
                  </a:lnTo>
                  <a:lnTo>
                    <a:pt x="481584" y="115824"/>
                  </a:lnTo>
                  <a:lnTo>
                    <a:pt x="481584" y="102108"/>
                  </a:lnTo>
                  <a:lnTo>
                    <a:pt x="510540" y="102108"/>
                  </a:lnTo>
                  <a:lnTo>
                    <a:pt x="510540" y="86868"/>
                  </a:lnTo>
                  <a:lnTo>
                    <a:pt x="524256" y="86868"/>
                  </a:lnTo>
                  <a:lnTo>
                    <a:pt x="524256" y="71628"/>
                  </a:lnTo>
                  <a:close/>
                </a:path>
                <a:path w="539750" h="131445">
                  <a:moveTo>
                    <a:pt x="539496" y="13716"/>
                  </a:moveTo>
                  <a:lnTo>
                    <a:pt x="524256" y="13716"/>
                  </a:lnTo>
                  <a:lnTo>
                    <a:pt x="524256" y="28956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lnTo>
                    <a:pt x="539496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24784" y="9006839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30480" y="102108"/>
                  </a:moveTo>
                  <a:lnTo>
                    <a:pt x="0" y="102108"/>
                  </a:lnTo>
                  <a:lnTo>
                    <a:pt x="0" y="117348"/>
                  </a:lnTo>
                  <a:lnTo>
                    <a:pt x="30480" y="117348"/>
                  </a:lnTo>
                  <a:lnTo>
                    <a:pt x="30480" y="102108"/>
                  </a:lnTo>
                  <a:close/>
                </a:path>
                <a:path w="539750" h="117475">
                  <a:moveTo>
                    <a:pt x="132588" y="0"/>
                  </a:moveTo>
                  <a:lnTo>
                    <a:pt x="117348" y="0"/>
                  </a:lnTo>
                  <a:lnTo>
                    <a:pt x="117348" y="13716"/>
                  </a:lnTo>
                  <a:lnTo>
                    <a:pt x="103619" y="13716"/>
                  </a:lnTo>
                  <a:lnTo>
                    <a:pt x="103619" y="0"/>
                  </a:lnTo>
                  <a:lnTo>
                    <a:pt x="102095" y="0"/>
                  </a:lnTo>
                  <a:lnTo>
                    <a:pt x="102095" y="15240"/>
                  </a:lnTo>
                  <a:lnTo>
                    <a:pt x="102095" y="28956"/>
                  </a:lnTo>
                  <a:lnTo>
                    <a:pt x="102095" y="44196"/>
                  </a:lnTo>
                  <a:lnTo>
                    <a:pt x="102095" y="57912"/>
                  </a:lnTo>
                  <a:lnTo>
                    <a:pt x="74676" y="57912"/>
                  </a:lnTo>
                  <a:lnTo>
                    <a:pt x="74676" y="44196"/>
                  </a:lnTo>
                  <a:lnTo>
                    <a:pt x="102095" y="44196"/>
                  </a:lnTo>
                  <a:lnTo>
                    <a:pt x="102095" y="28956"/>
                  </a:lnTo>
                  <a:lnTo>
                    <a:pt x="89916" y="28956"/>
                  </a:lnTo>
                  <a:lnTo>
                    <a:pt x="89916" y="15240"/>
                  </a:lnTo>
                  <a:lnTo>
                    <a:pt x="102095" y="15240"/>
                  </a:lnTo>
                  <a:lnTo>
                    <a:pt x="102095" y="0"/>
                  </a:lnTo>
                  <a:lnTo>
                    <a:pt x="88392" y="0"/>
                  </a:lnTo>
                  <a:lnTo>
                    <a:pt x="8839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73152" y="42672"/>
                  </a:lnTo>
                  <a:lnTo>
                    <a:pt x="30480" y="42672"/>
                  </a:lnTo>
                  <a:lnTo>
                    <a:pt x="30480" y="28956"/>
                  </a:lnTo>
                  <a:lnTo>
                    <a:pt x="73152" y="28956"/>
                  </a:lnTo>
                  <a:lnTo>
                    <a:pt x="73152" y="13716"/>
                  </a:lnTo>
                  <a:lnTo>
                    <a:pt x="1524" y="13716"/>
                  </a:lnTo>
                  <a:lnTo>
                    <a:pt x="1524" y="28956"/>
                  </a:lnTo>
                  <a:lnTo>
                    <a:pt x="0" y="28956"/>
                  </a:lnTo>
                  <a:lnTo>
                    <a:pt x="0" y="44196"/>
                  </a:lnTo>
                  <a:lnTo>
                    <a:pt x="15240" y="44196"/>
                  </a:lnTo>
                  <a:lnTo>
                    <a:pt x="15240" y="57912"/>
                  </a:lnTo>
                  <a:lnTo>
                    <a:pt x="15240" y="73152"/>
                  </a:lnTo>
                  <a:lnTo>
                    <a:pt x="30480" y="73152"/>
                  </a:lnTo>
                  <a:lnTo>
                    <a:pt x="30480" y="57912"/>
                  </a:lnTo>
                  <a:lnTo>
                    <a:pt x="73152" y="57912"/>
                  </a:lnTo>
                  <a:lnTo>
                    <a:pt x="73152" y="73152"/>
                  </a:lnTo>
                  <a:lnTo>
                    <a:pt x="59436" y="73152"/>
                  </a:lnTo>
                  <a:lnTo>
                    <a:pt x="59436" y="86868"/>
                  </a:lnTo>
                  <a:lnTo>
                    <a:pt x="30480" y="86868"/>
                  </a:lnTo>
                  <a:lnTo>
                    <a:pt x="30480" y="102108"/>
                  </a:lnTo>
                  <a:lnTo>
                    <a:pt x="44183" y="102108"/>
                  </a:lnTo>
                  <a:lnTo>
                    <a:pt x="44183" y="117348"/>
                  </a:lnTo>
                  <a:lnTo>
                    <a:pt x="74676" y="117348"/>
                  </a:lnTo>
                  <a:lnTo>
                    <a:pt x="74676" y="102108"/>
                  </a:lnTo>
                  <a:lnTo>
                    <a:pt x="74676" y="88392"/>
                  </a:lnTo>
                  <a:lnTo>
                    <a:pt x="88392" y="88392"/>
                  </a:lnTo>
                  <a:lnTo>
                    <a:pt x="88392" y="102108"/>
                  </a:lnTo>
                  <a:lnTo>
                    <a:pt x="103619" y="102108"/>
                  </a:lnTo>
                  <a:lnTo>
                    <a:pt x="103619" y="86868"/>
                  </a:lnTo>
                  <a:lnTo>
                    <a:pt x="89916" y="86868"/>
                  </a:lnTo>
                  <a:lnTo>
                    <a:pt x="89916" y="73152"/>
                  </a:lnTo>
                  <a:lnTo>
                    <a:pt x="103619" y="73152"/>
                  </a:lnTo>
                  <a:lnTo>
                    <a:pt x="103619" y="57912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32588" y="73152"/>
                  </a:lnTo>
                  <a:lnTo>
                    <a:pt x="132588" y="57912"/>
                  </a:lnTo>
                  <a:lnTo>
                    <a:pt x="132588" y="42672"/>
                  </a:lnTo>
                  <a:lnTo>
                    <a:pt x="117348" y="42672"/>
                  </a:lnTo>
                  <a:lnTo>
                    <a:pt x="117348" y="28956"/>
                  </a:lnTo>
                  <a:lnTo>
                    <a:pt x="117348" y="15240"/>
                  </a:lnTo>
                  <a:lnTo>
                    <a:pt x="132588" y="15240"/>
                  </a:lnTo>
                  <a:lnTo>
                    <a:pt x="132588" y="0"/>
                  </a:lnTo>
                  <a:close/>
                </a:path>
                <a:path w="539750" h="117475">
                  <a:moveTo>
                    <a:pt x="350520" y="86868"/>
                  </a:moveTo>
                  <a:lnTo>
                    <a:pt x="335280" y="86868"/>
                  </a:lnTo>
                  <a:lnTo>
                    <a:pt x="335280" y="102108"/>
                  </a:lnTo>
                  <a:lnTo>
                    <a:pt x="350520" y="102108"/>
                  </a:lnTo>
                  <a:lnTo>
                    <a:pt x="350520" y="86868"/>
                  </a:lnTo>
                  <a:close/>
                </a:path>
                <a:path w="539750" h="117475">
                  <a:moveTo>
                    <a:pt x="408432" y="86868"/>
                  </a:moveTo>
                  <a:lnTo>
                    <a:pt x="393192" y="86868"/>
                  </a:lnTo>
                  <a:lnTo>
                    <a:pt x="393192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102108"/>
                  </a:lnTo>
                  <a:lnTo>
                    <a:pt x="408432" y="102108"/>
                  </a:lnTo>
                  <a:lnTo>
                    <a:pt x="408432" y="86868"/>
                  </a:lnTo>
                  <a:close/>
                </a:path>
                <a:path w="539750" h="117475">
                  <a:moveTo>
                    <a:pt x="437388" y="57912"/>
                  </a:moveTo>
                  <a:lnTo>
                    <a:pt x="422148" y="57912"/>
                  </a:lnTo>
                  <a:lnTo>
                    <a:pt x="422148" y="73152"/>
                  </a:lnTo>
                  <a:lnTo>
                    <a:pt x="437388" y="73152"/>
                  </a:lnTo>
                  <a:lnTo>
                    <a:pt x="437388" y="57912"/>
                  </a:lnTo>
                  <a:close/>
                </a:path>
                <a:path w="539750" h="117475">
                  <a:moveTo>
                    <a:pt x="466344" y="0"/>
                  </a:moveTo>
                  <a:lnTo>
                    <a:pt x="451104" y="0"/>
                  </a:lnTo>
                  <a:lnTo>
                    <a:pt x="451104" y="13716"/>
                  </a:lnTo>
                  <a:lnTo>
                    <a:pt x="423672" y="13716"/>
                  </a:lnTo>
                  <a:lnTo>
                    <a:pt x="423672" y="0"/>
                  </a:lnTo>
                  <a:lnTo>
                    <a:pt x="393192" y="0"/>
                  </a:lnTo>
                  <a:lnTo>
                    <a:pt x="393192" y="13716"/>
                  </a:lnTo>
                  <a:lnTo>
                    <a:pt x="379476" y="13716"/>
                  </a:lnTo>
                  <a:lnTo>
                    <a:pt x="379476" y="0"/>
                  </a:lnTo>
                  <a:lnTo>
                    <a:pt x="364236" y="0"/>
                  </a:lnTo>
                  <a:lnTo>
                    <a:pt x="364236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65760" y="42672"/>
                  </a:lnTo>
                  <a:lnTo>
                    <a:pt x="365760" y="28956"/>
                  </a:lnTo>
                  <a:lnTo>
                    <a:pt x="335280" y="28956"/>
                  </a:lnTo>
                  <a:lnTo>
                    <a:pt x="335280" y="42672"/>
                  </a:lnTo>
                  <a:lnTo>
                    <a:pt x="320040" y="42672"/>
                  </a:lnTo>
                  <a:lnTo>
                    <a:pt x="320040" y="57912"/>
                  </a:lnTo>
                  <a:lnTo>
                    <a:pt x="306324" y="57912"/>
                  </a:lnTo>
                  <a:lnTo>
                    <a:pt x="306324" y="73152"/>
                  </a:lnTo>
                  <a:lnTo>
                    <a:pt x="292608" y="73152"/>
                  </a:lnTo>
                  <a:lnTo>
                    <a:pt x="292608" y="57912"/>
                  </a:lnTo>
                  <a:lnTo>
                    <a:pt x="306324" y="57912"/>
                  </a:lnTo>
                  <a:lnTo>
                    <a:pt x="306324" y="42672"/>
                  </a:lnTo>
                  <a:lnTo>
                    <a:pt x="292608" y="42672"/>
                  </a:lnTo>
                  <a:lnTo>
                    <a:pt x="292608" y="28956"/>
                  </a:lnTo>
                  <a:lnTo>
                    <a:pt x="321564" y="28956"/>
                  </a:lnTo>
                  <a:lnTo>
                    <a:pt x="321564" y="15240"/>
                  </a:lnTo>
                  <a:lnTo>
                    <a:pt x="335280" y="15240"/>
                  </a:lnTo>
                  <a:lnTo>
                    <a:pt x="335280" y="0"/>
                  </a:lnTo>
                  <a:lnTo>
                    <a:pt x="320040" y="0"/>
                  </a:lnTo>
                  <a:lnTo>
                    <a:pt x="320040" y="13716"/>
                  </a:lnTo>
                  <a:lnTo>
                    <a:pt x="277368" y="13716"/>
                  </a:lnTo>
                  <a:lnTo>
                    <a:pt x="277368" y="0"/>
                  </a:lnTo>
                  <a:lnTo>
                    <a:pt x="262128" y="0"/>
                  </a:lnTo>
                  <a:lnTo>
                    <a:pt x="262128" y="15240"/>
                  </a:lnTo>
                  <a:lnTo>
                    <a:pt x="277368" y="15240"/>
                  </a:lnTo>
                  <a:lnTo>
                    <a:pt x="277368" y="28956"/>
                  </a:lnTo>
                  <a:lnTo>
                    <a:pt x="277368" y="44196"/>
                  </a:lnTo>
                  <a:lnTo>
                    <a:pt x="291084" y="44196"/>
                  </a:lnTo>
                  <a:lnTo>
                    <a:pt x="291084" y="57912"/>
                  </a:lnTo>
                  <a:lnTo>
                    <a:pt x="277368" y="57912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63652" y="86868"/>
                  </a:lnTo>
                  <a:lnTo>
                    <a:pt x="263652" y="73152"/>
                  </a:lnTo>
                  <a:lnTo>
                    <a:pt x="263652" y="57912"/>
                  </a:lnTo>
                  <a:lnTo>
                    <a:pt x="263652" y="44196"/>
                  </a:lnTo>
                  <a:lnTo>
                    <a:pt x="263652" y="42672"/>
                  </a:lnTo>
                  <a:lnTo>
                    <a:pt x="263652" y="28956"/>
                  </a:lnTo>
                  <a:lnTo>
                    <a:pt x="248412" y="28956"/>
                  </a:lnTo>
                  <a:lnTo>
                    <a:pt x="248412" y="42672"/>
                  </a:lnTo>
                  <a:lnTo>
                    <a:pt x="234696" y="42672"/>
                  </a:lnTo>
                  <a:lnTo>
                    <a:pt x="234696" y="28956"/>
                  </a:lnTo>
                  <a:lnTo>
                    <a:pt x="248412" y="28956"/>
                  </a:lnTo>
                  <a:lnTo>
                    <a:pt x="248412" y="13716"/>
                  </a:lnTo>
                  <a:lnTo>
                    <a:pt x="234696" y="13716"/>
                  </a:lnTo>
                  <a:lnTo>
                    <a:pt x="234696" y="0"/>
                  </a:lnTo>
                  <a:lnTo>
                    <a:pt x="219456" y="0"/>
                  </a:lnTo>
                  <a:lnTo>
                    <a:pt x="219456" y="13716"/>
                  </a:lnTo>
                  <a:lnTo>
                    <a:pt x="217932" y="13716"/>
                  </a:lnTo>
                  <a:lnTo>
                    <a:pt x="217932" y="28956"/>
                  </a:lnTo>
                  <a:lnTo>
                    <a:pt x="219456" y="28956"/>
                  </a:lnTo>
                  <a:lnTo>
                    <a:pt x="219456" y="44196"/>
                  </a:lnTo>
                  <a:lnTo>
                    <a:pt x="233172" y="44196"/>
                  </a:lnTo>
                  <a:lnTo>
                    <a:pt x="233172" y="57912"/>
                  </a:lnTo>
                  <a:lnTo>
                    <a:pt x="248412" y="57912"/>
                  </a:lnTo>
                  <a:lnTo>
                    <a:pt x="248412" y="73152"/>
                  </a:lnTo>
                  <a:lnTo>
                    <a:pt x="205740" y="73152"/>
                  </a:lnTo>
                  <a:lnTo>
                    <a:pt x="205740" y="57912"/>
                  </a:lnTo>
                  <a:lnTo>
                    <a:pt x="190500" y="57912"/>
                  </a:lnTo>
                  <a:lnTo>
                    <a:pt x="190500" y="44196"/>
                  </a:lnTo>
                  <a:lnTo>
                    <a:pt x="205740" y="44196"/>
                  </a:lnTo>
                  <a:lnTo>
                    <a:pt x="205740" y="28956"/>
                  </a:lnTo>
                  <a:lnTo>
                    <a:pt x="176784" y="28956"/>
                  </a:lnTo>
                  <a:lnTo>
                    <a:pt x="176784" y="15240"/>
                  </a:lnTo>
                  <a:lnTo>
                    <a:pt x="190500" y="15240"/>
                  </a:lnTo>
                  <a:lnTo>
                    <a:pt x="190500" y="0"/>
                  </a:lnTo>
                  <a:lnTo>
                    <a:pt x="175260" y="0"/>
                  </a:lnTo>
                  <a:lnTo>
                    <a:pt x="175260" y="13716"/>
                  </a:lnTo>
                  <a:lnTo>
                    <a:pt x="161544" y="13716"/>
                  </a:lnTo>
                  <a:lnTo>
                    <a:pt x="161544" y="28956"/>
                  </a:lnTo>
                  <a:lnTo>
                    <a:pt x="175260" y="28956"/>
                  </a:lnTo>
                  <a:lnTo>
                    <a:pt x="175260" y="42672"/>
                  </a:lnTo>
                  <a:lnTo>
                    <a:pt x="161544" y="42672"/>
                  </a:lnTo>
                  <a:lnTo>
                    <a:pt x="161544" y="28956"/>
                  </a:lnTo>
                  <a:lnTo>
                    <a:pt x="146304" y="28956"/>
                  </a:lnTo>
                  <a:lnTo>
                    <a:pt x="146304" y="42672"/>
                  </a:lnTo>
                  <a:lnTo>
                    <a:pt x="146304" y="44196"/>
                  </a:lnTo>
                  <a:lnTo>
                    <a:pt x="146304" y="57912"/>
                  </a:lnTo>
                  <a:lnTo>
                    <a:pt x="161544" y="57912"/>
                  </a:lnTo>
                  <a:lnTo>
                    <a:pt x="161544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46304" y="102108"/>
                  </a:lnTo>
                  <a:lnTo>
                    <a:pt x="132588" y="102108"/>
                  </a:lnTo>
                  <a:lnTo>
                    <a:pt x="132588" y="88392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32588" y="73152"/>
                  </a:lnTo>
                  <a:lnTo>
                    <a:pt x="132588" y="86868"/>
                  </a:lnTo>
                  <a:lnTo>
                    <a:pt x="117348" y="86868"/>
                  </a:lnTo>
                  <a:lnTo>
                    <a:pt x="117348" y="102108"/>
                  </a:lnTo>
                  <a:lnTo>
                    <a:pt x="117348" y="117348"/>
                  </a:lnTo>
                  <a:lnTo>
                    <a:pt x="190500" y="117348"/>
                  </a:lnTo>
                  <a:lnTo>
                    <a:pt x="190500" y="102108"/>
                  </a:lnTo>
                  <a:lnTo>
                    <a:pt x="176784" y="102108"/>
                  </a:lnTo>
                  <a:lnTo>
                    <a:pt x="176784" y="88392"/>
                  </a:lnTo>
                  <a:lnTo>
                    <a:pt x="190500" y="88392"/>
                  </a:lnTo>
                  <a:lnTo>
                    <a:pt x="190500" y="102108"/>
                  </a:lnTo>
                  <a:lnTo>
                    <a:pt x="233172" y="102108"/>
                  </a:lnTo>
                  <a:lnTo>
                    <a:pt x="233172" y="117348"/>
                  </a:lnTo>
                  <a:lnTo>
                    <a:pt x="248412" y="117348"/>
                  </a:lnTo>
                  <a:lnTo>
                    <a:pt x="248412" y="102108"/>
                  </a:lnTo>
                  <a:lnTo>
                    <a:pt x="262128" y="102108"/>
                  </a:lnTo>
                  <a:lnTo>
                    <a:pt x="262128" y="117348"/>
                  </a:lnTo>
                  <a:lnTo>
                    <a:pt x="277368" y="117348"/>
                  </a:lnTo>
                  <a:lnTo>
                    <a:pt x="277368" y="102108"/>
                  </a:lnTo>
                  <a:lnTo>
                    <a:pt x="292608" y="102108"/>
                  </a:lnTo>
                  <a:lnTo>
                    <a:pt x="292608" y="88392"/>
                  </a:lnTo>
                  <a:lnTo>
                    <a:pt x="306324" y="88392"/>
                  </a:lnTo>
                  <a:lnTo>
                    <a:pt x="306324" y="102108"/>
                  </a:lnTo>
                  <a:lnTo>
                    <a:pt x="321564" y="102108"/>
                  </a:lnTo>
                  <a:lnTo>
                    <a:pt x="321564" y="88392"/>
                  </a:lnTo>
                  <a:lnTo>
                    <a:pt x="321564" y="86868"/>
                  </a:lnTo>
                  <a:lnTo>
                    <a:pt x="321564" y="73152"/>
                  </a:lnTo>
                  <a:lnTo>
                    <a:pt x="336804" y="73152"/>
                  </a:lnTo>
                  <a:lnTo>
                    <a:pt x="336804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48996" y="73152"/>
                  </a:lnTo>
                  <a:lnTo>
                    <a:pt x="364236" y="73152"/>
                  </a:lnTo>
                  <a:lnTo>
                    <a:pt x="364236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93192" y="73152"/>
                  </a:lnTo>
                  <a:lnTo>
                    <a:pt x="408432" y="73152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408432" y="42672"/>
                  </a:lnTo>
                  <a:lnTo>
                    <a:pt x="408432" y="28956"/>
                  </a:lnTo>
                  <a:lnTo>
                    <a:pt x="422148" y="28956"/>
                  </a:lnTo>
                  <a:lnTo>
                    <a:pt x="422148" y="44196"/>
                  </a:lnTo>
                  <a:lnTo>
                    <a:pt x="452628" y="44196"/>
                  </a:lnTo>
                  <a:lnTo>
                    <a:pt x="452628" y="28956"/>
                  </a:lnTo>
                  <a:lnTo>
                    <a:pt x="466344" y="28956"/>
                  </a:lnTo>
                  <a:lnTo>
                    <a:pt x="466344" y="15240"/>
                  </a:lnTo>
                  <a:lnTo>
                    <a:pt x="466344" y="13716"/>
                  </a:lnTo>
                  <a:lnTo>
                    <a:pt x="466344" y="0"/>
                  </a:lnTo>
                  <a:close/>
                </a:path>
                <a:path w="539750" h="117475">
                  <a:moveTo>
                    <a:pt x="481584" y="86868"/>
                  </a:moveTo>
                  <a:lnTo>
                    <a:pt x="466344" y="86868"/>
                  </a:lnTo>
                  <a:lnTo>
                    <a:pt x="466344" y="73152"/>
                  </a:lnTo>
                  <a:lnTo>
                    <a:pt x="451104" y="73152"/>
                  </a:lnTo>
                  <a:lnTo>
                    <a:pt x="451104" y="86868"/>
                  </a:lnTo>
                  <a:lnTo>
                    <a:pt x="437388" y="86868"/>
                  </a:lnTo>
                  <a:lnTo>
                    <a:pt x="437388" y="102108"/>
                  </a:lnTo>
                  <a:lnTo>
                    <a:pt x="481584" y="102108"/>
                  </a:lnTo>
                  <a:lnTo>
                    <a:pt x="481584" y="86868"/>
                  </a:lnTo>
                  <a:close/>
                </a:path>
                <a:path w="539750" h="117475">
                  <a:moveTo>
                    <a:pt x="539496" y="73152"/>
                  </a:moveTo>
                  <a:lnTo>
                    <a:pt x="524256" y="73152"/>
                  </a:lnTo>
                  <a:lnTo>
                    <a:pt x="524256" y="86868"/>
                  </a:lnTo>
                  <a:lnTo>
                    <a:pt x="524256" y="88392"/>
                  </a:lnTo>
                  <a:lnTo>
                    <a:pt x="524256" y="102108"/>
                  </a:lnTo>
                  <a:lnTo>
                    <a:pt x="539496" y="102108"/>
                  </a:lnTo>
                  <a:lnTo>
                    <a:pt x="539496" y="88392"/>
                  </a:lnTo>
                  <a:lnTo>
                    <a:pt x="539496" y="86868"/>
                  </a:lnTo>
                  <a:lnTo>
                    <a:pt x="539496" y="73152"/>
                  </a:lnTo>
                  <a:close/>
                </a:path>
                <a:path w="539750" h="117475">
                  <a:moveTo>
                    <a:pt x="539496" y="28956"/>
                  </a:moveTo>
                  <a:lnTo>
                    <a:pt x="524256" y="28956"/>
                  </a:lnTo>
                  <a:lnTo>
                    <a:pt x="524256" y="13716"/>
                  </a:lnTo>
                  <a:lnTo>
                    <a:pt x="510540" y="13716"/>
                  </a:lnTo>
                  <a:lnTo>
                    <a:pt x="510540" y="0"/>
                  </a:lnTo>
                  <a:lnTo>
                    <a:pt x="495300" y="0"/>
                  </a:lnTo>
                  <a:lnTo>
                    <a:pt x="495300" y="13716"/>
                  </a:lnTo>
                  <a:lnTo>
                    <a:pt x="493776" y="13716"/>
                  </a:lnTo>
                  <a:lnTo>
                    <a:pt x="493776" y="28956"/>
                  </a:lnTo>
                  <a:lnTo>
                    <a:pt x="495300" y="28956"/>
                  </a:lnTo>
                  <a:lnTo>
                    <a:pt x="495300" y="42672"/>
                  </a:lnTo>
                  <a:lnTo>
                    <a:pt x="464820" y="42672"/>
                  </a:lnTo>
                  <a:lnTo>
                    <a:pt x="464820" y="57912"/>
                  </a:lnTo>
                  <a:lnTo>
                    <a:pt x="509016" y="57912"/>
                  </a:lnTo>
                  <a:lnTo>
                    <a:pt x="509016" y="73152"/>
                  </a:lnTo>
                  <a:lnTo>
                    <a:pt x="495300" y="73152"/>
                  </a:lnTo>
                  <a:lnTo>
                    <a:pt x="495300" y="86868"/>
                  </a:lnTo>
                  <a:lnTo>
                    <a:pt x="495300" y="88392"/>
                  </a:lnTo>
                  <a:lnTo>
                    <a:pt x="495300" y="102108"/>
                  </a:lnTo>
                  <a:lnTo>
                    <a:pt x="510540" y="102108"/>
                  </a:lnTo>
                  <a:lnTo>
                    <a:pt x="510540" y="88392"/>
                  </a:lnTo>
                  <a:lnTo>
                    <a:pt x="510540" y="86868"/>
                  </a:lnTo>
                  <a:lnTo>
                    <a:pt x="510540" y="73152"/>
                  </a:lnTo>
                  <a:lnTo>
                    <a:pt x="524256" y="73152"/>
                  </a:lnTo>
                  <a:lnTo>
                    <a:pt x="524256" y="57912"/>
                  </a:lnTo>
                  <a:lnTo>
                    <a:pt x="524256" y="44196"/>
                  </a:lnTo>
                  <a:lnTo>
                    <a:pt x="539496" y="44196"/>
                  </a:lnTo>
                  <a:lnTo>
                    <a:pt x="539496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26308" y="9108947"/>
              <a:ext cx="538480" cy="131445"/>
            </a:xfrm>
            <a:custGeom>
              <a:avLst/>
              <a:gdLst/>
              <a:ahLst/>
              <a:cxnLst/>
              <a:rect l="l" t="t" r="r" b="b"/>
              <a:pathLst>
                <a:path w="538479" h="131445">
                  <a:moveTo>
                    <a:pt x="246888" y="57912"/>
                  </a:moveTo>
                  <a:lnTo>
                    <a:pt x="233172" y="57912"/>
                  </a:lnTo>
                  <a:lnTo>
                    <a:pt x="233172" y="42672"/>
                  </a:lnTo>
                  <a:lnTo>
                    <a:pt x="216408" y="42672"/>
                  </a:lnTo>
                  <a:lnTo>
                    <a:pt x="216408" y="57912"/>
                  </a:lnTo>
                  <a:lnTo>
                    <a:pt x="216408" y="71628"/>
                  </a:lnTo>
                  <a:lnTo>
                    <a:pt x="204216" y="71628"/>
                  </a:lnTo>
                  <a:lnTo>
                    <a:pt x="204216" y="57912"/>
                  </a:lnTo>
                  <a:lnTo>
                    <a:pt x="216408" y="57912"/>
                  </a:lnTo>
                  <a:lnTo>
                    <a:pt x="216408" y="42672"/>
                  </a:lnTo>
                  <a:lnTo>
                    <a:pt x="204216" y="42672"/>
                  </a:lnTo>
                  <a:lnTo>
                    <a:pt x="204216" y="28956"/>
                  </a:lnTo>
                  <a:lnTo>
                    <a:pt x="188976" y="28956"/>
                  </a:lnTo>
                  <a:lnTo>
                    <a:pt x="188976" y="42672"/>
                  </a:lnTo>
                  <a:lnTo>
                    <a:pt x="188976" y="44196"/>
                  </a:lnTo>
                  <a:lnTo>
                    <a:pt x="188976" y="57912"/>
                  </a:lnTo>
                  <a:lnTo>
                    <a:pt x="173736" y="57912"/>
                  </a:lnTo>
                  <a:lnTo>
                    <a:pt x="173736" y="71628"/>
                  </a:lnTo>
                  <a:lnTo>
                    <a:pt x="160020" y="71628"/>
                  </a:lnTo>
                  <a:lnTo>
                    <a:pt x="160020" y="57912"/>
                  </a:lnTo>
                  <a:lnTo>
                    <a:pt x="160020" y="44196"/>
                  </a:lnTo>
                  <a:lnTo>
                    <a:pt x="160020" y="42672"/>
                  </a:lnTo>
                  <a:lnTo>
                    <a:pt x="160020" y="28956"/>
                  </a:lnTo>
                  <a:lnTo>
                    <a:pt x="160020" y="13716"/>
                  </a:lnTo>
                  <a:lnTo>
                    <a:pt x="144780" y="13716"/>
                  </a:lnTo>
                  <a:lnTo>
                    <a:pt x="144780" y="28956"/>
                  </a:lnTo>
                  <a:lnTo>
                    <a:pt x="144780" y="42672"/>
                  </a:lnTo>
                  <a:lnTo>
                    <a:pt x="144780" y="44196"/>
                  </a:lnTo>
                  <a:lnTo>
                    <a:pt x="144780" y="57912"/>
                  </a:lnTo>
                  <a:lnTo>
                    <a:pt x="117348" y="57912"/>
                  </a:lnTo>
                  <a:lnTo>
                    <a:pt x="117348" y="44196"/>
                  </a:lnTo>
                  <a:lnTo>
                    <a:pt x="131064" y="44196"/>
                  </a:lnTo>
                  <a:lnTo>
                    <a:pt x="131064" y="28956"/>
                  </a:lnTo>
                  <a:lnTo>
                    <a:pt x="131064" y="13716"/>
                  </a:lnTo>
                  <a:lnTo>
                    <a:pt x="86868" y="13716"/>
                  </a:lnTo>
                  <a:lnTo>
                    <a:pt x="86868" y="28956"/>
                  </a:lnTo>
                  <a:lnTo>
                    <a:pt x="100571" y="28956"/>
                  </a:lnTo>
                  <a:lnTo>
                    <a:pt x="100571" y="42672"/>
                  </a:lnTo>
                  <a:lnTo>
                    <a:pt x="86868" y="42672"/>
                  </a:lnTo>
                  <a:lnTo>
                    <a:pt x="86868" y="28956"/>
                  </a:lnTo>
                  <a:lnTo>
                    <a:pt x="57912" y="28956"/>
                  </a:lnTo>
                  <a:lnTo>
                    <a:pt x="57912" y="13716"/>
                  </a:lnTo>
                  <a:lnTo>
                    <a:pt x="42659" y="13716"/>
                  </a:lnTo>
                  <a:lnTo>
                    <a:pt x="42659" y="28956"/>
                  </a:lnTo>
                  <a:lnTo>
                    <a:pt x="42659" y="42672"/>
                  </a:lnTo>
                  <a:lnTo>
                    <a:pt x="0" y="42672"/>
                  </a:lnTo>
                  <a:lnTo>
                    <a:pt x="0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86868" y="44196"/>
                  </a:lnTo>
                  <a:lnTo>
                    <a:pt x="86868" y="57912"/>
                  </a:lnTo>
                  <a:lnTo>
                    <a:pt x="115824" y="57912"/>
                  </a:lnTo>
                  <a:lnTo>
                    <a:pt x="115824" y="71628"/>
                  </a:lnTo>
                  <a:lnTo>
                    <a:pt x="115824" y="115824"/>
                  </a:lnTo>
                  <a:lnTo>
                    <a:pt x="129540" y="115824"/>
                  </a:lnTo>
                  <a:lnTo>
                    <a:pt x="129540" y="131064"/>
                  </a:lnTo>
                  <a:lnTo>
                    <a:pt x="144780" y="131064"/>
                  </a:lnTo>
                  <a:lnTo>
                    <a:pt x="144780" y="115824"/>
                  </a:lnTo>
                  <a:lnTo>
                    <a:pt x="131064" y="115824"/>
                  </a:lnTo>
                  <a:lnTo>
                    <a:pt x="131064" y="102108"/>
                  </a:lnTo>
                  <a:lnTo>
                    <a:pt x="144780" y="102108"/>
                  </a:lnTo>
                  <a:lnTo>
                    <a:pt x="144780" y="115824"/>
                  </a:lnTo>
                  <a:lnTo>
                    <a:pt x="160020" y="115824"/>
                  </a:lnTo>
                  <a:lnTo>
                    <a:pt x="160020" y="102108"/>
                  </a:lnTo>
                  <a:lnTo>
                    <a:pt x="160020" y="100584"/>
                  </a:lnTo>
                  <a:lnTo>
                    <a:pt x="160020" y="86868"/>
                  </a:lnTo>
                  <a:lnTo>
                    <a:pt x="131064" y="86868"/>
                  </a:lnTo>
                  <a:lnTo>
                    <a:pt x="131064" y="73152"/>
                  </a:lnTo>
                  <a:lnTo>
                    <a:pt x="160020" y="73152"/>
                  </a:lnTo>
                  <a:lnTo>
                    <a:pt x="160020" y="86868"/>
                  </a:lnTo>
                  <a:lnTo>
                    <a:pt x="173736" y="86868"/>
                  </a:lnTo>
                  <a:lnTo>
                    <a:pt x="173736" y="100584"/>
                  </a:lnTo>
                  <a:lnTo>
                    <a:pt x="173736" y="102108"/>
                  </a:lnTo>
                  <a:lnTo>
                    <a:pt x="173736" y="115824"/>
                  </a:lnTo>
                  <a:lnTo>
                    <a:pt x="173736" y="131064"/>
                  </a:lnTo>
                  <a:lnTo>
                    <a:pt x="217932" y="131064"/>
                  </a:lnTo>
                  <a:lnTo>
                    <a:pt x="217932" y="115824"/>
                  </a:lnTo>
                  <a:lnTo>
                    <a:pt x="188976" y="115824"/>
                  </a:lnTo>
                  <a:lnTo>
                    <a:pt x="188976" y="102108"/>
                  </a:lnTo>
                  <a:lnTo>
                    <a:pt x="188976" y="100584"/>
                  </a:lnTo>
                  <a:lnTo>
                    <a:pt x="188976" y="86868"/>
                  </a:lnTo>
                  <a:lnTo>
                    <a:pt x="175260" y="86868"/>
                  </a:lnTo>
                  <a:lnTo>
                    <a:pt x="175260" y="73152"/>
                  </a:lnTo>
                  <a:lnTo>
                    <a:pt x="188976" y="73152"/>
                  </a:lnTo>
                  <a:lnTo>
                    <a:pt x="188976" y="86868"/>
                  </a:lnTo>
                  <a:lnTo>
                    <a:pt x="202692" y="86868"/>
                  </a:lnTo>
                  <a:lnTo>
                    <a:pt x="202692" y="102108"/>
                  </a:lnTo>
                  <a:lnTo>
                    <a:pt x="217932" y="102108"/>
                  </a:lnTo>
                  <a:lnTo>
                    <a:pt x="217932" y="115824"/>
                  </a:lnTo>
                  <a:lnTo>
                    <a:pt x="233172" y="115824"/>
                  </a:lnTo>
                  <a:lnTo>
                    <a:pt x="233172" y="100584"/>
                  </a:lnTo>
                  <a:lnTo>
                    <a:pt x="217932" y="100584"/>
                  </a:lnTo>
                  <a:lnTo>
                    <a:pt x="217932" y="86868"/>
                  </a:lnTo>
                  <a:lnTo>
                    <a:pt x="233172" y="86868"/>
                  </a:lnTo>
                  <a:lnTo>
                    <a:pt x="233172" y="73152"/>
                  </a:lnTo>
                  <a:lnTo>
                    <a:pt x="246888" y="73152"/>
                  </a:lnTo>
                  <a:lnTo>
                    <a:pt x="246888" y="57912"/>
                  </a:lnTo>
                  <a:close/>
                </a:path>
                <a:path w="538479" h="131445">
                  <a:moveTo>
                    <a:pt x="246888" y="13716"/>
                  </a:moveTo>
                  <a:lnTo>
                    <a:pt x="216408" y="13716"/>
                  </a:lnTo>
                  <a:lnTo>
                    <a:pt x="216408" y="28956"/>
                  </a:lnTo>
                  <a:lnTo>
                    <a:pt x="246888" y="28956"/>
                  </a:lnTo>
                  <a:lnTo>
                    <a:pt x="246888" y="13716"/>
                  </a:lnTo>
                  <a:close/>
                </a:path>
                <a:path w="538479" h="131445">
                  <a:moveTo>
                    <a:pt x="362712" y="100584"/>
                  </a:moveTo>
                  <a:lnTo>
                    <a:pt x="347472" y="100584"/>
                  </a:lnTo>
                  <a:lnTo>
                    <a:pt x="347472" y="115824"/>
                  </a:lnTo>
                  <a:lnTo>
                    <a:pt x="362712" y="115824"/>
                  </a:lnTo>
                  <a:lnTo>
                    <a:pt x="362712" y="100584"/>
                  </a:lnTo>
                  <a:close/>
                </a:path>
                <a:path w="538479" h="131445">
                  <a:moveTo>
                    <a:pt x="451104" y="71628"/>
                  </a:moveTo>
                  <a:lnTo>
                    <a:pt x="435864" y="71628"/>
                  </a:lnTo>
                  <a:lnTo>
                    <a:pt x="435864" y="86868"/>
                  </a:lnTo>
                  <a:lnTo>
                    <a:pt x="451104" y="86868"/>
                  </a:lnTo>
                  <a:lnTo>
                    <a:pt x="451104" y="71628"/>
                  </a:lnTo>
                  <a:close/>
                </a:path>
                <a:path w="538479" h="131445">
                  <a:moveTo>
                    <a:pt x="537972" y="28956"/>
                  </a:moveTo>
                  <a:lnTo>
                    <a:pt x="493776" y="28956"/>
                  </a:lnTo>
                  <a:lnTo>
                    <a:pt x="493776" y="13716"/>
                  </a:lnTo>
                  <a:lnTo>
                    <a:pt x="480060" y="13716"/>
                  </a:lnTo>
                  <a:lnTo>
                    <a:pt x="480060" y="0"/>
                  </a:lnTo>
                  <a:lnTo>
                    <a:pt x="478536" y="0"/>
                  </a:lnTo>
                  <a:lnTo>
                    <a:pt x="478536" y="15240"/>
                  </a:lnTo>
                  <a:lnTo>
                    <a:pt x="478536" y="28956"/>
                  </a:lnTo>
                  <a:lnTo>
                    <a:pt x="478536" y="42672"/>
                  </a:lnTo>
                  <a:lnTo>
                    <a:pt x="464820" y="4267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64820" y="100584"/>
                  </a:lnTo>
                  <a:lnTo>
                    <a:pt x="422148" y="100584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22148" y="71628"/>
                  </a:lnTo>
                  <a:lnTo>
                    <a:pt x="422148" y="57912"/>
                  </a:lnTo>
                  <a:lnTo>
                    <a:pt x="463296" y="57912"/>
                  </a:lnTo>
                  <a:lnTo>
                    <a:pt x="463296" y="73152"/>
                  </a:lnTo>
                  <a:lnTo>
                    <a:pt x="464820" y="73152"/>
                  </a:lnTo>
                  <a:lnTo>
                    <a:pt x="464820" y="42672"/>
                  </a:lnTo>
                  <a:lnTo>
                    <a:pt x="451104" y="42672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78536" y="15240"/>
                  </a:lnTo>
                  <a:lnTo>
                    <a:pt x="478536" y="0"/>
                  </a:lnTo>
                  <a:lnTo>
                    <a:pt x="406908" y="0"/>
                  </a:lnTo>
                  <a:lnTo>
                    <a:pt x="406908" y="13716"/>
                  </a:lnTo>
                  <a:lnTo>
                    <a:pt x="406908" y="15240"/>
                  </a:lnTo>
                  <a:lnTo>
                    <a:pt x="406908" y="28956"/>
                  </a:lnTo>
                  <a:lnTo>
                    <a:pt x="420624" y="28956"/>
                  </a:lnTo>
                  <a:lnTo>
                    <a:pt x="420624" y="42672"/>
                  </a:lnTo>
                  <a:lnTo>
                    <a:pt x="406908" y="42672"/>
                  </a:lnTo>
                  <a:lnTo>
                    <a:pt x="406908" y="57912"/>
                  </a:lnTo>
                  <a:lnTo>
                    <a:pt x="406908" y="71628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391668" y="86868"/>
                  </a:lnTo>
                  <a:lnTo>
                    <a:pt x="391668" y="73152"/>
                  </a:lnTo>
                  <a:lnTo>
                    <a:pt x="393192" y="73152"/>
                  </a:lnTo>
                  <a:lnTo>
                    <a:pt x="393192" y="57912"/>
                  </a:lnTo>
                  <a:lnTo>
                    <a:pt x="406908" y="57912"/>
                  </a:lnTo>
                  <a:lnTo>
                    <a:pt x="406908" y="42672"/>
                  </a:lnTo>
                  <a:lnTo>
                    <a:pt x="376428" y="42672"/>
                  </a:lnTo>
                  <a:lnTo>
                    <a:pt x="376428" y="57912"/>
                  </a:lnTo>
                  <a:lnTo>
                    <a:pt x="333756" y="57912"/>
                  </a:lnTo>
                  <a:lnTo>
                    <a:pt x="333756" y="71628"/>
                  </a:lnTo>
                  <a:lnTo>
                    <a:pt x="320040" y="71628"/>
                  </a:lnTo>
                  <a:lnTo>
                    <a:pt x="320040" y="57912"/>
                  </a:lnTo>
                  <a:lnTo>
                    <a:pt x="333756" y="57912"/>
                  </a:lnTo>
                  <a:lnTo>
                    <a:pt x="333756" y="44196"/>
                  </a:lnTo>
                  <a:lnTo>
                    <a:pt x="348996" y="44196"/>
                  </a:lnTo>
                  <a:lnTo>
                    <a:pt x="348996" y="28956"/>
                  </a:lnTo>
                  <a:lnTo>
                    <a:pt x="377952" y="28956"/>
                  </a:lnTo>
                  <a:lnTo>
                    <a:pt x="377952" y="15240"/>
                  </a:lnTo>
                  <a:lnTo>
                    <a:pt x="377952" y="13716"/>
                  </a:lnTo>
                  <a:lnTo>
                    <a:pt x="377952" y="0"/>
                  </a:lnTo>
                  <a:lnTo>
                    <a:pt x="347472" y="0"/>
                  </a:lnTo>
                  <a:lnTo>
                    <a:pt x="347472" y="13716"/>
                  </a:lnTo>
                  <a:lnTo>
                    <a:pt x="333756" y="13716"/>
                  </a:lnTo>
                  <a:lnTo>
                    <a:pt x="333756" y="15240"/>
                  </a:lnTo>
                  <a:lnTo>
                    <a:pt x="333756" y="28956"/>
                  </a:lnTo>
                  <a:lnTo>
                    <a:pt x="333756" y="42672"/>
                  </a:lnTo>
                  <a:lnTo>
                    <a:pt x="320040" y="42672"/>
                  </a:lnTo>
                  <a:lnTo>
                    <a:pt x="320040" y="28956"/>
                  </a:lnTo>
                  <a:lnTo>
                    <a:pt x="320040" y="15240"/>
                  </a:lnTo>
                  <a:lnTo>
                    <a:pt x="333756" y="15240"/>
                  </a:lnTo>
                  <a:lnTo>
                    <a:pt x="333756" y="13716"/>
                  </a:lnTo>
                  <a:lnTo>
                    <a:pt x="333756" y="0"/>
                  </a:lnTo>
                  <a:lnTo>
                    <a:pt x="318516" y="0"/>
                  </a:lnTo>
                  <a:lnTo>
                    <a:pt x="318516" y="100584"/>
                  </a:lnTo>
                  <a:lnTo>
                    <a:pt x="306324" y="100584"/>
                  </a:lnTo>
                  <a:lnTo>
                    <a:pt x="306324" y="86868"/>
                  </a:lnTo>
                  <a:lnTo>
                    <a:pt x="318516" y="86868"/>
                  </a:lnTo>
                  <a:lnTo>
                    <a:pt x="318516" y="57912"/>
                  </a:lnTo>
                  <a:lnTo>
                    <a:pt x="304800" y="57912"/>
                  </a:lnTo>
                  <a:lnTo>
                    <a:pt x="304800" y="71628"/>
                  </a:lnTo>
                  <a:lnTo>
                    <a:pt x="304800" y="73152"/>
                  </a:lnTo>
                  <a:lnTo>
                    <a:pt x="304800" y="86868"/>
                  </a:lnTo>
                  <a:lnTo>
                    <a:pt x="291084" y="86868"/>
                  </a:lnTo>
                  <a:lnTo>
                    <a:pt x="291084" y="73152"/>
                  </a:lnTo>
                  <a:lnTo>
                    <a:pt x="291084" y="71628"/>
                  </a:lnTo>
                  <a:lnTo>
                    <a:pt x="291084" y="57912"/>
                  </a:lnTo>
                  <a:lnTo>
                    <a:pt x="291084" y="44196"/>
                  </a:lnTo>
                  <a:lnTo>
                    <a:pt x="291084" y="42672"/>
                  </a:lnTo>
                  <a:lnTo>
                    <a:pt x="291084" y="28956"/>
                  </a:lnTo>
                  <a:lnTo>
                    <a:pt x="304800" y="28956"/>
                  </a:lnTo>
                  <a:lnTo>
                    <a:pt x="304800" y="44196"/>
                  </a:lnTo>
                  <a:lnTo>
                    <a:pt x="318516" y="44196"/>
                  </a:lnTo>
                  <a:lnTo>
                    <a:pt x="318516" y="13716"/>
                  </a:lnTo>
                  <a:lnTo>
                    <a:pt x="304800" y="13716"/>
                  </a:lnTo>
                  <a:lnTo>
                    <a:pt x="304800" y="0"/>
                  </a:lnTo>
                  <a:lnTo>
                    <a:pt x="289560" y="0"/>
                  </a:lnTo>
                  <a:lnTo>
                    <a:pt x="289560" y="13716"/>
                  </a:lnTo>
                  <a:lnTo>
                    <a:pt x="275844" y="13716"/>
                  </a:lnTo>
                  <a:lnTo>
                    <a:pt x="275844" y="0"/>
                  </a:lnTo>
                  <a:lnTo>
                    <a:pt x="260604" y="0"/>
                  </a:lnTo>
                  <a:lnTo>
                    <a:pt x="260604" y="13716"/>
                  </a:lnTo>
                  <a:lnTo>
                    <a:pt x="260604" y="15240"/>
                  </a:lnTo>
                  <a:lnTo>
                    <a:pt x="260604" y="28956"/>
                  </a:lnTo>
                  <a:lnTo>
                    <a:pt x="246888" y="28956"/>
                  </a:lnTo>
                  <a:lnTo>
                    <a:pt x="246888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71628"/>
                  </a:lnTo>
                  <a:lnTo>
                    <a:pt x="275844" y="86868"/>
                  </a:lnTo>
                  <a:lnTo>
                    <a:pt x="275844" y="100584"/>
                  </a:lnTo>
                  <a:lnTo>
                    <a:pt x="262128" y="100584"/>
                  </a:lnTo>
                  <a:lnTo>
                    <a:pt x="262128" y="86868"/>
                  </a:lnTo>
                  <a:lnTo>
                    <a:pt x="275844" y="86868"/>
                  </a:lnTo>
                  <a:lnTo>
                    <a:pt x="275844" y="71628"/>
                  </a:lnTo>
                  <a:lnTo>
                    <a:pt x="260604" y="71628"/>
                  </a:lnTo>
                  <a:lnTo>
                    <a:pt x="260604" y="86868"/>
                  </a:lnTo>
                  <a:lnTo>
                    <a:pt x="246888" y="86868"/>
                  </a:lnTo>
                  <a:lnTo>
                    <a:pt x="246888" y="102108"/>
                  </a:lnTo>
                  <a:lnTo>
                    <a:pt x="260604" y="102108"/>
                  </a:lnTo>
                  <a:lnTo>
                    <a:pt x="260604" y="115824"/>
                  </a:lnTo>
                  <a:lnTo>
                    <a:pt x="245364" y="115824"/>
                  </a:lnTo>
                  <a:lnTo>
                    <a:pt x="245364" y="131064"/>
                  </a:lnTo>
                  <a:lnTo>
                    <a:pt x="275844" y="131064"/>
                  </a:lnTo>
                  <a:lnTo>
                    <a:pt x="275844" y="115824"/>
                  </a:lnTo>
                  <a:lnTo>
                    <a:pt x="318516" y="115824"/>
                  </a:lnTo>
                  <a:lnTo>
                    <a:pt x="318516" y="131064"/>
                  </a:lnTo>
                  <a:lnTo>
                    <a:pt x="333756" y="131064"/>
                  </a:lnTo>
                  <a:lnTo>
                    <a:pt x="333756" y="115824"/>
                  </a:lnTo>
                  <a:lnTo>
                    <a:pt x="320040" y="115824"/>
                  </a:lnTo>
                  <a:lnTo>
                    <a:pt x="320040" y="102108"/>
                  </a:lnTo>
                  <a:lnTo>
                    <a:pt x="333756" y="102108"/>
                  </a:lnTo>
                  <a:lnTo>
                    <a:pt x="333756" y="86868"/>
                  </a:lnTo>
                  <a:lnTo>
                    <a:pt x="348996" y="86868"/>
                  </a:lnTo>
                  <a:lnTo>
                    <a:pt x="348996" y="73152"/>
                  </a:lnTo>
                  <a:lnTo>
                    <a:pt x="376428" y="73152"/>
                  </a:lnTo>
                  <a:lnTo>
                    <a:pt x="376428" y="86868"/>
                  </a:lnTo>
                  <a:lnTo>
                    <a:pt x="377952" y="86868"/>
                  </a:lnTo>
                  <a:lnTo>
                    <a:pt x="377952" y="100584"/>
                  </a:lnTo>
                  <a:lnTo>
                    <a:pt x="376428" y="100584"/>
                  </a:lnTo>
                  <a:lnTo>
                    <a:pt x="376428" y="115824"/>
                  </a:lnTo>
                  <a:lnTo>
                    <a:pt x="362712" y="115824"/>
                  </a:lnTo>
                  <a:lnTo>
                    <a:pt x="362712" y="131064"/>
                  </a:lnTo>
                  <a:lnTo>
                    <a:pt x="393192" y="131064"/>
                  </a:lnTo>
                  <a:lnTo>
                    <a:pt x="393192" y="115824"/>
                  </a:lnTo>
                  <a:lnTo>
                    <a:pt x="391668" y="115824"/>
                  </a:lnTo>
                  <a:lnTo>
                    <a:pt x="391668" y="102108"/>
                  </a:lnTo>
                  <a:lnTo>
                    <a:pt x="405384" y="102108"/>
                  </a:lnTo>
                  <a:lnTo>
                    <a:pt x="405384" y="115824"/>
                  </a:lnTo>
                  <a:lnTo>
                    <a:pt x="406908" y="115824"/>
                  </a:lnTo>
                  <a:lnTo>
                    <a:pt x="406908" y="131064"/>
                  </a:lnTo>
                  <a:lnTo>
                    <a:pt x="422148" y="131064"/>
                  </a:lnTo>
                  <a:lnTo>
                    <a:pt x="422148" y="115824"/>
                  </a:lnTo>
                  <a:lnTo>
                    <a:pt x="434340" y="115824"/>
                  </a:lnTo>
                  <a:lnTo>
                    <a:pt x="434340" y="131064"/>
                  </a:lnTo>
                  <a:lnTo>
                    <a:pt x="464820" y="131064"/>
                  </a:lnTo>
                  <a:lnTo>
                    <a:pt x="464820" y="115824"/>
                  </a:lnTo>
                  <a:lnTo>
                    <a:pt x="478536" y="115824"/>
                  </a:lnTo>
                  <a:lnTo>
                    <a:pt x="478536" y="131064"/>
                  </a:lnTo>
                  <a:lnTo>
                    <a:pt x="493776" y="131064"/>
                  </a:lnTo>
                  <a:lnTo>
                    <a:pt x="493776" y="115824"/>
                  </a:lnTo>
                  <a:lnTo>
                    <a:pt x="522732" y="115824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6868"/>
                  </a:lnTo>
                  <a:lnTo>
                    <a:pt x="509016" y="86868"/>
                  </a:lnTo>
                  <a:lnTo>
                    <a:pt x="509016" y="71628"/>
                  </a:lnTo>
                  <a:lnTo>
                    <a:pt x="493776" y="71628"/>
                  </a:lnTo>
                  <a:lnTo>
                    <a:pt x="493776" y="86868"/>
                  </a:lnTo>
                  <a:lnTo>
                    <a:pt x="493776" y="100584"/>
                  </a:lnTo>
                  <a:lnTo>
                    <a:pt x="480060" y="100584"/>
                  </a:lnTo>
                  <a:lnTo>
                    <a:pt x="480060" y="86868"/>
                  </a:lnTo>
                  <a:lnTo>
                    <a:pt x="493776" y="86868"/>
                  </a:lnTo>
                  <a:lnTo>
                    <a:pt x="493776" y="71628"/>
                  </a:lnTo>
                  <a:lnTo>
                    <a:pt x="493776" y="57912"/>
                  </a:lnTo>
                  <a:lnTo>
                    <a:pt x="522732" y="57912"/>
                  </a:lnTo>
                  <a:lnTo>
                    <a:pt x="522732" y="44196"/>
                  </a:lnTo>
                  <a:lnTo>
                    <a:pt x="537972" y="44196"/>
                  </a:lnTo>
                  <a:lnTo>
                    <a:pt x="537972" y="2895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26308" y="8746489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73152" y="463042"/>
                  </a:moveTo>
                  <a:lnTo>
                    <a:pt x="28956" y="463042"/>
                  </a:lnTo>
                  <a:lnTo>
                    <a:pt x="28956" y="507238"/>
                  </a:lnTo>
                  <a:lnTo>
                    <a:pt x="73152" y="507238"/>
                  </a:lnTo>
                  <a:lnTo>
                    <a:pt x="73152" y="463042"/>
                  </a:lnTo>
                  <a:close/>
                </a:path>
                <a:path w="538479" h="536575">
                  <a:moveTo>
                    <a:pt x="73152" y="27178"/>
                  </a:moveTo>
                  <a:lnTo>
                    <a:pt x="28956" y="27178"/>
                  </a:lnTo>
                  <a:lnTo>
                    <a:pt x="28956" y="71374"/>
                  </a:lnTo>
                  <a:lnTo>
                    <a:pt x="73152" y="71374"/>
                  </a:lnTo>
                  <a:lnTo>
                    <a:pt x="73152" y="27178"/>
                  </a:lnTo>
                  <a:close/>
                </a:path>
                <a:path w="538479" h="536575">
                  <a:moveTo>
                    <a:pt x="102095" y="434340"/>
                  </a:moveTo>
                  <a:lnTo>
                    <a:pt x="86868" y="434340"/>
                  </a:lnTo>
                  <a:lnTo>
                    <a:pt x="86868" y="449580"/>
                  </a:lnTo>
                  <a:lnTo>
                    <a:pt x="86868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6868" y="449580"/>
                  </a:lnTo>
                  <a:lnTo>
                    <a:pt x="86868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2095" y="535940"/>
                  </a:lnTo>
                  <a:lnTo>
                    <a:pt x="102095" y="520954"/>
                  </a:lnTo>
                  <a:lnTo>
                    <a:pt x="102095" y="520700"/>
                  </a:lnTo>
                  <a:lnTo>
                    <a:pt x="102095" y="449580"/>
                  </a:lnTo>
                  <a:lnTo>
                    <a:pt x="102095" y="449326"/>
                  </a:lnTo>
                  <a:lnTo>
                    <a:pt x="102095" y="434340"/>
                  </a:lnTo>
                  <a:close/>
                </a:path>
                <a:path w="538479" h="536575">
                  <a:moveTo>
                    <a:pt x="102095" y="0"/>
                  </a:moveTo>
                  <a:lnTo>
                    <a:pt x="86868" y="0"/>
                  </a:lnTo>
                  <a:lnTo>
                    <a:pt x="86868" y="15240"/>
                  </a:lnTo>
                  <a:lnTo>
                    <a:pt x="86868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6868" y="15240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2095" y="100330"/>
                  </a:lnTo>
                  <a:lnTo>
                    <a:pt x="102095" y="85090"/>
                  </a:lnTo>
                  <a:lnTo>
                    <a:pt x="102095" y="15240"/>
                  </a:lnTo>
                  <a:lnTo>
                    <a:pt x="102095" y="14986"/>
                  </a:lnTo>
                  <a:lnTo>
                    <a:pt x="102095" y="0"/>
                  </a:lnTo>
                  <a:close/>
                </a:path>
                <a:path w="538479" h="536575">
                  <a:moveTo>
                    <a:pt x="160020" y="491998"/>
                  </a:moveTo>
                  <a:lnTo>
                    <a:pt x="144780" y="491998"/>
                  </a:lnTo>
                  <a:lnTo>
                    <a:pt x="144780" y="507238"/>
                  </a:lnTo>
                  <a:lnTo>
                    <a:pt x="160020" y="507238"/>
                  </a:lnTo>
                  <a:lnTo>
                    <a:pt x="160020" y="491998"/>
                  </a:lnTo>
                  <a:close/>
                </a:path>
                <a:path w="538479" h="536575">
                  <a:moveTo>
                    <a:pt x="362712" y="507238"/>
                  </a:moveTo>
                  <a:lnTo>
                    <a:pt x="347472" y="507238"/>
                  </a:lnTo>
                  <a:lnTo>
                    <a:pt x="347472" y="520954"/>
                  </a:lnTo>
                  <a:lnTo>
                    <a:pt x="333756" y="520954"/>
                  </a:lnTo>
                  <a:lnTo>
                    <a:pt x="333756" y="507238"/>
                  </a:lnTo>
                  <a:lnTo>
                    <a:pt x="333756" y="491998"/>
                  </a:lnTo>
                  <a:lnTo>
                    <a:pt x="318516" y="491998"/>
                  </a:lnTo>
                  <a:lnTo>
                    <a:pt x="318516" y="507238"/>
                  </a:lnTo>
                  <a:lnTo>
                    <a:pt x="304800" y="507238"/>
                  </a:lnTo>
                  <a:lnTo>
                    <a:pt x="304800" y="491998"/>
                  </a:lnTo>
                  <a:lnTo>
                    <a:pt x="289560" y="491998"/>
                  </a:lnTo>
                  <a:lnTo>
                    <a:pt x="289560" y="507238"/>
                  </a:lnTo>
                  <a:lnTo>
                    <a:pt x="262128" y="507238"/>
                  </a:lnTo>
                  <a:lnTo>
                    <a:pt x="262128" y="491998"/>
                  </a:lnTo>
                  <a:lnTo>
                    <a:pt x="231648" y="491998"/>
                  </a:lnTo>
                  <a:lnTo>
                    <a:pt x="231648" y="507238"/>
                  </a:lnTo>
                  <a:lnTo>
                    <a:pt x="217932" y="507238"/>
                  </a:lnTo>
                  <a:lnTo>
                    <a:pt x="217932" y="491998"/>
                  </a:lnTo>
                  <a:lnTo>
                    <a:pt x="173736" y="491998"/>
                  </a:lnTo>
                  <a:lnTo>
                    <a:pt x="173736" y="507238"/>
                  </a:lnTo>
                  <a:lnTo>
                    <a:pt x="160020" y="507238"/>
                  </a:lnTo>
                  <a:lnTo>
                    <a:pt x="160020" y="520954"/>
                  </a:lnTo>
                  <a:lnTo>
                    <a:pt x="144780" y="520954"/>
                  </a:lnTo>
                  <a:lnTo>
                    <a:pt x="144780" y="507238"/>
                  </a:lnTo>
                  <a:lnTo>
                    <a:pt x="129540" y="507238"/>
                  </a:lnTo>
                  <a:lnTo>
                    <a:pt x="129540" y="522478"/>
                  </a:lnTo>
                  <a:lnTo>
                    <a:pt x="131064" y="522478"/>
                  </a:lnTo>
                  <a:lnTo>
                    <a:pt x="131064" y="536194"/>
                  </a:lnTo>
                  <a:lnTo>
                    <a:pt x="204216" y="536194"/>
                  </a:lnTo>
                  <a:lnTo>
                    <a:pt x="204216" y="520954"/>
                  </a:lnTo>
                  <a:lnTo>
                    <a:pt x="175260" y="520954"/>
                  </a:lnTo>
                  <a:lnTo>
                    <a:pt x="175260" y="507238"/>
                  </a:lnTo>
                  <a:lnTo>
                    <a:pt x="216408" y="507238"/>
                  </a:lnTo>
                  <a:lnTo>
                    <a:pt x="216408" y="522478"/>
                  </a:lnTo>
                  <a:lnTo>
                    <a:pt x="231648" y="522478"/>
                  </a:lnTo>
                  <a:lnTo>
                    <a:pt x="231648" y="536194"/>
                  </a:lnTo>
                  <a:lnTo>
                    <a:pt x="246888" y="536194"/>
                  </a:lnTo>
                  <a:lnTo>
                    <a:pt x="246888" y="522478"/>
                  </a:lnTo>
                  <a:lnTo>
                    <a:pt x="246888" y="520954"/>
                  </a:lnTo>
                  <a:lnTo>
                    <a:pt x="246888" y="507238"/>
                  </a:lnTo>
                  <a:lnTo>
                    <a:pt x="260604" y="507238"/>
                  </a:lnTo>
                  <a:lnTo>
                    <a:pt x="260604" y="520954"/>
                  </a:lnTo>
                  <a:lnTo>
                    <a:pt x="260604" y="522478"/>
                  </a:lnTo>
                  <a:lnTo>
                    <a:pt x="260604" y="536194"/>
                  </a:lnTo>
                  <a:lnTo>
                    <a:pt x="320040" y="536194"/>
                  </a:lnTo>
                  <a:lnTo>
                    <a:pt x="320040" y="522478"/>
                  </a:lnTo>
                  <a:lnTo>
                    <a:pt x="333756" y="522478"/>
                  </a:lnTo>
                  <a:lnTo>
                    <a:pt x="333756" y="536194"/>
                  </a:lnTo>
                  <a:lnTo>
                    <a:pt x="348996" y="536194"/>
                  </a:lnTo>
                  <a:lnTo>
                    <a:pt x="348996" y="522478"/>
                  </a:lnTo>
                  <a:lnTo>
                    <a:pt x="362712" y="522478"/>
                  </a:lnTo>
                  <a:lnTo>
                    <a:pt x="362712" y="507238"/>
                  </a:lnTo>
                  <a:close/>
                </a:path>
                <a:path w="538479" h="536575">
                  <a:moveTo>
                    <a:pt x="406908" y="507238"/>
                  </a:moveTo>
                  <a:lnTo>
                    <a:pt x="377952" y="507238"/>
                  </a:lnTo>
                  <a:lnTo>
                    <a:pt x="377952" y="491998"/>
                  </a:lnTo>
                  <a:lnTo>
                    <a:pt x="362712" y="491998"/>
                  </a:lnTo>
                  <a:lnTo>
                    <a:pt x="362712" y="507238"/>
                  </a:ln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406908" y="536194"/>
                  </a:lnTo>
                  <a:lnTo>
                    <a:pt x="406908" y="522478"/>
                  </a:lnTo>
                  <a:lnTo>
                    <a:pt x="406908" y="520954"/>
                  </a:lnTo>
                  <a:lnTo>
                    <a:pt x="406908" y="507238"/>
                  </a:lnTo>
                  <a:close/>
                </a:path>
                <a:path w="538479" h="536575">
                  <a:moveTo>
                    <a:pt x="464820" y="507238"/>
                  </a:moveTo>
                  <a:lnTo>
                    <a:pt x="451104" y="507238"/>
                  </a:lnTo>
                  <a:lnTo>
                    <a:pt x="451104" y="491998"/>
                  </a:lnTo>
                  <a:lnTo>
                    <a:pt x="420624" y="491998"/>
                  </a:lnTo>
                  <a:lnTo>
                    <a:pt x="420624" y="507238"/>
                  </a:lnTo>
                  <a:lnTo>
                    <a:pt x="449580" y="507238"/>
                  </a:lnTo>
                  <a:lnTo>
                    <a:pt x="449580" y="520954"/>
                  </a:lnTo>
                  <a:lnTo>
                    <a:pt x="420624" y="520954"/>
                  </a:lnTo>
                  <a:lnTo>
                    <a:pt x="420624" y="536194"/>
                  </a:lnTo>
                  <a:lnTo>
                    <a:pt x="451104" y="536194"/>
                  </a:lnTo>
                  <a:lnTo>
                    <a:pt x="451104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8479" h="536575">
                  <a:moveTo>
                    <a:pt x="509016" y="27178"/>
                  </a:moveTo>
                  <a:lnTo>
                    <a:pt x="464820" y="27178"/>
                  </a:lnTo>
                  <a:lnTo>
                    <a:pt x="464820" y="71374"/>
                  </a:lnTo>
                  <a:lnTo>
                    <a:pt x="509016" y="71374"/>
                  </a:lnTo>
                  <a:lnTo>
                    <a:pt x="509016" y="27178"/>
                  </a:lnTo>
                  <a:close/>
                </a:path>
                <a:path w="538479" h="536575">
                  <a:moveTo>
                    <a:pt x="537972" y="520954"/>
                  </a:moveTo>
                  <a:lnTo>
                    <a:pt x="522732" y="520954"/>
                  </a:lnTo>
                  <a:lnTo>
                    <a:pt x="522732" y="507238"/>
                  </a:lnTo>
                  <a:lnTo>
                    <a:pt x="522732" y="491998"/>
                  </a:lnTo>
                  <a:lnTo>
                    <a:pt x="507492" y="491998"/>
                  </a:lnTo>
                  <a:lnTo>
                    <a:pt x="507492" y="507238"/>
                  </a:lnTo>
                  <a:lnTo>
                    <a:pt x="493776" y="507238"/>
                  </a:lnTo>
                  <a:lnTo>
                    <a:pt x="493776" y="493522"/>
                  </a:lnTo>
                  <a:lnTo>
                    <a:pt x="493776" y="491998"/>
                  </a:lnTo>
                  <a:lnTo>
                    <a:pt x="493776" y="478282"/>
                  </a:lnTo>
                  <a:lnTo>
                    <a:pt x="478536" y="478282"/>
                  </a:lnTo>
                  <a:lnTo>
                    <a:pt x="478536" y="491998"/>
                  </a:lnTo>
                  <a:lnTo>
                    <a:pt x="478536" y="493522"/>
                  </a:lnTo>
                  <a:lnTo>
                    <a:pt x="478536" y="507238"/>
                  </a:lnTo>
                  <a:lnTo>
                    <a:pt x="492252" y="507238"/>
                  </a:lnTo>
                  <a:lnTo>
                    <a:pt x="492252" y="522478"/>
                  </a:lnTo>
                  <a:lnTo>
                    <a:pt x="493776" y="522478"/>
                  </a:lnTo>
                  <a:lnTo>
                    <a:pt x="493776" y="536194"/>
                  </a:lnTo>
                  <a:lnTo>
                    <a:pt x="537972" y="536194"/>
                  </a:lnTo>
                  <a:lnTo>
                    <a:pt x="537972" y="520954"/>
                  </a:lnTo>
                  <a:close/>
                </a:path>
                <a:path w="538479" h="536575">
                  <a:moveTo>
                    <a:pt x="537972" y="0"/>
                  </a:moveTo>
                  <a:lnTo>
                    <a:pt x="522732" y="0"/>
                  </a:lnTo>
                  <a:lnTo>
                    <a:pt x="522732" y="15240"/>
                  </a:lnTo>
                  <a:lnTo>
                    <a:pt x="522732" y="85090"/>
                  </a:lnTo>
                  <a:lnTo>
                    <a:pt x="451104" y="85090"/>
                  </a:lnTo>
                  <a:lnTo>
                    <a:pt x="451104" y="15240"/>
                  </a:lnTo>
                  <a:lnTo>
                    <a:pt x="522732" y="15240"/>
                  </a:lnTo>
                  <a:lnTo>
                    <a:pt x="522732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85090"/>
                  </a:lnTo>
                  <a:lnTo>
                    <a:pt x="435864" y="100330"/>
                  </a:lnTo>
                  <a:lnTo>
                    <a:pt x="537972" y="100330"/>
                  </a:lnTo>
                  <a:lnTo>
                    <a:pt x="537972" y="85090"/>
                  </a:lnTo>
                  <a:lnTo>
                    <a:pt x="537972" y="15240"/>
                  </a:lnTo>
                  <a:lnTo>
                    <a:pt x="537972" y="14986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1568" y="8941307"/>
              <a:ext cx="188975" cy="1463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249923" y="8688323"/>
            <a:ext cx="664845" cy="645160"/>
            <a:chOff x="6249923" y="8688323"/>
            <a:chExt cx="664845" cy="645160"/>
          </a:xfrm>
        </p:grpSpPr>
        <p:sp>
          <p:nvSpPr>
            <p:cNvPr id="15" name="object 15"/>
            <p:cNvSpPr/>
            <p:nvPr/>
          </p:nvSpPr>
          <p:spPr>
            <a:xfrm>
              <a:off x="6249923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4" y="644652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12408" y="8744711"/>
              <a:ext cx="538480" cy="161925"/>
            </a:xfrm>
            <a:custGeom>
              <a:avLst/>
              <a:gdLst/>
              <a:ahLst/>
              <a:cxnLst/>
              <a:rect l="l" t="t" r="r" b="b"/>
              <a:pathLst>
                <a:path w="538479" h="161925">
                  <a:moveTo>
                    <a:pt x="59436" y="146304"/>
                  </a:moveTo>
                  <a:lnTo>
                    <a:pt x="0" y="146304"/>
                  </a:lnTo>
                  <a:lnTo>
                    <a:pt x="0" y="161544"/>
                  </a:lnTo>
                  <a:lnTo>
                    <a:pt x="59436" y="161544"/>
                  </a:lnTo>
                  <a:lnTo>
                    <a:pt x="59436" y="146304"/>
                  </a:lnTo>
                  <a:close/>
                </a:path>
                <a:path w="538479" h="161925">
                  <a:moveTo>
                    <a:pt x="73152" y="117348"/>
                  </a:moveTo>
                  <a:lnTo>
                    <a:pt x="28956" y="117348"/>
                  </a:lnTo>
                  <a:lnTo>
                    <a:pt x="28956" y="132588"/>
                  </a:lnTo>
                  <a:lnTo>
                    <a:pt x="73152" y="132588"/>
                  </a:lnTo>
                  <a:lnTo>
                    <a:pt x="73152" y="117348"/>
                  </a:lnTo>
                  <a:close/>
                </a:path>
                <a:path w="538479" h="161925">
                  <a:moveTo>
                    <a:pt x="103632" y="117348"/>
                  </a:moveTo>
                  <a:lnTo>
                    <a:pt x="88392" y="117348"/>
                  </a:lnTo>
                  <a:lnTo>
                    <a:pt x="88392" y="132588"/>
                  </a:lnTo>
                  <a:lnTo>
                    <a:pt x="103632" y="132588"/>
                  </a:lnTo>
                  <a:lnTo>
                    <a:pt x="103632" y="117348"/>
                  </a:lnTo>
                  <a:close/>
                </a:path>
                <a:path w="538479" h="161925">
                  <a:moveTo>
                    <a:pt x="146304" y="15240"/>
                  </a:moveTo>
                  <a:lnTo>
                    <a:pt x="132588" y="15240"/>
                  </a:lnTo>
                  <a:lnTo>
                    <a:pt x="132588" y="0"/>
                  </a:lnTo>
                  <a:lnTo>
                    <a:pt x="117348" y="0"/>
                  </a:lnTo>
                  <a:lnTo>
                    <a:pt x="117348" y="15240"/>
                  </a:lnTo>
                  <a:lnTo>
                    <a:pt x="115824" y="15240"/>
                  </a:lnTo>
                  <a:lnTo>
                    <a:pt x="115824" y="28956"/>
                  </a:lnTo>
                  <a:lnTo>
                    <a:pt x="115824" y="30480"/>
                  </a:lnTo>
                  <a:lnTo>
                    <a:pt x="115824" y="44196"/>
                  </a:lnTo>
                  <a:lnTo>
                    <a:pt x="146304" y="44196"/>
                  </a:lnTo>
                  <a:lnTo>
                    <a:pt x="146304" y="30480"/>
                  </a:lnTo>
                  <a:lnTo>
                    <a:pt x="146304" y="28956"/>
                  </a:lnTo>
                  <a:lnTo>
                    <a:pt x="146304" y="15240"/>
                  </a:lnTo>
                  <a:close/>
                </a:path>
                <a:path w="538479" h="161925">
                  <a:moveTo>
                    <a:pt x="219456" y="0"/>
                  </a:moveTo>
                  <a:lnTo>
                    <a:pt x="204216" y="0"/>
                  </a:lnTo>
                  <a:lnTo>
                    <a:pt x="204216" y="15240"/>
                  </a:lnTo>
                  <a:lnTo>
                    <a:pt x="219456" y="15240"/>
                  </a:lnTo>
                  <a:lnTo>
                    <a:pt x="219456" y="0"/>
                  </a:lnTo>
                  <a:close/>
                </a:path>
                <a:path w="538479" h="161925">
                  <a:moveTo>
                    <a:pt x="262115" y="73152"/>
                  </a:moveTo>
                  <a:lnTo>
                    <a:pt x="248412" y="73152"/>
                  </a:lnTo>
                  <a:lnTo>
                    <a:pt x="248412" y="57912"/>
                  </a:lnTo>
                  <a:lnTo>
                    <a:pt x="233172" y="57912"/>
                  </a:lnTo>
                  <a:lnTo>
                    <a:pt x="233172" y="73152"/>
                  </a:lnTo>
                  <a:lnTo>
                    <a:pt x="233172" y="88392"/>
                  </a:lnTo>
                  <a:lnTo>
                    <a:pt x="233172" y="102108"/>
                  </a:lnTo>
                  <a:lnTo>
                    <a:pt x="219456" y="102108"/>
                  </a:lnTo>
                  <a:lnTo>
                    <a:pt x="219456" y="88392"/>
                  </a:lnTo>
                  <a:lnTo>
                    <a:pt x="233172" y="88392"/>
                  </a:lnTo>
                  <a:lnTo>
                    <a:pt x="233172" y="73152"/>
                  </a:lnTo>
                  <a:lnTo>
                    <a:pt x="219456" y="73152"/>
                  </a:lnTo>
                  <a:lnTo>
                    <a:pt x="219456" y="59436"/>
                  </a:lnTo>
                  <a:lnTo>
                    <a:pt x="219456" y="57912"/>
                  </a:lnTo>
                  <a:lnTo>
                    <a:pt x="219456" y="44196"/>
                  </a:lnTo>
                  <a:lnTo>
                    <a:pt x="190487" y="44196"/>
                  </a:lnTo>
                  <a:lnTo>
                    <a:pt x="190487" y="30480"/>
                  </a:lnTo>
                  <a:lnTo>
                    <a:pt x="204216" y="30480"/>
                  </a:lnTo>
                  <a:lnTo>
                    <a:pt x="204216" y="15240"/>
                  </a:lnTo>
                  <a:lnTo>
                    <a:pt x="188976" y="15240"/>
                  </a:lnTo>
                  <a:lnTo>
                    <a:pt x="188976" y="73152"/>
                  </a:lnTo>
                  <a:lnTo>
                    <a:pt x="188976" y="88392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75260" y="131064"/>
                  </a:lnTo>
                  <a:lnTo>
                    <a:pt x="175260" y="117348"/>
                  </a:lnTo>
                  <a:lnTo>
                    <a:pt x="188976" y="117348"/>
                  </a:lnTo>
                  <a:lnTo>
                    <a:pt x="188976" y="88392"/>
                  </a:lnTo>
                  <a:lnTo>
                    <a:pt x="175260" y="88392"/>
                  </a:lnTo>
                  <a:lnTo>
                    <a:pt x="175260" y="102108"/>
                  </a:lnTo>
                  <a:lnTo>
                    <a:pt x="161544" y="102108"/>
                  </a:lnTo>
                  <a:lnTo>
                    <a:pt x="161544" y="88392"/>
                  </a:lnTo>
                  <a:lnTo>
                    <a:pt x="161544" y="73152"/>
                  </a:lnTo>
                  <a:lnTo>
                    <a:pt x="188976" y="73152"/>
                  </a:lnTo>
                  <a:lnTo>
                    <a:pt x="188976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60020" y="30480"/>
                  </a:lnTo>
                  <a:lnTo>
                    <a:pt x="160020" y="44196"/>
                  </a:lnTo>
                  <a:lnTo>
                    <a:pt x="175260" y="44196"/>
                  </a:lnTo>
                  <a:lnTo>
                    <a:pt x="175260" y="57912"/>
                  </a:lnTo>
                  <a:lnTo>
                    <a:pt x="160020" y="57912"/>
                  </a:lnTo>
                  <a:lnTo>
                    <a:pt x="160020" y="73152"/>
                  </a:lnTo>
                  <a:lnTo>
                    <a:pt x="160020" y="103632"/>
                  </a:lnTo>
                  <a:lnTo>
                    <a:pt x="160020" y="117348"/>
                  </a:lnTo>
                  <a:lnTo>
                    <a:pt x="132588" y="117348"/>
                  </a:lnTo>
                  <a:lnTo>
                    <a:pt x="132588" y="103632"/>
                  </a:lnTo>
                  <a:lnTo>
                    <a:pt x="132588" y="102108"/>
                  </a:lnTo>
                  <a:lnTo>
                    <a:pt x="132588" y="88392"/>
                  </a:lnTo>
                  <a:lnTo>
                    <a:pt x="146304" y="88392"/>
                  </a:lnTo>
                  <a:lnTo>
                    <a:pt x="146304" y="103632"/>
                  </a:lnTo>
                  <a:lnTo>
                    <a:pt x="160020" y="103632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57912"/>
                  </a:lnTo>
                  <a:lnTo>
                    <a:pt x="131064" y="57912"/>
                  </a:lnTo>
                  <a:lnTo>
                    <a:pt x="131064" y="73152"/>
                  </a:lnTo>
                  <a:lnTo>
                    <a:pt x="117348" y="73152"/>
                  </a:lnTo>
                  <a:lnTo>
                    <a:pt x="117348" y="88392"/>
                  </a:lnTo>
                  <a:lnTo>
                    <a:pt x="117348" y="102108"/>
                  </a:lnTo>
                  <a:lnTo>
                    <a:pt x="117348" y="103632"/>
                  </a:lnTo>
                  <a:lnTo>
                    <a:pt x="117348" y="117348"/>
                  </a:lnTo>
                  <a:lnTo>
                    <a:pt x="115824" y="117348"/>
                  </a:lnTo>
                  <a:lnTo>
                    <a:pt x="115824" y="131064"/>
                  </a:lnTo>
                  <a:lnTo>
                    <a:pt x="115824" y="132588"/>
                  </a:lnTo>
                  <a:lnTo>
                    <a:pt x="115824" y="146304"/>
                  </a:lnTo>
                  <a:lnTo>
                    <a:pt x="146304" y="146304"/>
                  </a:lnTo>
                  <a:lnTo>
                    <a:pt x="146304" y="132588"/>
                  </a:lnTo>
                  <a:lnTo>
                    <a:pt x="160020" y="132588"/>
                  </a:lnTo>
                  <a:lnTo>
                    <a:pt x="160020" y="146304"/>
                  </a:lnTo>
                  <a:lnTo>
                    <a:pt x="248412" y="146304"/>
                  </a:lnTo>
                  <a:lnTo>
                    <a:pt x="248412" y="132588"/>
                  </a:lnTo>
                  <a:lnTo>
                    <a:pt x="248412" y="131064"/>
                  </a:lnTo>
                  <a:lnTo>
                    <a:pt x="248412" y="117348"/>
                  </a:lnTo>
                  <a:lnTo>
                    <a:pt x="233172" y="117348"/>
                  </a:lnTo>
                  <a:lnTo>
                    <a:pt x="233172" y="131064"/>
                  </a:lnTo>
                  <a:lnTo>
                    <a:pt x="204216" y="131064"/>
                  </a:lnTo>
                  <a:lnTo>
                    <a:pt x="204216" y="117348"/>
                  </a:lnTo>
                  <a:lnTo>
                    <a:pt x="190487" y="117348"/>
                  </a:lnTo>
                  <a:lnTo>
                    <a:pt x="190487" y="103632"/>
                  </a:lnTo>
                  <a:lnTo>
                    <a:pt x="190487" y="102108"/>
                  </a:lnTo>
                  <a:lnTo>
                    <a:pt x="190487" y="88392"/>
                  </a:lnTo>
                  <a:lnTo>
                    <a:pt x="204216" y="88392"/>
                  </a:lnTo>
                  <a:lnTo>
                    <a:pt x="204216" y="73152"/>
                  </a:lnTo>
                  <a:lnTo>
                    <a:pt x="190487" y="73152"/>
                  </a:lnTo>
                  <a:lnTo>
                    <a:pt x="190487" y="59436"/>
                  </a:lnTo>
                  <a:lnTo>
                    <a:pt x="204216" y="59436"/>
                  </a:lnTo>
                  <a:lnTo>
                    <a:pt x="204216" y="73152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04216" y="88392"/>
                  </a:lnTo>
                  <a:lnTo>
                    <a:pt x="204216" y="103632"/>
                  </a:lnTo>
                  <a:lnTo>
                    <a:pt x="217932" y="103632"/>
                  </a:lnTo>
                  <a:lnTo>
                    <a:pt x="217932" y="117348"/>
                  </a:lnTo>
                  <a:lnTo>
                    <a:pt x="233172" y="117348"/>
                  </a:lnTo>
                  <a:lnTo>
                    <a:pt x="233172" y="103632"/>
                  </a:lnTo>
                  <a:lnTo>
                    <a:pt x="248412" y="103632"/>
                  </a:lnTo>
                  <a:lnTo>
                    <a:pt x="248412" y="88392"/>
                  </a:lnTo>
                  <a:lnTo>
                    <a:pt x="262115" y="88392"/>
                  </a:lnTo>
                  <a:lnTo>
                    <a:pt x="262115" y="73152"/>
                  </a:lnTo>
                  <a:close/>
                </a:path>
                <a:path w="538479" h="161925">
                  <a:moveTo>
                    <a:pt x="277368" y="88392"/>
                  </a:moveTo>
                  <a:lnTo>
                    <a:pt x="262115" y="88392"/>
                  </a:lnTo>
                  <a:lnTo>
                    <a:pt x="262115" y="103632"/>
                  </a:lnTo>
                  <a:lnTo>
                    <a:pt x="277368" y="103632"/>
                  </a:lnTo>
                  <a:lnTo>
                    <a:pt x="277368" y="88392"/>
                  </a:lnTo>
                  <a:close/>
                </a:path>
                <a:path w="538479" h="161925">
                  <a:moveTo>
                    <a:pt x="291084" y="15240"/>
                  </a:moveTo>
                  <a:lnTo>
                    <a:pt x="263639" y="15240"/>
                  </a:lnTo>
                  <a:lnTo>
                    <a:pt x="263639" y="0"/>
                  </a:lnTo>
                  <a:lnTo>
                    <a:pt x="233172" y="0"/>
                  </a:lnTo>
                  <a:lnTo>
                    <a:pt x="233172" y="15240"/>
                  </a:lnTo>
                  <a:lnTo>
                    <a:pt x="246888" y="15240"/>
                  </a:lnTo>
                  <a:lnTo>
                    <a:pt x="246888" y="28956"/>
                  </a:lnTo>
                  <a:lnTo>
                    <a:pt x="233172" y="28956"/>
                  </a:lnTo>
                  <a:lnTo>
                    <a:pt x="233172" y="44196"/>
                  </a:lnTo>
                  <a:lnTo>
                    <a:pt x="248412" y="44196"/>
                  </a:lnTo>
                  <a:lnTo>
                    <a:pt x="248412" y="30480"/>
                  </a:lnTo>
                  <a:lnTo>
                    <a:pt x="262115" y="30480"/>
                  </a:lnTo>
                  <a:lnTo>
                    <a:pt x="262115" y="44196"/>
                  </a:lnTo>
                  <a:lnTo>
                    <a:pt x="277368" y="44196"/>
                  </a:lnTo>
                  <a:lnTo>
                    <a:pt x="277368" y="30480"/>
                  </a:lnTo>
                  <a:lnTo>
                    <a:pt x="291084" y="30480"/>
                  </a:lnTo>
                  <a:lnTo>
                    <a:pt x="291084" y="15240"/>
                  </a:lnTo>
                  <a:close/>
                </a:path>
                <a:path w="538479" h="161925">
                  <a:moveTo>
                    <a:pt x="364236" y="131064"/>
                  </a:moveTo>
                  <a:lnTo>
                    <a:pt x="350520" y="131064"/>
                  </a:lnTo>
                  <a:lnTo>
                    <a:pt x="350520" y="117348"/>
                  </a:lnTo>
                  <a:lnTo>
                    <a:pt x="335280" y="117348"/>
                  </a:lnTo>
                  <a:lnTo>
                    <a:pt x="335280" y="132588"/>
                  </a:lnTo>
                  <a:lnTo>
                    <a:pt x="348996" y="132588"/>
                  </a:lnTo>
                  <a:lnTo>
                    <a:pt x="348996" y="146304"/>
                  </a:lnTo>
                  <a:lnTo>
                    <a:pt x="364236" y="146304"/>
                  </a:lnTo>
                  <a:lnTo>
                    <a:pt x="364236" y="131064"/>
                  </a:lnTo>
                  <a:close/>
                </a:path>
                <a:path w="538479" h="161925">
                  <a:moveTo>
                    <a:pt x="537972" y="117348"/>
                  </a:moveTo>
                  <a:lnTo>
                    <a:pt x="493776" y="117348"/>
                  </a:lnTo>
                  <a:lnTo>
                    <a:pt x="493776" y="131064"/>
                  </a:lnTo>
                  <a:lnTo>
                    <a:pt x="466344" y="131064"/>
                  </a:lnTo>
                  <a:lnTo>
                    <a:pt x="466344" y="117348"/>
                  </a:lnTo>
                  <a:lnTo>
                    <a:pt x="422148" y="117348"/>
                  </a:lnTo>
                  <a:lnTo>
                    <a:pt x="422148" y="103632"/>
                  </a:lnTo>
                  <a:lnTo>
                    <a:pt x="422148" y="0"/>
                  </a:lnTo>
                  <a:lnTo>
                    <a:pt x="406908" y="0"/>
                  </a:lnTo>
                  <a:lnTo>
                    <a:pt x="406908" y="131064"/>
                  </a:lnTo>
                  <a:lnTo>
                    <a:pt x="393192" y="131064"/>
                  </a:lnTo>
                  <a:lnTo>
                    <a:pt x="393192" y="117348"/>
                  </a:lnTo>
                  <a:lnTo>
                    <a:pt x="379476" y="117348"/>
                  </a:lnTo>
                  <a:lnTo>
                    <a:pt x="379476" y="103632"/>
                  </a:lnTo>
                  <a:lnTo>
                    <a:pt x="393192" y="103632"/>
                  </a:lnTo>
                  <a:lnTo>
                    <a:pt x="393192" y="88392"/>
                  </a:lnTo>
                  <a:lnTo>
                    <a:pt x="406908" y="88392"/>
                  </a:lnTo>
                  <a:lnTo>
                    <a:pt x="406908" y="73152"/>
                  </a:lnTo>
                  <a:lnTo>
                    <a:pt x="393192" y="73152"/>
                  </a:lnTo>
                  <a:lnTo>
                    <a:pt x="393192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06908" y="30480"/>
                  </a:lnTo>
                  <a:lnTo>
                    <a:pt x="406908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77952" y="30480"/>
                  </a:lnTo>
                  <a:lnTo>
                    <a:pt x="377952" y="44196"/>
                  </a:lnTo>
                  <a:lnTo>
                    <a:pt x="377952" y="88392"/>
                  </a:lnTo>
                  <a:lnTo>
                    <a:pt x="377952" y="102108"/>
                  </a:lnTo>
                  <a:lnTo>
                    <a:pt x="364236" y="102108"/>
                  </a:lnTo>
                  <a:lnTo>
                    <a:pt x="364236" y="88392"/>
                  </a:lnTo>
                  <a:lnTo>
                    <a:pt x="377952" y="88392"/>
                  </a:lnTo>
                  <a:lnTo>
                    <a:pt x="377952" y="44196"/>
                  </a:lnTo>
                  <a:lnTo>
                    <a:pt x="350520" y="44196"/>
                  </a:lnTo>
                  <a:lnTo>
                    <a:pt x="350520" y="30480"/>
                  </a:lnTo>
                  <a:lnTo>
                    <a:pt x="350520" y="28956"/>
                  </a:lnTo>
                  <a:lnTo>
                    <a:pt x="350520" y="15240"/>
                  </a:lnTo>
                  <a:lnTo>
                    <a:pt x="364236" y="15240"/>
                  </a:lnTo>
                  <a:lnTo>
                    <a:pt x="364236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44196"/>
                  </a:lnTo>
                  <a:lnTo>
                    <a:pt x="348996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48996" y="44196"/>
                  </a:lnTo>
                  <a:lnTo>
                    <a:pt x="348996" y="15240"/>
                  </a:lnTo>
                  <a:lnTo>
                    <a:pt x="335280" y="15240"/>
                  </a:lnTo>
                  <a:lnTo>
                    <a:pt x="335280" y="0"/>
                  </a:lnTo>
                  <a:lnTo>
                    <a:pt x="333756" y="0"/>
                  </a:lnTo>
                  <a:lnTo>
                    <a:pt x="333756" y="59436"/>
                  </a:lnTo>
                  <a:lnTo>
                    <a:pt x="333756" y="73152"/>
                  </a:lnTo>
                  <a:lnTo>
                    <a:pt x="320040" y="73152"/>
                  </a:lnTo>
                  <a:lnTo>
                    <a:pt x="320040" y="59436"/>
                  </a:lnTo>
                  <a:lnTo>
                    <a:pt x="333756" y="59436"/>
                  </a:lnTo>
                  <a:lnTo>
                    <a:pt x="333756" y="0"/>
                  </a:lnTo>
                  <a:lnTo>
                    <a:pt x="320040" y="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6311" y="28956"/>
                  </a:lnTo>
                  <a:lnTo>
                    <a:pt x="306311" y="44196"/>
                  </a:lnTo>
                  <a:lnTo>
                    <a:pt x="291084" y="44196"/>
                  </a:lnTo>
                  <a:lnTo>
                    <a:pt x="291084" y="57912"/>
                  </a:lnTo>
                  <a:lnTo>
                    <a:pt x="275844" y="57912"/>
                  </a:lnTo>
                  <a:lnTo>
                    <a:pt x="275844" y="73152"/>
                  </a:lnTo>
                  <a:lnTo>
                    <a:pt x="291084" y="73152"/>
                  </a:lnTo>
                  <a:lnTo>
                    <a:pt x="291084" y="59436"/>
                  </a:lnTo>
                  <a:lnTo>
                    <a:pt x="304787" y="59436"/>
                  </a:lnTo>
                  <a:lnTo>
                    <a:pt x="304787" y="73152"/>
                  </a:lnTo>
                  <a:lnTo>
                    <a:pt x="291084" y="73152"/>
                  </a:lnTo>
                  <a:lnTo>
                    <a:pt x="291084" y="88392"/>
                  </a:lnTo>
                  <a:lnTo>
                    <a:pt x="291084" y="102108"/>
                  </a:lnTo>
                  <a:lnTo>
                    <a:pt x="291084" y="103632"/>
                  </a:lnTo>
                  <a:lnTo>
                    <a:pt x="291084" y="117348"/>
                  </a:lnTo>
                  <a:lnTo>
                    <a:pt x="291084" y="131064"/>
                  </a:lnTo>
                  <a:lnTo>
                    <a:pt x="277368" y="131064"/>
                  </a:lnTo>
                  <a:lnTo>
                    <a:pt x="277368" y="117348"/>
                  </a:lnTo>
                  <a:lnTo>
                    <a:pt x="262115" y="117348"/>
                  </a:lnTo>
                  <a:lnTo>
                    <a:pt x="262115" y="131064"/>
                  </a:lnTo>
                  <a:lnTo>
                    <a:pt x="262115" y="132588"/>
                  </a:lnTo>
                  <a:lnTo>
                    <a:pt x="262115" y="146304"/>
                  </a:lnTo>
                  <a:lnTo>
                    <a:pt x="292608" y="146304"/>
                  </a:lnTo>
                  <a:lnTo>
                    <a:pt x="292608" y="132588"/>
                  </a:lnTo>
                  <a:lnTo>
                    <a:pt x="304787" y="132588"/>
                  </a:lnTo>
                  <a:lnTo>
                    <a:pt x="304787" y="146304"/>
                  </a:lnTo>
                  <a:lnTo>
                    <a:pt x="320040" y="146304"/>
                  </a:lnTo>
                  <a:lnTo>
                    <a:pt x="320040" y="132588"/>
                  </a:lnTo>
                  <a:lnTo>
                    <a:pt x="321564" y="132588"/>
                  </a:lnTo>
                  <a:lnTo>
                    <a:pt x="321564" y="117348"/>
                  </a:lnTo>
                  <a:lnTo>
                    <a:pt x="306311" y="117348"/>
                  </a:lnTo>
                  <a:lnTo>
                    <a:pt x="306311" y="103632"/>
                  </a:lnTo>
                  <a:lnTo>
                    <a:pt x="306311" y="102108"/>
                  </a:lnTo>
                  <a:lnTo>
                    <a:pt x="306311" y="88392"/>
                  </a:lnTo>
                  <a:lnTo>
                    <a:pt x="320040" y="88392"/>
                  </a:lnTo>
                  <a:lnTo>
                    <a:pt x="320040" y="103632"/>
                  </a:lnTo>
                  <a:lnTo>
                    <a:pt x="335280" y="103632"/>
                  </a:lnTo>
                  <a:lnTo>
                    <a:pt x="335280" y="88392"/>
                  </a:lnTo>
                  <a:lnTo>
                    <a:pt x="335280" y="73152"/>
                  </a:lnTo>
                  <a:lnTo>
                    <a:pt x="348996" y="73152"/>
                  </a:lnTo>
                  <a:lnTo>
                    <a:pt x="348996" y="88392"/>
                  </a:lnTo>
                  <a:lnTo>
                    <a:pt x="348996" y="103632"/>
                  </a:lnTo>
                  <a:lnTo>
                    <a:pt x="364236" y="103632"/>
                  </a:lnTo>
                  <a:lnTo>
                    <a:pt x="364236" y="117348"/>
                  </a:lnTo>
                  <a:lnTo>
                    <a:pt x="377952" y="117348"/>
                  </a:lnTo>
                  <a:lnTo>
                    <a:pt x="377952" y="132588"/>
                  </a:lnTo>
                  <a:lnTo>
                    <a:pt x="393192" y="132588"/>
                  </a:lnTo>
                  <a:lnTo>
                    <a:pt x="393192" y="146304"/>
                  </a:lnTo>
                  <a:lnTo>
                    <a:pt x="408432" y="146304"/>
                  </a:lnTo>
                  <a:lnTo>
                    <a:pt x="408432" y="132588"/>
                  </a:lnTo>
                  <a:lnTo>
                    <a:pt x="435864" y="132588"/>
                  </a:lnTo>
                  <a:lnTo>
                    <a:pt x="435864" y="146304"/>
                  </a:lnTo>
                  <a:lnTo>
                    <a:pt x="495300" y="146304"/>
                  </a:lnTo>
                  <a:lnTo>
                    <a:pt x="495300" y="132588"/>
                  </a:lnTo>
                  <a:lnTo>
                    <a:pt x="537972" y="132588"/>
                  </a:lnTo>
                  <a:lnTo>
                    <a:pt x="537972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12408" y="8891015"/>
              <a:ext cx="539750" cy="116205"/>
            </a:xfrm>
            <a:custGeom>
              <a:avLst/>
              <a:gdLst/>
              <a:ahLst/>
              <a:cxnLst/>
              <a:rect l="l" t="t" r="r" b="b"/>
              <a:pathLst>
                <a:path w="539750" h="116204">
                  <a:moveTo>
                    <a:pt x="15240" y="86868"/>
                  </a:moveTo>
                  <a:lnTo>
                    <a:pt x="0" y="86868"/>
                  </a:lnTo>
                  <a:lnTo>
                    <a:pt x="0" y="102108"/>
                  </a:lnTo>
                  <a:lnTo>
                    <a:pt x="15240" y="102108"/>
                  </a:lnTo>
                  <a:lnTo>
                    <a:pt x="15240" y="86868"/>
                  </a:lnTo>
                  <a:close/>
                </a:path>
                <a:path w="539750" h="116204">
                  <a:moveTo>
                    <a:pt x="117348" y="0"/>
                  </a:moveTo>
                  <a:lnTo>
                    <a:pt x="86868" y="0"/>
                  </a:lnTo>
                  <a:lnTo>
                    <a:pt x="86868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39750" h="116204">
                  <a:moveTo>
                    <a:pt x="539496" y="57912"/>
                  </a:moveTo>
                  <a:lnTo>
                    <a:pt x="510540" y="57912"/>
                  </a:lnTo>
                  <a:lnTo>
                    <a:pt x="510540" y="42672"/>
                  </a:lnTo>
                  <a:lnTo>
                    <a:pt x="509016" y="42672"/>
                  </a:lnTo>
                  <a:lnTo>
                    <a:pt x="509016" y="28956"/>
                  </a:lnTo>
                  <a:lnTo>
                    <a:pt x="495300" y="28956"/>
                  </a:lnTo>
                  <a:lnTo>
                    <a:pt x="495300" y="15240"/>
                  </a:lnTo>
                  <a:lnTo>
                    <a:pt x="509016" y="15240"/>
                  </a:lnTo>
                  <a:lnTo>
                    <a:pt x="509016" y="28956"/>
                  </a:lnTo>
                  <a:lnTo>
                    <a:pt x="522732" y="28956"/>
                  </a:lnTo>
                  <a:lnTo>
                    <a:pt x="522732" y="44196"/>
                  </a:lnTo>
                  <a:lnTo>
                    <a:pt x="537972" y="44196"/>
                  </a:lnTo>
                  <a:lnTo>
                    <a:pt x="537972" y="28956"/>
                  </a:lnTo>
                  <a:lnTo>
                    <a:pt x="524256" y="28956"/>
                  </a:lnTo>
                  <a:lnTo>
                    <a:pt x="524256" y="15240"/>
                  </a:lnTo>
                  <a:lnTo>
                    <a:pt x="537972" y="15240"/>
                  </a:lnTo>
                  <a:lnTo>
                    <a:pt x="537972" y="0"/>
                  </a:lnTo>
                  <a:lnTo>
                    <a:pt x="493776" y="0"/>
                  </a:lnTo>
                  <a:lnTo>
                    <a:pt x="493776" y="28956"/>
                  </a:lnTo>
                  <a:lnTo>
                    <a:pt x="493776" y="42672"/>
                  </a:lnTo>
                  <a:lnTo>
                    <a:pt x="480060" y="42672"/>
                  </a:lnTo>
                  <a:lnTo>
                    <a:pt x="480060" y="44196"/>
                  </a:lnTo>
                  <a:lnTo>
                    <a:pt x="480060" y="57912"/>
                  </a:lnTo>
                  <a:lnTo>
                    <a:pt x="466344" y="57912"/>
                  </a:lnTo>
                  <a:lnTo>
                    <a:pt x="466344" y="44196"/>
                  </a:lnTo>
                  <a:lnTo>
                    <a:pt x="480060" y="44196"/>
                  </a:lnTo>
                  <a:lnTo>
                    <a:pt x="480060" y="42672"/>
                  </a:lnTo>
                  <a:lnTo>
                    <a:pt x="480060" y="28956"/>
                  </a:lnTo>
                  <a:lnTo>
                    <a:pt x="493776" y="28956"/>
                  </a:lnTo>
                  <a:lnTo>
                    <a:pt x="493776" y="0"/>
                  </a:lnTo>
                  <a:lnTo>
                    <a:pt x="464820" y="0"/>
                  </a:lnTo>
                  <a:lnTo>
                    <a:pt x="464820" y="13716"/>
                  </a:lnTo>
                  <a:lnTo>
                    <a:pt x="464820" y="57912"/>
                  </a:lnTo>
                  <a:lnTo>
                    <a:pt x="464820" y="71628"/>
                  </a:lnTo>
                  <a:lnTo>
                    <a:pt x="464820" y="86868"/>
                  </a:lnTo>
                  <a:lnTo>
                    <a:pt x="464820" y="100584"/>
                  </a:lnTo>
                  <a:lnTo>
                    <a:pt x="451104" y="100584"/>
                  </a:lnTo>
                  <a:lnTo>
                    <a:pt x="451104" y="86868"/>
                  </a:lnTo>
                  <a:lnTo>
                    <a:pt x="464820" y="86868"/>
                  </a:lnTo>
                  <a:lnTo>
                    <a:pt x="464820" y="71628"/>
                  </a:lnTo>
                  <a:lnTo>
                    <a:pt x="437388" y="71628"/>
                  </a:lnTo>
                  <a:lnTo>
                    <a:pt x="437388" y="57912"/>
                  </a:lnTo>
                  <a:lnTo>
                    <a:pt x="437388" y="44196"/>
                  </a:lnTo>
                  <a:lnTo>
                    <a:pt x="451104" y="44196"/>
                  </a:lnTo>
                  <a:lnTo>
                    <a:pt x="451104" y="57912"/>
                  </a:lnTo>
                  <a:lnTo>
                    <a:pt x="464820" y="57912"/>
                  </a:lnTo>
                  <a:lnTo>
                    <a:pt x="464820" y="13716"/>
                  </a:lnTo>
                  <a:lnTo>
                    <a:pt x="451104" y="13716"/>
                  </a:lnTo>
                  <a:lnTo>
                    <a:pt x="451104" y="0"/>
                  </a:lnTo>
                  <a:lnTo>
                    <a:pt x="435864" y="0"/>
                  </a:lnTo>
                  <a:lnTo>
                    <a:pt x="435864" y="13716"/>
                  </a:lnTo>
                  <a:lnTo>
                    <a:pt x="435864" y="15240"/>
                  </a:lnTo>
                  <a:lnTo>
                    <a:pt x="435864" y="28956"/>
                  </a:lnTo>
                  <a:lnTo>
                    <a:pt x="435864" y="42672"/>
                  </a:lnTo>
                  <a:lnTo>
                    <a:pt x="435864" y="73152"/>
                  </a:lnTo>
                  <a:lnTo>
                    <a:pt x="435864" y="86868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35864" y="73152"/>
                  </a:lnTo>
                  <a:lnTo>
                    <a:pt x="435864" y="42672"/>
                  </a:lnTo>
                  <a:lnTo>
                    <a:pt x="422148" y="42672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393192" y="57912"/>
                  </a:lnTo>
                  <a:lnTo>
                    <a:pt x="393192" y="44196"/>
                  </a:lnTo>
                  <a:lnTo>
                    <a:pt x="422148" y="44196"/>
                  </a:lnTo>
                  <a:lnTo>
                    <a:pt x="422148" y="42672"/>
                  </a:lnTo>
                  <a:lnTo>
                    <a:pt x="422148" y="28956"/>
                  </a:lnTo>
                  <a:lnTo>
                    <a:pt x="408432" y="28956"/>
                  </a:lnTo>
                  <a:lnTo>
                    <a:pt x="408432" y="15240"/>
                  </a:lnTo>
                  <a:lnTo>
                    <a:pt x="422148" y="15240"/>
                  </a:lnTo>
                  <a:lnTo>
                    <a:pt x="422148" y="0"/>
                  </a:lnTo>
                  <a:lnTo>
                    <a:pt x="391668" y="0"/>
                  </a:lnTo>
                  <a:lnTo>
                    <a:pt x="391668" y="13716"/>
                  </a:lnTo>
                  <a:lnTo>
                    <a:pt x="377952" y="13716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64236" y="71628"/>
                  </a:lnTo>
                  <a:lnTo>
                    <a:pt x="364236" y="57912"/>
                  </a:lnTo>
                  <a:lnTo>
                    <a:pt x="377952" y="57912"/>
                  </a:lnTo>
                  <a:lnTo>
                    <a:pt x="377952" y="28956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64236" y="13716"/>
                  </a:lnTo>
                  <a:lnTo>
                    <a:pt x="364236" y="0"/>
                  </a:lnTo>
                  <a:lnTo>
                    <a:pt x="362712" y="0"/>
                  </a:lnTo>
                  <a:lnTo>
                    <a:pt x="362712" y="44196"/>
                  </a:lnTo>
                  <a:lnTo>
                    <a:pt x="362712" y="57912"/>
                  </a:lnTo>
                  <a:lnTo>
                    <a:pt x="350520" y="57912"/>
                  </a:lnTo>
                  <a:lnTo>
                    <a:pt x="350520" y="44196"/>
                  </a:lnTo>
                  <a:lnTo>
                    <a:pt x="362712" y="44196"/>
                  </a:lnTo>
                  <a:lnTo>
                    <a:pt x="362712" y="0"/>
                  </a:lnTo>
                  <a:lnTo>
                    <a:pt x="348996" y="0"/>
                  </a:lnTo>
                  <a:lnTo>
                    <a:pt x="348996" y="13716"/>
                  </a:lnTo>
                  <a:lnTo>
                    <a:pt x="348996" y="28956"/>
                  </a:lnTo>
                  <a:lnTo>
                    <a:pt x="348996" y="42672"/>
                  </a:lnTo>
                  <a:lnTo>
                    <a:pt x="348996" y="73152"/>
                  </a:lnTo>
                  <a:lnTo>
                    <a:pt x="348996" y="86868"/>
                  </a:lnTo>
                  <a:lnTo>
                    <a:pt x="306311" y="86868"/>
                  </a:lnTo>
                  <a:lnTo>
                    <a:pt x="306311" y="73152"/>
                  </a:lnTo>
                  <a:lnTo>
                    <a:pt x="348996" y="73152"/>
                  </a:lnTo>
                  <a:lnTo>
                    <a:pt x="348996" y="42672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48996" y="28956"/>
                  </a:lnTo>
                  <a:lnTo>
                    <a:pt x="348996" y="13716"/>
                  </a:lnTo>
                  <a:lnTo>
                    <a:pt x="335280" y="13716"/>
                  </a:lnTo>
                  <a:lnTo>
                    <a:pt x="335280" y="0"/>
                  </a:lnTo>
                  <a:lnTo>
                    <a:pt x="320040" y="0"/>
                  </a:lnTo>
                  <a:lnTo>
                    <a:pt x="320040" y="13716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4787" y="28956"/>
                  </a:lnTo>
                  <a:lnTo>
                    <a:pt x="304787" y="42672"/>
                  </a:lnTo>
                  <a:lnTo>
                    <a:pt x="262115" y="42672"/>
                  </a:lnTo>
                  <a:lnTo>
                    <a:pt x="262115" y="28956"/>
                  </a:lnTo>
                  <a:lnTo>
                    <a:pt x="248412" y="28956"/>
                  </a:lnTo>
                  <a:lnTo>
                    <a:pt x="248412" y="15240"/>
                  </a:lnTo>
                  <a:lnTo>
                    <a:pt x="262115" y="15240"/>
                  </a:lnTo>
                  <a:lnTo>
                    <a:pt x="262115" y="0"/>
                  </a:lnTo>
                  <a:lnTo>
                    <a:pt x="246888" y="0"/>
                  </a:lnTo>
                  <a:lnTo>
                    <a:pt x="246888" y="13716"/>
                  </a:lnTo>
                  <a:lnTo>
                    <a:pt x="190487" y="13716"/>
                  </a:lnTo>
                  <a:lnTo>
                    <a:pt x="190487" y="0"/>
                  </a:lnTo>
                  <a:lnTo>
                    <a:pt x="160020" y="0"/>
                  </a:lnTo>
                  <a:lnTo>
                    <a:pt x="160020" y="13716"/>
                  </a:lnTo>
                  <a:lnTo>
                    <a:pt x="146304" y="13716"/>
                  </a:lnTo>
                  <a:lnTo>
                    <a:pt x="146304" y="0"/>
                  </a:lnTo>
                  <a:lnTo>
                    <a:pt x="131064" y="0"/>
                  </a:lnTo>
                  <a:lnTo>
                    <a:pt x="131064" y="13716"/>
                  </a:lnTo>
                  <a:lnTo>
                    <a:pt x="131064" y="15240"/>
                  </a:lnTo>
                  <a:lnTo>
                    <a:pt x="131064" y="28956"/>
                  </a:lnTo>
                  <a:lnTo>
                    <a:pt x="144780" y="28956"/>
                  </a:lnTo>
                  <a:lnTo>
                    <a:pt x="144780" y="42672"/>
                  </a:lnTo>
                  <a:lnTo>
                    <a:pt x="117348" y="42672"/>
                  </a:lnTo>
                  <a:lnTo>
                    <a:pt x="117348" y="57912"/>
                  </a:lnTo>
                  <a:lnTo>
                    <a:pt x="117348" y="71628"/>
                  </a:lnTo>
                  <a:lnTo>
                    <a:pt x="103632" y="71628"/>
                  </a:lnTo>
                  <a:lnTo>
                    <a:pt x="103632" y="57912"/>
                  </a:lnTo>
                  <a:lnTo>
                    <a:pt x="117348" y="57912"/>
                  </a:lnTo>
                  <a:lnTo>
                    <a:pt x="117348" y="42672"/>
                  </a:lnTo>
                  <a:lnTo>
                    <a:pt x="117348" y="28956"/>
                  </a:lnTo>
                  <a:lnTo>
                    <a:pt x="73152" y="28956"/>
                  </a:lnTo>
                  <a:lnTo>
                    <a:pt x="73152" y="13716"/>
                  </a:lnTo>
                  <a:lnTo>
                    <a:pt x="59436" y="13716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15240" y="28956"/>
                  </a:lnTo>
                  <a:lnTo>
                    <a:pt x="15240" y="44196"/>
                  </a:lnTo>
                  <a:lnTo>
                    <a:pt x="45720" y="44196"/>
                  </a:lnTo>
                  <a:lnTo>
                    <a:pt x="45720" y="28956"/>
                  </a:lnTo>
                  <a:lnTo>
                    <a:pt x="44196" y="28956"/>
                  </a:lnTo>
                  <a:lnTo>
                    <a:pt x="44196" y="15240"/>
                  </a:lnTo>
                  <a:lnTo>
                    <a:pt x="57912" y="15240"/>
                  </a:lnTo>
                  <a:lnTo>
                    <a:pt x="57912" y="28956"/>
                  </a:lnTo>
                  <a:lnTo>
                    <a:pt x="57912" y="44196"/>
                  </a:lnTo>
                  <a:lnTo>
                    <a:pt x="102108" y="44196"/>
                  </a:lnTo>
                  <a:lnTo>
                    <a:pt x="102108" y="57912"/>
                  </a:lnTo>
                  <a:lnTo>
                    <a:pt x="102108" y="73152"/>
                  </a:lnTo>
                  <a:lnTo>
                    <a:pt x="102108" y="86868"/>
                  </a:lnTo>
                  <a:lnTo>
                    <a:pt x="88392" y="86868"/>
                  </a:lnTo>
                  <a:lnTo>
                    <a:pt x="88392" y="73152"/>
                  </a:lnTo>
                  <a:lnTo>
                    <a:pt x="102108" y="73152"/>
                  </a:lnTo>
                  <a:lnTo>
                    <a:pt x="102108" y="57912"/>
                  </a:lnTo>
                  <a:lnTo>
                    <a:pt x="73152" y="57912"/>
                  </a:lnTo>
                  <a:lnTo>
                    <a:pt x="73152" y="71628"/>
                  </a:lnTo>
                  <a:lnTo>
                    <a:pt x="73152" y="86868"/>
                  </a:lnTo>
                  <a:lnTo>
                    <a:pt x="73152" y="100584"/>
                  </a:lnTo>
                  <a:lnTo>
                    <a:pt x="59436" y="100584"/>
                  </a:lnTo>
                  <a:lnTo>
                    <a:pt x="59436" y="86868"/>
                  </a:lnTo>
                  <a:lnTo>
                    <a:pt x="73152" y="86868"/>
                  </a:lnTo>
                  <a:lnTo>
                    <a:pt x="73152" y="71628"/>
                  </a:lnTo>
                  <a:lnTo>
                    <a:pt x="57912" y="71628"/>
                  </a:lnTo>
                  <a:lnTo>
                    <a:pt x="57912" y="86868"/>
                  </a:lnTo>
                  <a:lnTo>
                    <a:pt x="30480" y="86868"/>
                  </a:lnTo>
                  <a:lnTo>
                    <a:pt x="30480" y="73152"/>
                  </a:lnTo>
                  <a:lnTo>
                    <a:pt x="44196" y="73152"/>
                  </a:lnTo>
                  <a:lnTo>
                    <a:pt x="44196" y="57912"/>
                  </a:lnTo>
                  <a:lnTo>
                    <a:pt x="28956" y="57912"/>
                  </a:lnTo>
                  <a:lnTo>
                    <a:pt x="28956" y="71628"/>
                  </a:lnTo>
                  <a:lnTo>
                    <a:pt x="15240" y="71628"/>
                  </a:lnTo>
                  <a:lnTo>
                    <a:pt x="15240" y="86868"/>
                  </a:lnTo>
                  <a:lnTo>
                    <a:pt x="28956" y="86868"/>
                  </a:lnTo>
                  <a:lnTo>
                    <a:pt x="28956" y="100584"/>
                  </a:lnTo>
                  <a:lnTo>
                    <a:pt x="28956" y="102108"/>
                  </a:lnTo>
                  <a:lnTo>
                    <a:pt x="28956" y="115824"/>
                  </a:lnTo>
                  <a:lnTo>
                    <a:pt x="44196" y="115824"/>
                  </a:lnTo>
                  <a:lnTo>
                    <a:pt x="44196" y="102108"/>
                  </a:lnTo>
                  <a:lnTo>
                    <a:pt x="57912" y="102108"/>
                  </a:lnTo>
                  <a:lnTo>
                    <a:pt x="57912" y="115824"/>
                  </a:lnTo>
                  <a:lnTo>
                    <a:pt x="73152" y="115824"/>
                  </a:lnTo>
                  <a:lnTo>
                    <a:pt x="73152" y="102108"/>
                  </a:lnTo>
                  <a:lnTo>
                    <a:pt x="103632" y="102108"/>
                  </a:lnTo>
                  <a:lnTo>
                    <a:pt x="103632" y="86868"/>
                  </a:lnTo>
                  <a:lnTo>
                    <a:pt x="132588" y="86868"/>
                  </a:lnTo>
                  <a:lnTo>
                    <a:pt x="132588" y="73152"/>
                  </a:lnTo>
                  <a:lnTo>
                    <a:pt x="132588" y="71628"/>
                  </a:lnTo>
                  <a:lnTo>
                    <a:pt x="132588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75260" y="44196"/>
                  </a:lnTo>
                  <a:lnTo>
                    <a:pt x="175260" y="28956"/>
                  </a:lnTo>
                  <a:lnTo>
                    <a:pt x="188976" y="28956"/>
                  </a:lnTo>
                  <a:lnTo>
                    <a:pt x="188976" y="44196"/>
                  </a:lnTo>
                  <a:lnTo>
                    <a:pt x="219456" y="44196"/>
                  </a:lnTo>
                  <a:lnTo>
                    <a:pt x="219456" y="28956"/>
                  </a:lnTo>
                  <a:lnTo>
                    <a:pt x="246888" y="28956"/>
                  </a:lnTo>
                  <a:lnTo>
                    <a:pt x="246888" y="42672"/>
                  </a:lnTo>
                  <a:lnTo>
                    <a:pt x="246888" y="73152"/>
                  </a:lnTo>
                  <a:lnTo>
                    <a:pt x="246888" y="86868"/>
                  </a:lnTo>
                  <a:lnTo>
                    <a:pt x="246888" y="100584"/>
                  </a:lnTo>
                  <a:lnTo>
                    <a:pt x="204216" y="100584"/>
                  </a:lnTo>
                  <a:lnTo>
                    <a:pt x="204216" y="86868"/>
                  </a:lnTo>
                  <a:lnTo>
                    <a:pt x="219456" y="86868"/>
                  </a:lnTo>
                  <a:lnTo>
                    <a:pt x="219456" y="73152"/>
                  </a:lnTo>
                  <a:lnTo>
                    <a:pt x="246888" y="73152"/>
                  </a:lnTo>
                  <a:lnTo>
                    <a:pt x="246888" y="42672"/>
                  </a:lnTo>
                  <a:lnTo>
                    <a:pt x="233172" y="42672"/>
                  </a:lnTo>
                  <a:lnTo>
                    <a:pt x="233172" y="57912"/>
                  </a:lnTo>
                  <a:lnTo>
                    <a:pt x="217932" y="57912"/>
                  </a:lnTo>
                  <a:lnTo>
                    <a:pt x="217932" y="71628"/>
                  </a:lnTo>
                  <a:lnTo>
                    <a:pt x="190487" y="71628"/>
                  </a:lnTo>
                  <a:lnTo>
                    <a:pt x="190487" y="57912"/>
                  </a:lnTo>
                  <a:lnTo>
                    <a:pt x="146304" y="57912"/>
                  </a:lnTo>
                  <a:lnTo>
                    <a:pt x="146304" y="71628"/>
                  </a:lnTo>
                  <a:lnTo>
                    <a:pt x="146304" y="73152"/>
                  </a:lnTo>
                  <a:lnTo>
                    <a:pt x="146304" y="86868"/>
                  </a:lnTo>
                  <a:lnTo>
                    <a:pt x="146304" y="100584"/>
                  </a:lnTo>
                  <a:lnTo>
                    <a:pt x="115824" y="100584"/>
                  </a:lnTo>
                  <a:lnTo>
                    <a:pt x="115824" y="115824"/>
                  </a:lnTo>
                  <a:lnTo>
                    <a:pt x="146304" y="115824"/>
                  </a:lnTo>
                  <a:lnTo>
                    <a:pt x="146304" y="102108"/>
                  </a:lnTo>
                  <a:lnTo>
                    <a:pt x="161544" y="102108"/>
                  </a:lnTo>
                  <a:lnTo>
                    <a:pt x="161544" y="86868"/>
                  </a:lnTo>
                  <a:lnTo>
                    <a:pt x="188976" y="86868"/>
                  </a:lnTo>
                  <a:lnTo>
                    <a:pt x="188976" y="100584"/>
                  </a:lnTo>
                  <a:lnTo>
                    <a:pt x="175260" y="100584"/>
                  </a:lnTo>
                  <a:lnTo>
                    <a:pt x="175260" y="115824"/>
                  </a:lnTo>
                  <a:lnTo>
                    <a:pt x="263639" y="115824"/>
                  </a:lnTo>
                  <a:lnTo>
                    <a:pt x="263639" y="100584"/>
                  </a:lnTo>
                  <a:lnTo>
                    <a:pt x="262115" y="100584"/>
                  </a:lnTo>
                  <a:lnTo>
                    <a:pt x="262115" y="86868"/>
                  </a:lnTo>
                  <a:lnTo>
                    <a:pt x="262115" y="71628"/>
                  </a:lnTo>
                  <a:lnTo>
                    <a:pt x="248412" y="71628"/>
                  </a:lnTo>
                  <a:lnTo>
                    <a:pt x="248412" y="57912"/>
                  </a:lnTo>
                  <a:lnTo>
                    <a:pt x="291084" y="57912"/>
                  </a:lnTo>
                  <a:lnTo>
                    <a:pt x="291084" y="71628"/>
                  </a:lnTo>
                  <a:lnTo>
                    <a:pt x="275844" y="71628"/>
                  </a:lnTo>
                  <a:lnTo>
                    <a:pt x="275844" y="86868"/>
                  </a:lnTo>
                  <a:lnTo>
                    <a:pt x="275844" y="102108"/>
                  </a:lnTo>
                  <a:lnTo>
                    <a:pt x="291084" y="102108"/>
                  </a:lnTo>
                  <a:lnTo>
                    <a:pt x="291084" y="115824"/>
                  </a:lnTo>
                  <a:lnTo>
                    <a:pt x="364236" y="115824"/>
                  </a:lnTo>
                  <a:lnTo>
                    <a:pt x="364236" y="102108"/>
                  </a:lnTo>
                  <a:lnTo>
                    <a:pt x="393192" y="10210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420624" y="86868"/>
                  </a:lnTo>
                  <a:lnTo>
                    <a:pt x="420624" y="100584"/>
                  </a:lnTo>
                  <a:lnTo>
                    <a:pt x="406908" y="100584"/>
                  </a:lnTo>
                  <a:lnTo>
                    <a:pt x="406908" y="11582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51104" y="102108"/>
                  </a:lnTo>
                  <a:lnTo>
                    <a:pt x="451104" y="115824"/>
                  </a:lnTo>
                  <a:lnTo>
                    <a:pt x="466344" y="115824"/>
                  </a:lnTo>
                  <a:lnTo>
                    <a:pt x="466344" y="102108"/>
                  </a:lnTo>
                  <a:lnTo>
                    <a:pt x="480060" y="102108"/>
                  </a:lnTo>
                  <a:lnTo>
                    <a:pt x="480060" y="115824"/>
                  </a:lnTo>
                  <a:lnTo>
                    <a:pt x="495300" y="115824"/>
                  </a:lnTo>
                  <a:lnTo>
                    <a:pt x="495300" y="102108"/>
                  </a:lnTo>
                  <a:lnTo>
                    <a:pt x="509016" y="102108"/>
                  </a:lnTo>
                  <a:lnTo>
                    <a:pt x="509016" y="86868"/>
                  </a:lnTo>
                  <a:lnTo>
                    <a:pt x="493776" y="86868"/>
                  </a:lnTo>
                  <a:lnTo>
                    <a:pt x="493776" y="100584"/>
                  </a:lnTo>
                  <a:lnTo>
                    <a:pt x="480060" y="100584"/>
                  </a:lnTo>
                  <a:lnTo>
                    <a:pt x="480060" y="86868"/>
                  </a:lnTo>
                  <a:lnTo>
                    <a:pt x="480060" y="73152"/>
                  </a:lnTo>
                  <a:lnTo>
                    <a:pt x="495300" y="73152"/>
                  </a:lnTo>
                  <a:lnTo>
                    <a:pt x="495300" y="57912"/>
                  </a:lnTo>
                  <a:lnTo>
                    <a:pt x="509016" y="57912"/>
                  </a:lnTo>
                  <a:lnTo>
                    <a:pt x="509016" y="73152"/>
                  </a:lnTo>
                  <a:lnTo>
                    <a:pt x="522732" y="73152"/>
                  </a:lnTo>
                  <a:lnTo>
                    <a:pt x="522732" y="86868"/>
                  </a:lnTo>
                  <a:lnTo>
                    <a:pt x="537972" y="86868"/>
                  </a:lnTo>
                  <a:lnTo>
                    <a:pt x="537972" y="73152"/>
                  </a:lnTo>
                  <a:lnTo>
                    <a:pt x="539496" y="73152"/>
                  </a:lnTo>
                  <a:lnTo>
                    <a:pt x="539496" y="57912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12408" y="8991599"/>
              <a:ext cx="539750" cy="132715"/>
            </a:xfrm>
            <a:custGeom>
              <a:avLst/>
              <a:gdLst/>
              <a:ahLst/>
              <a:cxnLst/>
              <a:rect l="l" t="t" r="r" b="b"/>
              <a:pathLst>
                <a:path w="539750" h="132715">
                  <a:moveTo>
                    <a:pt x="15240" y="44196"/>
                  </a:moveTo>
                  <a:lnTo>
                    <a:pt x="0" y="44196"/>
                  </a:lnTo>
                  <a:lnTo>
                    <a:pt x="0" y="59436"/>
                  </a:lnTo>
                  <a:lnTo>
                    <a:pt x="15240" y="59436"/>
                  </a:lnTo>
                  <a:lnTo>
                    <a:pt x="15240" y="44196"/>
                  </a:lnTo>
                  <a:close/>
                </a:path>
                <a:path w="539750" h="132715">
                  <a:moveTo>
                    <a:pt x="30480" y="73152"/>
                  </a:moveTo>
                  <a:lnTo>
                    <a:pt x="15240" y="73152"/>
                  </a:lnTo>
                  <a:lnTo>
                    <a:pt x="15240" y="88392"/>
                  </a:lnTo>
                  <a:lnTo>
                    <a:pt x="30480" y="88392"/>
                  </a:lnTo>
                  <a:lnTo>
                    <a:pt x="30480" y="73152"/>
                  </a:lnTo>
                  <a:close/>
                </a:path>
                <a:path w="539750" h="132715">
                  <a:moveTo>
                    <a:pt x="44196" y="117348"/>
                  </a:moveTo>
                  <a:lnTo>
                    <a:pt x="0" y="117348"/>
                  </a:lnTo>
                  <a:lnTo>
                    <a:pt x="0" y="132588"/>
                  </a:lnTo>
                  <a:lnTo>
                    <a:pt x="44196" y="132588"/>
                  </a:lnTo>
                  <a:lnTo>
                    <a:pt x="44196" y="117348"/>
                  </a:lnTo>
                  <a:close/>
                </a:path>
                <a:path w="539750" h="132715">
                  <a:moveTo>
                    <a:pt x="74676" y="102108"/>
                  </a:moveTo>
                  <a:lnTo>
                    <a:pt x="44196" y="102108"/>
                  </a:lnTo>
                  <a:lnTo>
                    <a:pt x="44196" y="117348"/>
                  </a:lnTo>
                  <a:lnTo>
                    <a:pt x="57912" y="117348"/>
                  </a:lnTo>
                  <a:lnTo>
                    <a:pt x="57912" y="132588"/>
                  </a:lnTo>
                  <a:lnTo>
                    <a:pt x="73152" y="132588"/>
                  </a:lnTo>
                  <a:lnTo>
                    <a:pt x="73152" y="117348"/>
                  </a:lnTo>
                  <a:lnTo>
                    <a:pt x="74676" y="117348"/>
                  </a:lnTo>
                  <a:lnTo>
                    <a:pt x="74676" y="102108"/>
                  </a:lnTo>
                  <a:close/>
                </a:path>
                <a:path w="539750" h="132715">
                  <a:moveTo>
                    <a:pt x="103632" y="73152"/>
                  </a:moveTo>
                  <a:lnTo>
                    <a:pt x="88392" y="73152"/>
                  </a:lnTo>
                  <a:lnTo>
                    <a:pt x="88392" y="88392"/>
                  </a:lnTo>
                  <a:lnTo>
                    <a:pt x="103632" y="88392"/>
                  </a:lnTo>
                  <a:lnTo>
                    <a:pt x="103632" y="73152"/>
                  </a:lnTo>
                  <a:close/>
                </a:path>
                <a:path w="539750" h="132715">
                  <a:moveTo>
                    <a:pt x="117348" y="102108"/>
                  </a:moveTo>
                  <a:lnTo>
                    <a:pt x="86868" y="102108"/>
                  </a:lnTo>
                  <a:lnTo>
                    <a:pt x="86868" y="117348"/>
                  </a:lnTo>
                  <a:lnTo>
                    <a:pt x="102108" y="117348"/>
                  </a:lnTo>
                  <a:lnTo>
                    <a:pt x="102108" y="132588"/>
                  </a:lnTo>
                  <a:lnTo>
                    <a:pt x="117348" y="132588"/>
                  </a:lnTo>
                  <a:lnTo>
                    <a:pt x="117348" y="117348"/>
                  </a:lnTo>
                  <a:lnTo>
                    <a:pt x="117348" y="102108"/>
                  </a:lnTo>
                  <a:close/>
                </a:path>
                <a:path w="539750" h="132715">
                  <a:moveTo>
                    <a:pt x="466344" y="88392"/>
                  </a:moveTo>
                  <a:lnTo>
                    <a:pt x="451104" y="88392"/>
                  </a:lnTo>
                  <a:lnTo>
                    <a:pt x="451104" y="73152"/>
                  </a:lnTo>
                  <a:lnTo>
                    <a:pt x="435864" y="73152"/>
                  </a:lnTo>
                  <a:lnTo>
                    <a:pt x="435864" y="88392"/>
                  </a:lnTo>
                  <a:lnTo>
                    <a:pt x="422148" y="88392"/>
                  </a:lnTo>
                  <a:lnTo>
                    <a:pt x="422148" y="73152"/>
                  </a:lnTo>
                  <a:lnTo>
                    <a:pt x="393192" y="73152"/>
                  </a:lnTo>
                  <a:lnTo>
                    <a:pt x="393192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408432" y="44196"/>
                  </a:lnTo>
                  <a:lnTo>
                    <a:pt x="408432" y="30480"/>
                  </a:lnTo>
                  <a:lnTo>
                    <a:pt x="408432" y="28956"/>
                  </a:lnTo>
                  <a:lnTo>
                    <a:pt x="408432" y="15240"/>
                  </a:lnTo>
                  <a:lnTo>
                    <a:pt x="393192" y="15240"/>
                  </a:lnTo>
                  <a:lnTo>
                    <a:pt x="393192" y="28956"/>
                  </a:lnTo>
                  <a:lnTo>
                    <a:pt x="379476" y="28956"/>
                  </a:lnTo>
                  <a:lnTo>
                    <a:pt x="379476" y="15240"/>
                  </a:lnTo>
                  <a:lnTo>
                    <a:pt x="377952" y="15240"/>
                  </a:lnTo>
                  <a:lnTo>
                    <a:pt x="377952" y="30480"/>
                  </a:lnTo>
                  <a:lnTo>
                    <a:pt x="377952" y="44196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77952" y="30480"/>
                  </a:lnTo>
                  <a:lnTo>
                    <a:pt x="377952" y="15240"/>
                  </a:lnTo>
                  <a:lnTo>
                    <a:pt x="348996" y="15240"/>
                  </a:lnTo>
                  <a:lnTo>
                    <a:pt x="348996" y="59436"/>
                  </a:lnTo>
                  <a:lnTo>
                    <a:pt x="348996" y="73152"/>
                  </a:lnTo>
                  <a:lnTo>
                    <a:pt x="335280" y="73152"/>
                  </a:lnTo>
                  <a:lnTo>
                    <a:pt x="335280" y="59436"/>
                  </a:lnTo>
                  <a:lnTo>
                    <a:pt x="348996" y="59436"/>
                  </a:lnTo>
                  <a:lnTo>
                    <a:pt x="348996" y="15240"/>
                  </a:lnTo>
                  <a:lnTo>
                    <a:pt x="335280" y="15240"/>
                  </a:lnTo>
                  <a:lnTo>
                    <a:pt x="335280" y="28956"/>
                  </a:lnTo>
                  <a:lnTo>
                    <a:pt x="335280" y="44196"/>
                  </a:lnTo>
                  <a:lnTo>
                    <a:pt x="335280" y="57912"/>
                  </a:lnTo>
                  <a:lnTo>
                    <a:pt x="320040" y="57912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6311" y="73152"/>
                  </a:lnTo>
                  <a:lnTo>
                    <a:pt x="306311" y="88392"/>
                  </a:lnTo>
                  <a:lnTo>
                    <a:pt x="292608" y="88392"/>
                  </a:lnTo>
                  <a:lnTo>
                    <a:pt x="292608" y="73152"/>
                  </a:lnTo>
                  <a:lnTo>
                    <a:pt x="291084" y="73152"/>
                  </a:lnTo>
                  <a:lnTo>
                    <a:pt x="291084" y="59436"/>
                  </a:lnTo>
                  <a:lnTo>
                    <a:pt x="320040" y="59436"/>
                  </a:lnTo>
                  <a:lnTo>
                    <a:pt x="320040" y="57912"/>
                  </a:lnTo>
                  <a:lnTo>
                    <a:pt x="320040" y="44196"/>
                  </a:lnTo>
                  <a:lnTo>
                    <a:pt x="335280" y="44196"/>
                  </a:lnTo>
                  <a:lnTo>
                    <a:pt x="335280" y="28956"/>
                  </a:lnTo>
                  <a:lnTo>
                    <a:pt x="304787" y="28956"/>
                  </a:lnTo>
                  <a:lnTo>
                    <a:pt x="304787" y="44196"/>
                  </a:lnTo>
                  <a:lnTo>
                    <a:pt x="291084" y="44196"/>
                  </a:lnTo>
                  <a:lnTo>
                    <a:pt x="291084" y="28956"/>
                  </a:lnTo>
                  <a:lnTo>
                    <a:pt x="262115" y="28956"/>
                  </a:lnTo>
                  <a:lnTo>
                    <a:pt x="262115" y="15240"/>
                  </a:lnTo>
                  <a:lnTo>
                    <a:pt x="246888" y="15240"/>
                  </a:lnTo>
                  <a:lnTo>
                    <a:pt x="246888" y="30480"/>
                  </a:lnTo>
                  <a:lnTo>
                    <a:pt x="246888" y="44196"/>
                  </a:lnTo>
                  <a:lnTo>
                    <a:pt x="246888" y="57912"/>
                  </a:lnTo>
                  <a:lnTo>
                    <a:pt x="219456" y="57912"/>
                  </a:lnTo>
                  <a:lnTo>
                    <a:pt x="219456" y="44196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88" y="30480"/>
                  </a:lnTo>
                  <a:lnTo>
                    <a:pt x="246888" y="15240"/>
                  </a:lnTo>
                  <a:lnTo>
                    <a:pt x="217932" y="15240"/>
                  </a:lnTo>
                  <a:lnTo>
                    <a:pt x="217932" y="28956"/>
                  </a:lnTo>
                  <a:lnTo>
                    <a:pt x="217932" y="30480"/>
                  </a:lnTo>
                  <a:lnTo>
                    <a:pt x="217932" y="44196"/>
                  </a:lnTo>
                  <a:lnTo>
                    <a:pt x="204216" y="44196"/>
                  </a:lnTo>
                  <a:lnTo>
                    <a:pt x="204216" y="57912"/>
                  </a:lnTo>
                  <a:lnTo>
                    <a:pt x="190487" y="57912"/>
                  </a:lnTo>
                  <a:lnTo>
                    <a:pt x="190487" y="44196"/>
                  </a:lnTo>
                  <a:lnTo>
                    <a:pt x="190487" y="30480"/>
                  </a:lnTo>
                  <a:lnTo>
                    <a:pt x="190487" y="28956"/>
                  </a:lnTo>
                  <a:lnTo>
                    <a:pt x="190487" y="15240"/>
                  </a:lnTo>
                  <a:lnTo>
                    <a:pt x="175260" y="15240"/>
                  </a:lnTo>
                  <a:lnTo>
                    <a:pt x="175260" y="30480"/>
                  </a:lnTo>
                  <a:lnTo>
                    <a:pt x="175260" y="44196"/>
                  </a:lnTo>
                  <a:lnTo>
                    <a:pt x="175260" y="57912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161544" y="30480"/>
                  </a:lnTo>
                  <a:lnTo>
                    <a:pt x="175260" y="30480"/>
                  </a:lnTo>
                  <a:lnTo>
                    <a:pt x="175260" y="15240"/>
                  </a:lnTo>
                  <a:lnTo>
                    <a:pt x="146304" y="15240"/>
                  </a:lnTo>
                  <a:lnTo>
                    <a:pt x="146304" y="28956"/>
                  </a:lnTo>
                  <a:lnTo>
                    <a:pt x="146304" y="30480"/>
                  </a:lnTo>
                  <a:lnTo>
                    <a:pt x="146304" y="44196"/>
                  </a:lnTo>
                  <a:lnTo>
                    <a:pt x="117348" y="44196"/>
                  </a:lnTo>
                  <a:lnTo>
                    <a:pt x="117348" y="30480"/>
                  </a:lnTo>
                  <a:lnTo>
                    <a:pt x="132588" y="30480"/>
                  </a:lnTo>
                  <a:lnTo>
                    <a:pt x="132588" y="15240"/>
                  </a:lnTo>
                  <a:lnTo>
                    <a:pt x="117348" y="15240"/>
                  </a:lnTo>
                  <a:lnTo>
                    <a:pt x="117348" y="28956"/>
                  </a:lnTo>
                  <a:lnTo>
                    <a:pt x="103632" y="28956"/>
                  </a:lnTo>
                  <a:lnTo>
                    <a:pt x="103632" y="15240"/>
                  </a:lnTo>
                  <a:lnTo>
                    <a:pt x="102108" y="15240"/>
                  </a:lnTo>
                  <a:lnTo>
                    <a:pt x="102108" y="30480"/>
                  </a:lnTo>
                  <a:lnTo>
                    <a:pt x="102108" y="44196"/>
                  </a:lnTo>
                  <a:lnTo>
                    <a:pt x="73152" y="44196"/>
                  </a:lnTo>
                  <a:lnTo>
                    <a:pt x="73152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59436" y="30480"/>
                  </a:lnTo>
                  <a:lnTo>
                    <a:pt x="102108" y="30480"/>
                  </a:lnTo>
                  <a:lnTo>
                    <a:pt x="102108" y="15240"/>
                  </a:lnTo>
                  <a:lnTo>
                    <a:pt x="44196" y="15240"/>
                  </a:lnTo>
                  <a:lnTo>
                    <a:pt x="44196" y="28956"/>
                  </a:lnTo>
                  <a:lnTo>
                    <a:pt x="15240" y="28956"/>
                  </a:lnTo>
                  <a:lnTo>
                    <a:pt x="15240" y="1524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15240" y="30480"/>
                  </a:lnTo>
                  <a:lnTo>
                    <a:pt x="15240" y="44196"/>
                  </a:lnTo>
                  <a:lnTo>
                    <a:pt x="28956" y="44196"/>
                  </a:lnTo>
                  <a:lnTo>
                    <a:pt x="28956" y="59436"/>
                  </a:lnTo>
                  <a:lnTo>
                    <a:pt x="57912" y="59436"/>
                  </a:lnTo>
                  <a:lnTo>
                    <a:pt x="57912" y="73152"/>
                  </a:lnTo>
                  <a:lnTo>
                    <a:pt x="57912" y="88392"/>
                  </a:lnTo>
                  <a:lnTo>
                    <a:pt x="73152" y="88392"/>
                  </a:lnTo>
                  <a:lnTo>
                    <a:pt x="73152" y="73152"/>
                  </a:lnTo>
                  <a:lnTo>
                    <a:pt x="73152" y="59436"/>
                  </a:lnTo>
                  <a:lnTo>
                    <a:pt x="131064" y="59436"/>
                  </a:lnTo>
                  <a:lnTo>
                    <a:pt x="131064" y="73152"/>
                  </a:lnTo>
                  <a:lnTo>
                    <a:pt x="117348" y="73152"/>
                  </a:lnTo>
                  <a:lnTo>
                    <a:pt x="117348" y="8839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31064" y="103632"/>
                  </a:lnTo>
                  <a:lnTo>
                    <a:pt x="131064" y="117348"/>
                  </a:lnTo>
                  <a:lnTo>
                    <a:pt x="146304" y="117348"/>
                  </a:lnTo>
                  <a:lnTo>
                    <a:pt x="146304" y="132588"/>
                  </a:lnTo>
                  <a:lnTo>
                    <a:pt x="219456" y="132588"/>
                  </a:lnTo>
                  <a:lnTo>
                    <a:pt x="219456" y="117348"/>
                  </a:lnTo>
                  <a:lnTo>
                    <a:pt x="175260" y="117348"/>
                  </a:lnTo>
                  <a:lnTo>
                    <a:pt x="175260" y="102108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32588" y="88392"/>
                  </a:lnTo>
                  <a:lnTo>
                    <a:pt x="132588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61544" y="88392"/>
                  </a:lnTo>
                  <a:lnTo>
                    <a:pt x="161544" y="73152"/>
                  </a:lnTo>
                  <a:lnTo>
                    <a:pt x="188976" y="73152"/>
                  </a:lnTo>
                  <a:lnTo>
                    <a:pt x="188976" y="88392"/>
                  </a:lnTo>
                  <a:lnTo>
                    <a:pt x="188976" y="103632"/>
                  </a:lnTo>
                  <a:lnTo>
                    <a:pt x="204216" y="103632"/>
                  </a:lnTo>
                  <a:lnTo>
                    <a:pt x="204216" y="88392"/>
                  </a:lnTo>
                  <a:lnTo>
                    <a:pt x="204216" y="73152"/>
                  </a:lnTo>
                  <a:lnTo>
                    <a:pt x="233172" y="73152"/>
                  </a:lnTo>
                  <a:lnTo>
                    <a:pt x="233172" y="88392"/>
                  </a:lnTo>
                  <a:lnTo>
                    <a:pt x="248412" y="88392"/>
                  </a:lnTo>
                  <a:lnTo>
                    <a:pt x="248412" y="73152"/>
                  </a:lnTo>
                  <a:lnTo>
                    <a:pt x="262115" y="73152"/>
                  </a:lnTo>
                  <a:lnTo>
                    <a:pt x="262115" y="59436"/>
                  </a:lnTo>
                  <a:lnTo>
                    <a:pt x="262115" y="57912"/>
                  </a:lnTo>
                  <a:lnTo>
                    <a:pt x="262115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62115" y="73152"/>
                  </a:lnTo>
                  <a:lnTo>
                    <a:pt x="262115" y="88392"/>
                  </a:lnTo>
                  <a:lnTo>
                    <a:pt x="262115" y="102108"/>
                  </a:lnTo>
                  <a:lnTo>
                    <a:pt x="233172" y="102108"/>
                  </a:lnTo>
                  <a:lnTo>
                    <a:pt x="233172" y="88392"/>
                  </a:lnTo>
                  <a:lnTo>
                    <a:pt x="217932" y="88392"/>
                  </a:lnTo>
                  <a:lnTo>
                    <a:pt x="217932" y="103632"/>
                  </a:lnTo>
                  <a:lnTo>
                    <a:pt x="233172" y="103632"/>
                  </a:lnTo>
                  <a:lnTo>
                    <a:pt x="233172" y="117348"/>
                  </a:lnTo>
                  <a:lnTo>
                    <a:pt x="277368" y="117348"/>
                  </a:lnTo>
                  <a:lnTo>
                    <a:pt x="277368" y="103632"/>
                  </a:lnTo>
                  <a:lnTo>
                    <a:pt x="277368" y="102108"/>
                  </a:lnTo>
                  <a:lnTo>
                    <a:pt x="277368" y="88392"/>
                  </a:lnTo>
                  <a:lnTo>
                    <a:pt x="291084" y="88392"/>
                  </a:lnTo>
                  <a:lnTo>
                    <a:pt x="291084" y="102108"/>
                  </a:lnTo>
                  <a:lnTo>
                    <a:pt x="291084" y="103632"/>
                  </a:lnTo>
                  <a:lnTo>
                    <a:pt x="291084" y="117348"/>
                  </a:lnTo>
                  <a:lnTo>
                    <a:pt x="321564" y="117348"/>
                  </a:lnTo>
                  <a:lnTo>
                    <a:pt x="321564" y="103632"/>
                  </a:lnTo>
                  <a:lnTo>
                    <a:pt x="335280" y="103632"/>
                  </a:lnTo>
                  <a:lnTo>
                    <a:pt x="335280" y="117348"/>
                  </a:lnTo>
                  <a:lnTo>
                    <a:pt x="350520" y="117348"/>
                  </a:lnTo>
                  <a:lnTo>
                    <a:pt x="350520" y="103632"/>
                  </a:lnTo>
                  <a:lnTo>
                    <a:pt x="364236" y="103632"/>
                  </a:lnTo>
                  <a:lnTo>
                    <a:pt x="364236" y="88392"/>
                  </a:lnTo>
                  <a:lnTo>
                    <a:pt x="350520" y="88392"/>
                  </a:lnTo>
                  <a:lnTo>
                    <a:pt x="350520" y="73152"/>
                  </a:lnTo>
                  <a:lnTo>
                    <a:pt x="364236" y="73152"/>
                  </a:lnTo>
                  <a:lnTo>
                    <a:pt x="364236" y="59436"/>
                  </a:lnTo>
                  <a:lnTo>
                    <a:pt x="377952" y="59436"/>
                  </a:lnTo>
                  <a:lnTo>
                    <a:pt x="377952" y="73152"/>
                  </a:lnTo>
                  <a:lnTo>
                    <a:pt x="391668" y="73152"/>
                  </a:lnTo>
                  <a:lnTo>
                    <a:pt x="391668" y="88392"/>
                  </a:lnTo>
                  <a:lnTo>
                    <a:pt x="377952" y="88392"/>
                  </a:lnTo>
                  <a:lnTo>
                    <a:pt x="377952" y="103632"/>
                  </a:lnTo>
                  <a:lnTo>
                    <a:pt x="393192" y="103632"/>
                  </a:lnTo>
                  <a:lnTo>
                    <a:pt x="393192" y="88392"/>
                  </a:lnTo>
                  <a:lnTo>
                    <a:pt x="406908" y="88392"/>
                  </a:lnTo>
                  <a:lnTo>
                    <a:pt x="406908" y="103632"/>
                  </a:lnTo>
                  <a:lnTo>
                    <a:pt x="435864" y="103632"/>
                  </a:lnTo>
                  <a:lnTo>
                    <a:pt x="435864" y="117348"/>
                  </a:lnTo>
                  <a:lnTo>
                    <a:pt x="451104" y="117348"/>
                  </a:lnTo>
                  <a:lnTo>
                    <a:pt x="451104" y="103632"/>
                  </a:lnTo>
                  <a:lnTo>
                    <a:pt x="466344" y="103632"/>
                  </a:lnTo>
                  <a:lnTo>
                    <a:pt x="466344" y="88392"/>
                  </a:lnTo>
                  <a:close/>
                </a:path>
                <a:path w="539750" h="132715">
                  <a:moveTo>
                    <a:pt x="495300" y="0"/>
                  </a:moveTo>
                  <a:lnTo>
                    <a:pt x="480060" y="0"/>
                  </a:lnTo>
                  <a:lnTo>
                    <a:pt x="480060" y="15240"/>
                  </a:lnTo>
                  <a:lnTo>
                    <a:pt x="495300" y="15240"/>
                  </a:lnTo>
                  <a:lnTo>
                    <a:pt x="495300" y="0"/>
                  </a:lnTo>
                  <a:close/>
                </a:path>
                <a:path w="539750" h="132715">
                  <a:moveTo>
                    <a:pt x="539496" y="15240"/>
                  </a:moveTo>
                  <a:lnTo>
                    <a:pt x="509016" y="15240"/>
                  </a:lnTo>
                  <a:lnTo>
                    <a:pt x="509016" y="30480"/>
                  </a:lnTo>
                  <a:lnTo>
                    <a:pt x="522732" y="30480"/>
                  </a:lnTo>
                  <a:lnTo>
                    <a:pt x="522732" y="44196"/>
                  </a:lnTo>
                  <a:lnTo>
                    <a:pt x="466344" y="44196"/>
                  </a:lnTo>
                  <a:lnTo>
                    <a:pt x="466344" y="30480"/>
                  </a:lnTo>
                  <a:lnTo>
                    <a:pt x="466344" y="28956"/>
                  </a:lnTo>
                  <a:lnTo>
                    <a:pt x="466344" y="15240"/>
                  </a:lnTo>
                  <a:lnTo>
                    <a:pt x="422148" y="15240"/>
                  </a:lnTo>
                  <a:lnTo>
                    <a:pt x="422148" y="30480"/>
                  </a:lnTo>
                  <a:lnTo>
                    <a:pt x="451104" y="30480"/>
                  </a:lnTo>
                  <a:lnTo>
                    <a:pt x="451104" y="44196"/>
                  </a:lnTo>
                  <a:lnTo>
                    <a:pt x="422148" y="44196"/>
                  </a:lnTo>
                  <a:lnTo>
                    <a:pt x="42214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6344" y="73152"/>
                  </a:lnTo>
                  <a:lnTo>
                    <a:pt x="466344" y="59436"/>
                  </a:lnTo>
                  <a:lnTo>
                    <a:pt x="493776" y="59436"/>
                  </a:lnTo>
                  <a:lnTo>
                    <a:pt x="493776" y="73152"/>
                  </a:lnTo>
                  <a:lnTo>
                    <a:pt x="493776" y="88392"/>
                  </a:lnTo>
                  <a:lnTo>
                    <a:pt x="509016" y="88392"/>
                  </a:lnTo>
                  <a:lnTo>
                    <a:pt x="509016" y="73152"/>
                  </a:lnTo>
                  <a:lnTo>
                    <a:pt x="522732" y="73152"/>
                  </a:lnTo>
                  <a:lnTo>
                    <a:pt x="522732" y="88392"/>
                  </a:lnTo>
                  <a:lnTo>
                    <a:pt x="509016" y="88392"/>
                  </a:lnTo>
                  <a:lnTo>
                    <a:pt x="509016" y="102108"/>
                  </a:lnTo>
                  <a:lnTo>
                    <a:pt x="480060" y="102108"/>
                  </a:lnTo>
                  <a:lnTo>
                    <a:pt x="480060" y="117348"/>
                  </a:lnTo>
                  <a:lnTo>
                    <a:pt x="510540" y="117348"/>
                  </a:lnTo>
                  <a:lnTo>
                    <a:pt x="510540" y="103632"/>
                  </a:lnTo>
                  <a:lnTo>
                    <a:pt x="522732" y="103632"/>
                  </a:lnTo>
                  <a:lnTo>
                    <a:pt x="522732" y="117348"/>
                  </a:lnTo>
                  <a:lnTo>
                    <a:pt x="537972" y="117348"/>
                  </a:lnTo>
                  <a:lnTo>
                    <a:pt x="537972" y="102108"/>
                  </a:lnTo>
                  <a:lnTo>
                    <a:pt x="524256" y="102108"/>
                  </a:lnTo>
                  <a:lnTo>
                    <a:pt x="524256" y="88392"/>
                  </a:lnTo>
                  <a:lnTo>
                    <a:pt x="537972" y="88392"/>
                  </a:lnTo>
                  <a:lnTo>
                    <a:pt x="537972" y="73152"/>
                  </a:lnTo>
                  <a:lnTo>
                    <a:pt x="524256" y="73152"/>
                  </a:lnTo>
                  <a:lnTo>
                    <a:pt x="524256" y="59436"/>
                  </a:lnTo>
                  <a:lnTo>
                    <a:pt x="539496" y="59436"/>
                  </a:lnTo>
                  <a:lnTo>
                    <a:pt x="539496" y="44196"/>
                  </a:lnTo>
                  <a:lnTo>
                    <a:pt x="537972" y="44196"/>
                  </a:lnTo>
                  <a:lnTo>
                    <a:pt x="537972" y="30480"/>
                  </a:lnTo>
                  <a:lnTo>
                    <a:pt x="539496" y="30480"/>
                  </a:lnTo>
                  <a:lnTo>
                    <a:pt x="539496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12408" y="9108947"/>
              <a:ext cx="539750" cy="144780"/>
            </a:xfrm>
            <a:custGeom>
              <a:avLst/>
              <a:gdLst/>
              <a:ahLst/>
              <a:cxnLst/>
              <a:rect l="l" t="t" r="r" b="b"/>
              <a:pathLst>
                <a:path w="539750" h="144779">
                  <a:moveTo>
                    <a:pt x="15240" y="13716"/>
                  </a:moveTo>
                  <a:lnTo>
                    <a:pt x="0" y="13716"/>
                  </a:lnTo>
                  <a:lnTo>
                    <a:pt x="0" y="28956"/>
                  </a:lnTo>
                  <a:lnTo>
                    <a:pt x="0" y="42672"/>
                  </a:lnTo>
                  <a:lnTo>
                    <a:pt x="0" y="44196"/>
                  </a:lnTo>
                  <a:lnTo>
                    <a:pt x="0" y="57912"/>
                  </a:lnTo>
                  <a:lnTo>
                    <a:pt x="15240" y="57912"/>
                  </a:lnTo>
                  <a:lnTo>
                    <a:pt x="15240" y="44196"/>
                  </a:lnTo>
                  <a:lnTo>
                    <a:pt x="15240" y="42672"/>
                  </a:lnTo>
                  <a:lnTo>
                    <a:pt x="15240" y="28956"/>
                  </a:lnTo>
                  <a:lnTo>
                    <a:pt x="15240" y="13716"/>
                  </a:lnTo>
                  <a:close/>
                </a:path>
                <a:path w="539750" h="144779">
                  <a:moveTo>
                    <a:pt x="248412" y="57912"/>
                  </a:moveTo>
                  <a:lnTo>
                    <a:pt x="233172" y="57912"/>
                  </a:lnTo>
                  <a:lnTo>
                    <a:pt x="233172" y="71628"/>
                  </a:lnTo>
                  <a:lnTo>
                    <a:pt x="219456" y="71628"/>
                  </a:lnTo>
                  <a:lnTo>
                    <a:pt x="219456" y="57912"/>
                  </a:lnTo>
                  <a:lnTo>
                    <a:pt x="204216" y="57912"/>
                  </a:lnTo>
                  <a:lnTo>
                    <a:pt x="204216" y="71628"/>
                  </a:lnTo>
                  <a:lnTo>
                    <a:pt x="190487" y="71628"/>
                  </a:lnTo>
                  <a:lnTo>
                    <a:pt x="190487" y="57912"/>
                  </a:lnTo>
                  <a:lnTo>
                    <a:pt x="175260" y="57912"/>
                  </a:lnTo>
                  <a:lnTo>
                    <a:pt x="175260" y="71628"/>
                  </a:lnTo>
                  <a:lnTo>
                    <a:pt x="175260" y="73152"/>
                  </a:lnTo>
                  <a:lnTo>
                    <a:pt x="175260" y="86868"/>
                  </a:lnTo>
                  <a:lnTo>
                    <a:pt x="204216" y="86868"/>
                  </a:lnTo>
                  <a:lnTo>
                    <a:pt x="204216" y="100584"/>
                  </a:lnTo>
                  <a:lnTo>
                    <a:pt x="175260" y="100584"/>
                  </a:lnTo>
                  <a:lnTo>
                    <a:pt x="175260" y="86868"/>
                  </a:lnTo>
                  <a:lnTo>
                    <a:pt x="161544" y="86868"/>
                  </a:lnTo>
                  <a:lnTo>
                    <a:pt x="161544" y="73152"/>
                  </a:lnTo>
                  <a:lnTo>
                    <a:pt x="161544" y="71628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204216" y="44196"/>
                  </a:lnTo>
                  <a:lnTo>
                    <a:pt x="204216" y="28956"/>
                  </a:lnTo>
                  <a:lnTo>
                    <a:pt x="190487" y="28956"/>
                  </a:lnTo>
                  <a:lnTo>
                    <a:pt x="190487" y="15240"/>
                  </a:lnTo>
                  <a:lnTo>
                    <a:pt x="219456" y="15240"/>
                  </a:lnTo>
                  <a:lnTo>
                    <a:pt x="219456" y="0"/>
                  </a:lnTo>
                  <a:lnTo>
                    <a:pt x="146304" y="0"/>
                  </a:lnTo>
                  <a:lnTo>
                    <a:pt x="146304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60020" y="42672"/>
                  </a:lnTo>
                  <a:lnTo>
                    <a:pt x="132588" y="42672"/>
                  </a:lnTo>
                  <a:lnTo>
                    <a:pt x="132588" y="28956"/>
                  </a:lnTo>
                  <a:lnTo>
                    <a:pt x="131064" y="28956"/>
                  </a:lnTo>
                  <a:lnTo>
                    <a:pt x="131064" y="1371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28956" y="44196"/>
                  </a:lnTo>
                  <a:lnTo>
                    <a:pt x="44196" y="44196"/>
                  </a:lnTo>
                  <a:lnTo>
                    <a:pt x="44196" y="28956"/>
                  </a:lnTo>
                  <a:lnTo>
                    <a:pt x="102108" y="28956"/>
                  </a:lnTo>
                  <a:lnTo>
                    <a:pt x="102108" y="42672"/>
                  </a:lnTo>
                  <a:lnTo>
                    <a:pt x="88392" y="42672"/>
                  </a:lnTo>
                  <a:lnTo>
                    <a:pt x="88392" y="57912"/>
                  </a:lnTo>
                  <a:lnTo>
                    <a:pt x="103632" y="57912"/>
                  </a:lnTo>
                  <a:lnTo>
                    <a:pt x="103632" y="44196"/>
                  </a:lnTo>
                  <a:lnTo>
                    <a:pt x="117348" y="44196"/>
                  </a:lnTo>
                  <a:lnTo>
                    <a:pt x="117348" y="57912"/>
                  </a:lnTo>
                  <a:lnTo>
                    <a:pt x="117348" y="73152"/>
                  </a:lnTo>
                  <a:lnTo>
                    <a:pt x="146304" y="73152"/>
                  </a:lnTo>
                  <a:lnTo>
                    <a:pt x="146304" y="86868"/>
                  </a:lnTo>
                  <a:lnTo>
                    <a:pt x="160020" y="86868"/>
                  </a:lnTo>
                  <a:lnTo>
                    <a:pt x="160020" y="100584"/>
                  </a:lnTo>
                  <a:lnTo>
                    <a:pt x="117348" y="100584"/>
                  </a:lnTo>
                  <a:lnTo>
                    <a:pt x="117348" y="115824"/>
                  </a:lnTo>
                  <a:lnTo>
                    <a:pt x="117348" y="129540"/>
                  </a:lnTo>
                  <a:lnTo>
                    <a:pt x="117348" y="131064"/>
                  </a:lnTo>
                  <a:lnTo>
                    <a:pt x="117348" y="144780"/>
                  </a:lnTo>
                  <a:lnTo>
                    <a:pt x="132588" y="144780"/>
                  </a:lnTo>
                  <a:lnTo>
                    <a:pt x="132588" y="131064"/>
                  </a:lnTo>
                  <a:lnTo>
                    <a:pt x="132588" y="129540"/>
                  </a:lnTo>
                  <a:lnTo>
                    <a:pt x="132588" y="115824"/>
                  </a:lnTo>
                  <a:lnTo>
                    <a:pt x="161544" y="115824"/>
                  </a:lnTo>
                  <a:lnTo>
                    <a:pt x="161544" y="102108"/>
                  </a:lnTo>
                  <a:lnTo>
                    <a:pt x="175260" y="102108"/>
                  </a:lnTo>
                  <a:lnTo>
                    <a:pt x="175260" y="115824"/>
                  </a:lnTo>
                  <a:lnTo>
                    <a:pt x="217932" y="115824"/>
                  </a:lnTo>
                  <a:lnTo>
                    <a:pt x="217932" y="129540"/>
                  </a:lnTo>
                  <a:lnTo>
                    <a:pt x="188976" y="129540"/>
                  </a:lnTo>
                  <a:lnTo>
                    <a:pt x="188976" y="144780"/>
                  </a:lnTo>
                  <a:lnTo>
                    <a:pt x="219456" y="144780"/>
                  </a:lnTo>
                  <a:lnTo>
                    <a:pt x="219456" y="131064"/>
                  </a:lnTo>
                  <a:lnTo>
                    <a:pt x="233172" y="131064"/>
                  </a:lnTo>
                  <a:lnTo>
                    <a:pt x="233172" y="115824"/>
                  </a:lnTo>
                  <a:lnTo>
                    <a:pt x="219456" y="115824"/>
                  </a:lnTo>
                  <a:lnTo>
                    <a:pt x="219456" y="102108"/>
                  </a:lnTo>
                  <a:lnTo>
                    <a:pt x="219456" y="100584"/>
                  </a:lnTo>
                  <a:lnTo>
                    <a:pt x="219456" y="86868"/>
                  </a:lnTo>
                  <a:lnTo>
                    <a:pt x="233172" y="86868"/>
                  </a:lnTo>
                  <a:lnTo>
                    <a:pt x="233172" y="102108"/>
                  </a:lnTo>
                  <a:lnTo>
                    <a:pt x="248412" y="102108"/>
                  </a:lnTo>
                  <a:lnTo>
                    <a:pt x="248412" y="86868"/>
                  </a:lnTo>
                  <a:lnTo>
                    <a:pt x="248412" y="73152"/>
                  </a:lnTo>
                  <a:lnTo>
                    <a:pt x="248412" y="71628"/>
                  </a:lnTo>
                  <a:lnTo>
                    <a:pt x="248412" y="57912"/>
                  </a:lnTo>
                  <a:close/>
                </a:path>
                <a:path w="539750" h="144779">
                  <a:moveTo>
                    <a:pt x="379476" y="42672"/>
                  </a:moveTo>
                  <a:lnTo>
                    <a:pt x="364236" y="42672"/>
                  </a:lnTo>
                  <a:lnTo>
                    <a:pt x="364236" y="28956"/>
                  </a:lnTo>
                  <a:lnTo>
                    <a:pt x="348996" y="28956"/>
                  </a:lnTo>
                  <a:lnTo>
                    <a:pt x="348996" y="44196"/>
                  </a:lnTo>
                  <a:lnTo>
                    <a:pt x="364236" y="44196"/>
                  </a:lnTo>
                  <a:lnTo>
                    <a:pt x="364236" y="57912"/>
                  </a:lnTo>
                  <a:lnTo>
                    <a:pt x="379476" y="57912"/>
                  </a:lnTo>
                  <a:lnTo>
                    <a:pt x="379476" y="42672"/>
                  </a:lnTo>
                  <a:close/>
                </a:path>
                <a:path w="539750" h="144779">
                  <a:moveTo>
                    <a:pt x="451104" y="71628"/>
                  </a:moveTo>
                  <a:lnTo>
                    <a:pt x="435864" y="71628"/>
                  </a:lnTo>
                  <a:lnTo>
                    <a:pt x="435864" y="86868"/>
                  </a:lnTo>
                  <a:lnTo>
                    <a:pt x="451104" y="86868"/>
                  </a:lnTo>
                  <a:lnTo>
                    <a:pt x="451104" y="71628"/>
                  </a:lnTo>
                  <a:close/>
                </a:path>
                <a:path w="539750" h="144779">
                  <a:moveTo>
                    <a:pt x="451104" y="0"/>
                  </a:moveTo>
                  <a:lnTo>
                    <a:pt x="377952" y="0"/>
                  </a:lnTo>
                  <a:lnTo>
                    <a:pt x="377952" y="13716"/>
                  </a:lnTo>
                  <a:lnTo>
                    <a:pt x="364236" y="13716"/>
                  </a:lnTo>
                  <a:lnTo>
                    <a:pt x="364236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64236" y="15240"/>
                  </a:lnTo>
                  <a:lnTo>
                    <a:pt x="364236" y="28956"/>
                  </a:lnTo>
                  <a:lnTo>
                    <a:pt x="379476" y="28956"/>
                  </a:lnTo>
                  <a:lnTo>
                    <a:pt x="379476" y="15240"/>
                  </a:lnTo>
                  <a:lnTo>
                    <a:pt x="451104" y="15240"/>
                  </a:lnTo>
                  <a:lnTo>
                    <a:pt x="451104" y="0"/>
                  </a:lnTo>
                  <a:close/>
                </a:path>
                <a:path w="539750" h="144779">
                  <a:moveTo>
                    <a:pt x="495300" y="0"/>
                  </a:moveTo>
                  <a:lnTo>
                    <a:pt x="480060" y="0"/>
                  </a:lnTo>
                  <a:lnTo>
                    <a:pt x="480060" y="15240"/>
                  </a:lnTo>
                  <a:lnTo>
                    <a:pt x="495300" y="15240"/>
                  </a:lnTo>
                  <a:lnTo>
                    <a:pt x="495300" y="0"/>
                  </a:lnTo>
                  <a:close/>
                </a:path>
                <a:path w="539750" h="144779">
                  <a:moveTo>
                    <a:pt x="524256" y="100584"/>
                  </a:moveTo>
                  <a:lnTo>
                    <a:pt x="493776" y="100584"/>
                  </a:lnTo>
                  <a:lnTo>
                    <a:pt x="493776" y="115824"/>
                  </a:lnTo>
                  <a:lnTo>
                    <a:pt x="524256" y="115824"/>
                  </a:lnTo>
                  <a:lnTo>
                    <a:pt x="524256" y="100584"/>
                  </a:lnTo>
                  <a:close/>
                </a:path>
                <a:path w="539750" h="144779">
                  <a:moveTo>
                    <a:pt x="524256" y="42672"/>
                  </a:moveTo>
                  <a:lnTo>
                    <a:pt x="495300" y="42672"/>
                  </a:lnTo>
                  <a:lnTo>
                    <a:pt x="495300" y="28956"/>
                  </a:lnTo>
                  <a:lnTo>
                    <a:pt x="480060" y="28956"/>
                  </a:lnTo>
                  <a:lnTo>
                    <a:pt x="480060" y="42672"/>
                  </a:lnTo>
                  <a:lnTo>
                    <a:pt x="464820" y="42672"/>
                  </a:lnTo>
                  <a:lnTo>
                    <a:pt x="464820" y="57912"/>
                  </a:lnTo>
                  <a:lnTo>
                    <a:pt x="464820" y="71628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64820" y="100584"/>
                  </a:lnTo>
                  <a:lnTo>
                    <a:pt x="422148" y="100584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22148" y="71628"/>
                  </a:lnTo>
                  <a:lnTo>
                    <a:pt x="422148" y="57912"/>
                  </a:lnTo>
                  <a:lnTo>
                    <a:pt x="464820" y="57912"/>
                  </a:lnTo>
                  <a:lnTo>
                    <a:pt x="464820" y="42672"/>
                  </a:lnTo>
                  <a:lnTo>
                    <a:pt x="422148" y="42672"/>
                  </a:lnTo>
                  <a:lnTo>
                    <a:pt x="422148" y="28956"/>
                  </a:lnTo>
                  <a:lnTo>
                    <a:pt x="406908" y="28956"/>
                  </a:lnTo>
                  <a:lnTo>
                    <a:pt x="406908" y="42672"/>
                  </a:lnTo>
                  <a:lnTo>
                    <a:pt x="406908" y="44196"/>
                  </a:lnTo>
                  <a:lnTo>
                    <a:pt x="406908" y="57912"/>
                  </a:lnTo>
                  <a:lnTo>
                    <a:pt x="406908" y="73152"/>
                  </a:lnTo>
                  <a:lnTo>
                    <a:pt x="406908" y="86868"/>
                  </a:lnTo>
                  <a:lnTo>
                    <a:pt x="393192" y="86868"/>
                  </a:lnTo>
                  <a:lnTo>
                    <a:pt x="393192" y="73152"/>
                  </a:lnTo>
                  <a:lnTo>
                    <a:pt x="406908" y="73152"/>
                  </a:lnTo>
                  <a:lnTo>
                    <a:pt x="406908" y="57912"/>
                  </a:lnTo>
                  <a:lnTo>
                    <a:pt x="391668" y="57912"/>
                  </a:lnTo>
                  <a:lnTo>
                    <a:pt x="391668" y="71628"/>
                  </a:lnTo>
                  <a:lnTo>
                    <a:pt x="377952" y="71628"/>
                  </a:lnTo>
                  <a:lnTo>
                    <a:pt x="377952" y="86868"/>
                  </a:lnTo>
                  <a:lnTo>
                    <a:pt x="377952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64236" y="71628"/>
                  </a:lnTo>
                  <a:lnTo>
                    <a:pt x="364236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35280" y="13716"/>
                  </a:lnTo>
                  <a:lnTo>
                    <a:pt x="320040" y="13716"/>
                  </a:lnTo>
                  <a:lnTo>
                    <a:pt x="320040" y="0"/>
                  </a:lnTo>
                  <a:lnTo>
                    <a:pt x="304787" y="0"/>
                  </a:lnTo>
                  <a:lnTo>
                    <a:pt x="304787" y="13716"/>
                  </a:lnTo>
                  <a:lnTo>
                    <a:pt x="304787" y="28956"/>
                  </a:lnTo>
                  <a:lnTo>
                    <a:pt x="304787" y="42672"/>
                  </a:lnTo>
                  <a:lnTo>
                    <a:pt x="304787" y="73152"/>
                  </a:lnTo>
                  <a:lnTo>
                    <a:pt x="304787" y="86868"/>
                  </a:lnTo>
                  <a:lnTo>
                    <a:pt x="291084" y="86868"/>
                  </a:lnTo>
                  <a:lnTo>
                    <a:pt x="291084" y="73152"/>
                  </a:lnTo>
                  <a:lnTo>
                    <a:pt x="304787" y="73152"/>
                  </a:lnTo>
                  <a:lnTo>
                    <a:pt x="304787" y="42672"/>
                  </a:lnTo>
                  <a:lnTo>
                    <a:pt x="291084" y="42672"/>
                  </a:lnTo>
                  <a:lnTo>
                    <a:pt x="291084" y="28956"/>
                  </a:lnTo>
                  <a:lnTo>
                    <a:pt x="304787" y="28956"/>
                  </a:lnTo>
                  <a:lnTo>
                    <a:pt x="304787" y="13716"/>
                  </a:lnTo>
                  <a:lnTo>
                    <a:pt x="292608" y="13716"/>
                  </a:lnTo>
                  <a:lnTo>
                    <a:pt x="292608" y="0"/>
                  </a:lnTo>
                  <a:lnTo>
                    <a:pt x="262115" y="0"/>
                  </a:lnTo>
                  <a:lnTo>
                    <a:pt x="262115" y="13716"/>
                  </a:lnTo>
                  <a:lnTo>
                    <a:pt x="248412" y="13716"/>
                  </a:lnTo>
                  <a:lnTo>
                    <a:pt x="248412" y="0"/>
                  </a:lnTo>
                  <a:lnTo>
                    <a:pt x="233172" y="0"/>
                  </a:lnTo>
                  <a:lnTo>
                    <a:pt x="233172" y="13716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263639" y="28956"/>
                  </a:lnTo>
                  <a:lnTo>
                    <a:pt x="263639" y="15240"/>
                  </a:lnTo>
                  <a:lnTo>
                    <a:pt x="275844" y="15240"/>
                  </a:lnTo>
                  <a:lnTo>
                    <a:pt x="275844" y="28956"/>
                  </a:lnTo>
                  <a:lnTo>
                    <a:pt x="275844" y="44196"/>
                  </a:lnTo>
                  <a:lnTo>
                    <a:pt x="291084" y="44196"/>
                  </a:lnTo>
                  <a:lnTo>
                    <a:pt x="291084" y="57912"/>
                  </a:lnTo>
                  <a:lnTo>
                    <a:pt x="291084" y="71628"/>
                  </a:lnTo>
                  <a:lnTo>
                    <a:pt x="275844" y="71628"/>
                  </a:lnTo>
                  <a:lnTo>
                    <a:pt x="275844" y="86868"/>
                  </a:lnTo>
                  <a:lnTo>
                    <a:pt x="275844" y="100584"/>
                  </a:lnTo>
                  <a:lnTo>
                    <a:pt x="262115" y="100584"/>
                  </a:lnTo>
                  <a:lnTo>
                    <a:pt x="262115" y="115824"/>
                  </a:lnTo>
                  <a:lnTo>
                    <a:pt x="246888" y="115824"/>
                  </a:lnTo>
                  <a:lnTo>
                    <a:pt x="246888" y="131064"/>
                  </a:lnTo>
                  <a:lnTo>
                    <a:pt x="291084" y="131064"/>
                  </a:lnTo>
                  <a:lnTo>
                    <a:pt x="291084" y="115824"/>
                  </a:lnTo>
                  <a:lnTo>
                    <a:pt x="277368" y="115824"/>
                  </a:lnTo>
                  <a:lnTo>
                    <a:pt x="277368" y="102108"/>
                  </a:lnTo>
                  <a:lnTo>
                    <a:pt x="291084" y="102108"/>
                  </a:lnTo>
                  <a:lnTo>
                    <a:pt x="291084" y="115824"/>
                  </a:lnTo>
                  <a:lnTo>
                    <a:pt x="304787" y="115824"/>
                  </a:lnTo>
                  <a:lnTo>
                    <a:pt x="304787" y="131064"/>
                  </a:lnTo>
                  <a:lnTo>
                    <a:pt x="335280" y="131064"/>
                  </a:lnTo>
                  <a:lnTo>
                    <a:pt x="335280" y="115824"/>
                  </a:lnTo>
                  <a:lnTo>
                    <a:pt x="306311" y="115824"/>
                  </a:lnTo>
                  <a:lnTo>
                    <a:pt x="306311" y="102108"/>
                  </a:lnTo>
                  <a:lnTo>
                    <a:pt x="306311" y="100584"/>
                  </a:lnTo>
                  <a:lnTo>
                    <a:pt x="306311" y="86868"/>
                  </a:lnTo>
                  <a:lnTo>
                    <a:pt x="320040" y="86868"/>
                  </a:lnTo>
                  <a:lnTo>
                    <a:pt x="320040" y="71628"/>
                  </a:lnTo>
                  <a:lnTo>
                    <a:pt x="306311" y="71628"/>
                  </a:lnTo>
                  <a:lnTo>
                    <a:pt x="306311" y="57912"/>
                  </a:lnTo>
                  <a:lnTo>
                    <a:pt x="333756" y="57912"/>
                  </a:lnTo>
                  <a:lnTo>
                    <a:pt x="333756" y="73152"/>
                  </a:lnTo>
                  <a:lnTo>
                    <a:pt x="348996" y="73152"/>
                  </a:lnTo>
                  <a:lnTo>
                    <a:pt x="348996" y="86868"/>
                  </a:lnTo>
                  <a:lnTo>
                    <a:pt x="333756" y="86868"/>
                  </a:lnTo>
                  <a:lnTo>
                    <a:pt x="333756" y="102108"/>
                  </a:lnTo>
                  <a:lnTo>
                    <a:pt x="348996" y="102108"/>
                  </a:lnTo>
                  <a:lnTo>
                    <a:pt x="348996" y="115824"/>
                  </a:lnTo>
                  <a:lnTo>
                    <a:pt x="379476" y="115824"/>
                  </a:lnTo>
                  <a:lnTo>
                    <a:pt x="379476" y="102108"/>
                  </a:lnTo>
                  <a:lnTo>
                    <a:pt x="391668" y="102108"/>
                  </a:lnTo>
                  <a:lnTo>
                    <a:pt x="391668" y="115824"/>
                  </a:lnTo>
                  <a:lnTo>
                    <a:pt x="391668" y="131064"/>
                  </a:lnTo>
                  <a:lnTo>
                    <a:pt x="422148" y="131064"/>
                  </a:lnTo>
                  <a:lnTo>
                    <a:pt x="422148" y="115824"/>
                  </a:lnTo>
                  <a:lnTo>
                    <a:pt x="435864" y="115824"/>
                  </a:lnTo>
                  <a:lnTo>
                    <a:pt x="435864" y="131064"/>
                  </a:lnTo>
                  <a:lnTo>
                    <a:pt x="451104" y="131064"/>
                  </a:lnTo>
                  <a:lnTo>
                    <a:pt x="451104" y="115824"/>
                  </a:lnTo>
                  <a:lnTo>
                    <a:pt x="464820" y="115824"/>
                  </a:lnTo>
                  <a:lnTo>
                    <a:pt x="464820" y="131064"/>
                  </a:lnTo>
                  <a:lnTo>
                    <a:pt x="480060" y="131064"/>
                  </a:lnTo>
                  <a:lnTo>
                    <a:pt x="480060" y="115824"/>
                  </a:lnTo>
                  <a:lnTo>
                    <a:pt x="480060" y="102108"/>
                  </a:lnTo>
                  <a:lnTo>
                    <a:pt x="480060" y="100584"/>
                  </a:lnTo>
                  <a:lnTo>
                    <a:pt x="480060" y="86868"/>
                  </a:lnTo>
                  <a:lnTo>
                    <a:pt x="495300" y="86868"/>
                  </a:lnTo>
                  <a:lnTo>
                    <a:pt x="495300" y="71628"/>
                  </a:lnTo>
                  <a:lnTo>
                    <a:pt x="480060" y="71628"/>
                  </a:lnTo>
                  <a:lnTo>
                    <a:pt x="480060" y="57912"/>
                  </a:lnTo>
                  <a:lnTo>
                    <a:pt x="480060" y="44196"/>
                  </a:lnTo>
                  <a:lnTo>
                    <a:pt x="493776" y="44196"/>
                  </a:lnTo>
                  <a:lnTo>
                    <a:pt x="493776" y="57912"/>
                  </a:lnTo>
                  <a:lnTo>
                    <a:pt x="524256" y="57912"/>
                  </a:lnTo>
                  <a:lnTo>
                    <a:pt x="524256" y="42672"/>
                  </a:lnTo>
                  <a:close/>
                </a:path>
                <a:path w="539750" h="144779">
                  <a:moveTo>
                    <a:pt x="539496" y="71628"/>
                  </a:moveTo>
                  <a:lnTo>
                    <a:pt x="509016" y="71628"/>
                  </a:lnTo>
                  <a:lnTo>
                    <a:pt x="509016" y="86868"/>
                  </a:lnTo>
                  <a:lnTo>
                    <a:pt x="539496" y="86868"/>
                  </a:lnTo>
                  <a:lnTo>
                    <a:pt x="539496" y="71628"/>
                  </a:lnTo>
                  <a:close/>
                </a:path>
                <a:path w="539750" h="144779">
                  <a:moveTo>
                    <a:pt x="539496" y="13716"/>
                  </a:moveTo>
                  <a:lnTo>
                    <a:pt x="509016" y="13716"/>
                  </a:lnTo>
                  <a:lnTo>
                    <a:pt x="509016" y="28956"/>
                  </a:lnTo>
                  <a:lnTo>
                    <a:pt x="539496" y="28956"/>
                  </a:lnTo>
                  <a:lnTo>
                    <a:pt x="539496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13932" y="8746489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71628" y="463042"/>
                  </a:moveTo>
                  <a:lnTo>
                    <a:pt x="27432" y="463042"/>
                  </a:lnTo>
                  <a:lnTo>
                    <a:pt x="27432" y="507238"/>
                  </a:lnTo>
                  <a:lnTo>
                    <a:pt x="71628" y="507238"/>
                  </a:lnTo>
                  <a:lnTo>
                    <a:pt x="71628" y="463042"/>
                  </a:lnTo>
                  <a:close/>
                </a:path>
                <a:path w="538479" h="536575">
                  <a:moveTo>
                    <a:pt x="71628" y="27178"/>
                  </a:moveTo>
                  <a:lnTo>
                    <a:pt x="27432" y="27178"/>
                  </a:lnTo>
                  <a:lnTo>
                    <a:pt x="27432" y="71374"/>
                  </a:lnTo>
                  <a:lnTo>
                    <a:pt x="71628" y="71374"/>
                  </a:lnTo>
                  <a:lnTo>
                    <a:pt x="71628" y="27178"/>
                  </a:lnTo>
                  <a:close/>
                </a:path>
                <a:path w="538479" h="536575">
                  <a:moveTo>
                    <a:pt x="100584" y="434340"/>
                  </a:moveTo>
                  <a:lnTo>
                    <a:pt x="85344" y="434340"/>
                  </a:lnTo>
                  <a:lnTo>
                    <a:pt x="85344" y="449580"/>
                  </a:lnTo>
                  <a:lnTo>
                    <a:pt x="85344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5344" y="449580"/>
                  </a:lnTo>
                  <a:lnTo>
                    <a:pt x="85344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0584" y="535940"/>
                  </a:lnTo>
                  <a:lnTo>
                    <a:pt x="100584" y="520954"/>
                  </a:lnTo>
                  <a:lnTo>
                    <a:pt x="100584" y="520700"/>
                  </a:lnTo>
                  <a:lnTo>
                    <a:pt x="100584" y="449580"/>
                  </a:lnTo>
                  <a:lnTo>
                    <a:pt x="100584" y="449326"/>
                  </a:lnTo>
                  <a:lnTo>
                    <a:pt x="100584" y="434340"/>
                  </a:lnTo>
                  <a:close/>
                </a:path>
                <a:path w="538479" h="536575">
                  <a:moveTo>
                    <a:pt x="100584" y="0"/>
                  </a:moveTo>
                  <a:lnTo>
                    <a:pt x="85344" y="0"/>
                  </a:lnTo>
                  <a:lnTo>
                    <a:pt x="85344" y="15240"/>
                  </a:lnTo>
                  <a:lnTo>
                    <a:pt x="85344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5344" y="1524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0584" y="100330"/>
                  </a:lnTo>
                  <a:lnTo>
                    <a:pt x="100584" y="85090"/>
                  </a:lnTo>
                  <a:lnTo>
                    <a:pt x="100584" y="15240"/>
                  </a:lnTo>
                  <a:lnTo>
                    <a:pt x="100584" y="14986"/>
                  </a:lnTo>
                  <a:lnTo>
                    <a:pt x="100584" y="0"/>
                  </a:lnTo>
                  <a:close/>
                </a:path>
                <a:path w="538479" h="536575">
                  <a:moveTo>
                    <a:pt x="160020" y="507238"/>
                  </a:moveTo>
                  <a:lnTo>
                    <a:pt x="129540" y="507238"/>
                  </a:lnTo>
                  <a:lnTo>
                    <a:pt x="129540" y="522478"/>
                  </a:lnTo>
                  <a:lnTo>
                    <a:pt x="144780" y="522478"/>
                  </a:lnTo>
                  <a:lnTo>
                    <a:pt x="144780" y="536194"/>
                  </a:lnTo>
                  <a:lnTo>
                    <a:pt x="160020" y="536194"/>
                  </a:lnTo>
                  <a:lnTo>
                    <a:pt x="160020" y="522478"/>
                  </a:lnTo>
                  <a:lnTo>
                    <a:pt x="160020" y="520954"/>
                  </a:lnTo>
                  <a:lnTo>
                    <a:pt x="160020" y="507238"/>
                  </a:lnTo>
                  <a:close/>
                </a:path>
                <a:path w="538479" h="536575">
                  <a:moveTo>
                    <a:pt x="188963" y="520954"/>
                  </a:moveTo>
                  <a:lnTo>
                    <a:pt x="173736" y="520954"/>
                  </a:lnTo>
                  <a:lnTo>
                    <a:pt x="173736" y="536194"/>
                  </a:lnTo>
                  <a:lnTo>
                    <a:pt x="188963" y="536194"/>
                  </a:lnTo>
                  <a:lnTo>
                    <a:pt x="188963" y="520954"/>
                  </a:lnTo>
                  <a:close/>
                </a:path>
                <a:path w="538479" h="536575">
                  <a:moveTo>
                    <a:pt x="275844" y="491998"/>
                  </a:moveTo>
                  <a:lnTo>
                    <a:pt x="260591" y="491998"/>
                  </a:lnTo>
                  <a:lnTo>
                    <a:pt x="260591" y="507238"/>
                  </a:lnTo>
                  <a:lnTo>
                    <a:pt x="275844" y="507238"/>
                  </a:lnTo>
                  <a:lnTo>
                    <a:pt x="275844" y="491998"/>
                  </a:lnTo>
                  <a:close/>
                </a:path>
                <a:path w="538479" h="536575">
                  <a:moveTo>
                    <a:pt x="291084" y="520954"/>
                  </a:moveTo>
                  <a:lnTo>
                    <a:pt x="260591" y="520954"/>
                  </a:lnTo>
                  <a:lnTo>
                    <a:pt x="260591" y="507238"/>
                  </a:lnTo>
                  <a:lnTo>
                    <a:pt x="245364" y="507238"/>
                  </a:lnTo>
                  <a:lnTo>
                    <a:pt x="245364" y="520954"/>
                  </a:lnTo>
                  <a:lnTo>
                    <a:pt x="231648" y="520954"/>
                  </a:lnTo>
                  <a:lnTo>
                    <a:pt x="231648" y="507238"/>
                  </a:lnTo>
                  <a:lnTo>
                    <a:pt x="217932" y="507238"/>
                  </a:lnTo>
                  <a:lnTo>
                    <a:pt x="217932" y="491998"/>
                  </a:lnTo>
                  <a:lnTo>
                    <a:pt x="187452" y="491998"/>
                  </a:lnTo>
                  <a:lnTo>
                    <a:pt x="187452" y="507238"/>
                  </a:lnTo>
                  <a:lnTo>
                    <a:pt x="216408" y="507238"/>
                  </a:lnTo>
                  <a:lnTo>
                    <a:pt x="216408" y="520954"/>
                  </a:lnTo>
                  <a:lnTo>
                    <a:pt x="202692" y="520954"/>
                  </a:lnTo>
                  <a:lnTo>
                    <a:pt x="202692" y="536194"/>
                  </a:lnTo>
                  <a:lnTo>
                    <a:pt x="246888" y="536194"/>
                  </a:lnTo>
                  <a:lnTo>
                    <a:pt x="246888" y="522478"/>
                  </a:lnTo>
                  <a:lnTo>
                    <a:pt x="260591" y="522478"/>
                  </a:lnTo>
                  <a:lnTo>
                    <a:pt x="260591" y="536194"/>
                  </a:lnTo>
                  <a:lnTo>
                    <a:pt x="291084" y="536194"/>
                  </a:lnTo>
                  <a:lnTo>
                    <a:pt x="291084" y="520954"/>
                  </a:lnTo>
                  <a:close/>
                </a:path>
                <a:path w="538479" h="536575">
                  <a:moveTo>
                    <a:pt x="318516" y="507238"/>
                  </a:moveTo>
                  <a:lnTo>
                    <a:pt x="303263" y="507238"/>
                  </a:lnTo>
                  <a:lnTo>
                    <a:pt x="303263" y="522478"/>
                  </a:lnTo>
                  <a:lnTo>
                    <a:pt x="318516" y="522478"/>
                  </a:lnTo>
                  <a:lnTo>
                    <a:pt x="318516" y="507238"/>
                  </a:lnTo>
                  <a:close/>
                </a:path>
                <a:path w="538479" h="536575">
                  <a:moveTo>
                    <a:pt x="507492" y="27178"/>
                  </a:moveTo>
                  <a:lnTo>
                    <a:pt x="463296" y="27178"/>
                  </a:lnTo>
                  <a:lnTo>
                    <a:pt x="463296" y="71374"/>
                  </a:lnTo>
                  <a:lnTo>
                    <a:pt x="507492" y="71374"/>
                  </a:lnTo>
                  <a:lnTo>
                    <a:pt x="507492" y="27178"/>
                  </a:lnTo>
                  <a:close/>
                </a:path>
                <a:path w="538479" h="536575">
                  <a:moveTo>
                    <a:pt x="509016" y="491998"/>
                  </a:moveTo>
                  <a:lnTo>
                    <a:pt x="478536" y="491998"/>
                  </a:lnTo>
                  <a:lnTo>
                    <a:pt x="478536" y="507238"/>
                  </a:lnTo>
                  <a:lnTo>
                    <a:pt x="509016" y="507238"/>
                  </a:lnTo>
                  <a:lnTo>
                    <a:pt x="509016" y="491998"/>
                  </a:lnTo>
                  <a:close/>
                </a:path>
                <a:path w="538479" h="536575">
                  <a:moveTo>
                    <a:pt x="536448" y="0"/>
                  </a:moveTo>
                  <a:lnTo>
                    <a:pt x="521208" y="0"/>
                  </a:lnTo>
                  <a:lnTo>
                    <a:pt x="521208" y="15240"/>
                  </a:lnTo>
                  <a:lnTo>
                    <a:pt x="521208" y="85090"/>
                  </a:lnTo>
                  <a:lnTo>
                    <a:pt x="449580" y="85090"/>
                  </a:lnTo>
                  <a:lnTo>
                    <a:pt x="449580" y="15240"/>
                  </a:lnTo>
                  <a:lnTo>
                    <a:pt x="521208" y="15240"/>
                  </a:lnTo>
                  <a:lnTo>
                    <a:pt x="521208" y="0"/>
                  </a:lnTo>
                  <a:lnTo>
                    <a:pt x="434340" y="0"/>
                  </a:lnTo>
                  <a:lnTo>
                    <a:pt x="434340" y="15240"/>
                  </a:lnTo>
                  <a:lnTo>
                    <a:pt x="434340" y="85090"/>
                  </a:lnTo>
                  <a:lnTo>
                    <a:pt x="434340" y="100330"/>
                  </a:lnTo>
                  <a:lnTo>
                    <a:pt x="536448" y="100330"/>
                  </a:lnTo>
                  <a:lnTo>
                    <a:pt x="536448" y="85090"/>
                  </a:lnTo>
                  <a:lnTo>
                    <a:pt x="536448" y="15240"/>
                  </a:lnTo>
                  <a:lnTo>
                    <a:pt x="536448" y="14986"/>
                  </a:lnTo>
                  <a:lnTo>
                    <a:pt x="536448" y="0"/>
                  </a:lnTo>
                  <a:close/>
                </a:path>
                <a:path w="538479" h="536575">
                  <a:moveTo>
                    <a:pt x="537972" y="520954"/>
                  </a:moveTo>
                  <a:lnTo>
                    <a:pt x="536448" y="520954"/>
                  </a:lnTo>
                  <a:lnTo>
                    <a:pt x="536448" y="507238"/>
                  </a:lnTo>
                  <a:lnTo>
                    <a:pt x="536448" y="491998"/>
                  </a:lnTo>
                  <a:lnTo>
                    <a:pt x="521208" y="491998"/>
                  </a:lnTo>
                  <a:lnTo>
                    <a:pt x="521208" y="507238"/>
                  </a:lnTo>
                  <a:lnTo>
                    <a:pt x="521208" y="520954"/>
                  </a:lnTo>
                  <a:lnTo>
                    <a:pt x="464820" y="520954"/>
                  </a:lnTo>
                  <a:lnTo>
                    <a:pt x="464820" y="507238"/>
                  </a:lnTo>
                  <a:lnTo>
                    <a:pt x="420624" y="507238"/>
                  </a:lnTo>
                  <a:lnTo>
                    <a:pt x="420624" y="491998"/>
                  </a:lnTo>
                  <a:lnTo>
                    <a:pt x="405384" y="491998"/>
                  </a:lnTo>
                  <a:lnTo>
                    <a:pt x="405384" y="507238"/>
                  </a:lnTo>
                  <a:lnTo>
                    <a:pt x="377952" y="507238"/>
                  </a:lnTo>
                  <a:lnTo>
                    <a:pt x="377952" y="491998"/>
                  </a:lnTo>
                  <a:lnTo>
                    <a:pt x="333756" y="491998"/>
                  </a:lnTo>
                  <a:lnTo>
                    <a:pt x="333756" y="507238"/>
                  </a:lnTo>
                  <a:lnTo>
                    <a:pt x="333756" y="520954"/>
                  </a:lnTo>
                  <a:lnTo>
                    <a:pt x="333756" y="522478"/>
                  </a:lnTo>
                  <a:lnTo>
                    <a:pt x="333756" y="536194"/>
                  </a:lnTo>
                  <a:lnTo>
                    <a:pt x="348996" y="536194"/>
                  </a:lnTo>
                  <a:lnTo>
                    <a:pt x="348996" y="522478"/>
                  </a:lnTo>
                  <a:lnTo>
                    <a:pt x="348996" y="520954"/>
                  </a:lnTo>
                  <a:lnTo>
                    <a:pt x="348996" y="507238"/>
                  </a:lnTo>
                  <a:lnTo>
                    <a:pt x="376428" y="507238"/>
                  </a:lnTo>
                  <a:lnTo>
                    <a:pt x="376428" y="520954"/>
                  </a:lnTo>
                  <a:lnTo>
                    <a:pt x="362712" y="520954"/>
                  </a:lnTo>
                  <a:lnTo>
                    <a:pt x="362712" y="536194"/>
                  </a:lnTo>
                  <a:lnTo>
                    <a:pt x="377952" y="536194"/>
                  </a:lnTo>
                  <a:lnTo>
                    <a:pt x="377952" y="522478"/>
                  </a:lnTo>
                  <a:lnTo>
                    <a:pt x="420624" y="522478"/>
                  </a:lnTo>
                  <a:lnTo>
                    <a:pt x="420624" y="536194"/>
                  </a:lnTo>
                  <a:lnTo>
                    <a:pt x="537972" y="536194"/>
                  </a:lnTo>
                  <a:lnTo>
                    <a:pt x="537972" y="520954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7667" y="8941307"/>
              <a:ext cx="188976" cy="146303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709927" y="9232391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" y="982980"/>
            <a:ext cx="1845564" cy="25907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873252" y="1414780"/>
            <a:ext cx="13970" cy="73660"/>
          </a:xfrm>
          <a:custGeom>
            <a:avLst/>
            <a:gdLst/>
            <a:ahLst/>
            <a:cxnLst/>
            <a:rect l="l" t="t" r="r" b="b"/>
            <a:pathLst>
              <a:path w="13969" h="73659">
                <a:moveTo>
                  <a:pt x="0" y="73659"/>
                </a:moveTo>
                <a:lnTo>
                  <a:pt x="13715" y="73659"/>
                </a:lnTo>
                <a:lnTo>
                  <a:pt x="1371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873252" y="1334769"/>
            <a:ext cx="585470" cy="154305"/>
            <a:chOff x="873252" y="1334769"/>
            <a:chExt cx="585470" cy="154305"/>
          </a:xfrm>
        </p:grpSpPr>
        <p:sp>
          <p:nvSpPr>
            <p:cNvPr id="26" name="object 26"/>
            <p:cNvSpPr/>
            <p:nvPr/>
          </p:nvSpPr>
          <p:spPr>
            <a:xfrm>
              <a:off x="873252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76" y="1335023"/>
              <a:ext cx="385572" cy="1539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44752" y="1414779"/>
              <a:ext cx="13970" cy="73660"/>
            </a:xfrm>
            <a:custGeom>
              <a:avLst/>
              <a:gdLst/>
              <a:ahLst/>
              <a:cxnLst/>
              <a:rect l="l" t="t" r="r" b="b"/>
              <a:pathLst>
                <a:path w="13969" h="73659">
                  <a:moveTo>
                    <a:pt x="0" y="73659"/>
                  </a:moveTo>
                  <a:lnTo>
                    <a:pt x="13715" y="73659"/>
                  </a:lnTo>
                  <a:lnTo>
                    <a:pt x="13715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/>
          <p:nvPr/>
        </p:nvSpPr>
        <p:spPr>
          <a:xfrm>
            <a:off x="1549908" y="1414780"/>
            <a:ext cx="15240" cy="73660"/>
          </a:xfrm>
          <a:custGeom>
            <a:avLst/>
            <a:gdLst/>
            <a:ahLst/>
            <a:cxnLst/>
            <a:rect l="l" t="t" r="r" b="b"/>
            <a:pathLst>
              <a:path w="15240" h="73659">
                <a:moveTo>
                  <a:pt x="0" y="73659"/>
                </a:moveTo>
                <a:lnTo>
                  <a:pt x="15239" y="73659"/>
                </a:lnTo>
                <a:lnTo>
                  <a:pt x="1523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44752" y="1334769"/>
            <a:ext cx="13970" cy="67310"/>
          </a:xfrm>
          <a:custGeom>
            <a:avLst/>
            <a:gdLst/>
            <a:ahLst/>
            <a:cxnLst/>
            <a:rect l="l" t="t" r="r" b="b"/>
            <a:pathLst>
              <a:path w="13969" h="67309">
                <a:moveTo>
                  <a:pt x="0" y="67310"/>
                </a:moveTo>
                <a:lnTo>
                  <a:pt x="13715" y="67310"/>
                </a:lnTo>
                <a:lnTo>
                  <a:pt x="13715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1549908" y="1331975"/>
            <a:ext cx="477520" cy="160020"/>
            <a:chOff x="1549908" y="1331975"/>
            <a:chExt cx="477520" cy="160020"/>
          </a:xfrm>
        </p:grpSpPr>
        <p:sp>
          <p:nvSpPr>
            <p:cNvPr id="32" name="object 32"/>
            <p:cNvSpPr/>
            <p:nvPr/>
          </p:nvSpPr>
          <p:spPr>
            <a:xfrm>
              <a:off x="1549908" y="1334769"/>
              <a:ext cx="66040" cy="154305"/>
            </a:xfrm>
            <a:custGeom>
              <a:avLst/>
              <a:gdLst/>
              <a:ahLst/>
              <a:cxnLst/>
              <a:rect l="l" t="t" r="r" b="b"/>
              <a:pathLst>
                <a:path w="66040" h="154305">
                  <a:moveTo>
                    <a:pt x="152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5240" y="67310"/>
                  </a:lnTo>
                  <a:lnTo>
                    <a:pt x="15240" y="0"/>
                  </a:lnTo>
                  <a:close/>
                </a:path>
                <a:path w="66040" h="154305">
                  <a:moveTo>
                    <a:pt x="65532" y="254"/>
                  </a:moveTo>
                  <a:lnTo>
                    <a:pt x="50292" y="254"/>
                  </a:lnTo>
                  <a:lnTo>
                    <a:pt x="50292" y="154178"/>
                  </a:lnTo>
                  <a:lnTo>
                    <a:pt x="65532" y="154178"/>
                  </a:lnTo>
                  <a:lnTo>
                    <a:pt x="65532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4396" y="1336547"/>
              <a:ext cx="227076" cy="1554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1284" y="1331975"/>
              <a:ext cx="135636" cy="1600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438144" y="1583436"/>
            <a:ext cx="344805" cy="387350"/>
            <a:chOff x="3438144" y="1583436"/>
            <a:chExt cx="344805" cy="387350"/>
          </a:xfrm>
        </p:grpSpPr>
        <p:sp>
          <p:nvSpPr>
            <p:cNvPr id="36" name="object 36"/>
            <p:cNvSpPr/>
            <p:nvPr/>
          </p:nvSpPr>
          <p:spPr>
            <a:xfrm>
              <a:off x="3438144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10" h="102235">
                  <a:moveTo>
                    <a:pt x="48768" y="70104"/>
                  </a:moveTo>
                  <a:lnTo>
                    <a:pt x="28956" y="71628"/>
                  </a:lnTo>
                  <a:lnTo>
                    <a:pt x="21336" y="54864"/>
                  </a:lnTo>
                  <a:lnTo>
                    <a:pt x="18288" y="73152"/>
                  </a:lnTo>
                  <a:lnTo>
                    <a:pt x="0" y="74676"/>
                  </a:lnTo>
                  <a:lnTo>
                    <a:pt x="15240" y="83820"/>
                  </a:lnTo>
                  <a:lnTo>
                    <a:pt x="12192" y="102108"/>
                  </a:lnTo>
                  <a:lnTo>
                    <a:pt x="25908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68" y="70104"/>
                  </a:lnTo>
                  <a:close/>
                </a:path>
                <a:path w="181610" h="102235">
                  <a:moveTo>
                    <a:pt x="111252" y="36576"/>
                  </a:moveTo>
                  <a:lnTo>
                    <a:pt x="92964" y="32004"/>
                  </a:lnTo>
                  <a:lnTo>
                    <a:pt x="92964" y="12192"/>
                  </a:lnTo>
                  <a:lnTo>
                    <a:pt x="82296" y="27432"/>
                  </a:lnTo>
                  <a:lnTo>
                    <a:pt x="64008" y="21336"/>
                  </a:lnTo>
                  <a:lnTo>
                    <a:pt x="74676" y="36576"/>
                  </a:lnTo>
                  <a:lnTo>
                    <a:pt x="64008" y="51816"/>
                  </a:lnTo>
                  <a:lnTo>
                    <a:pt x="82296" y="45720"/>
                  </a:lnTo>
                  <a:lnTo>
                    <a:pt x="92964" y="60960"/>
                  </a:lnTo>
                  <a:lnTo>
                    <a:pt x="92964" y="42672"/>
                  </a:lnTo>
                  <a:lnTo>
                    <a:pt x="111252" y="36576"/>
                  </a:lnTo>
                  <a:close/>
                </a:path>
                <a:path w="181610" h="102235">
                  <a:moveTo>
                    <a:pt x="181356" y="33528"/>
                  </a:moveTo>
                  <a:lnTo>
                    <a:pt x="167640" y="21336"/>
                  </a:lnTo>
                  <a:lnTo>
                    <a:pt x="175260" y="4572"/>
                  </a:lnTo>
                  <a:lnTo>
                    <a:pt x="158496" y="13716"/>
                  </a:lnTo>
                  <a:lnTo>
                    <a:pt x="144780" y="0"/>
                  </a:lnTo>
                  <a:lnTo>
                    <a:pt x="149352" y="18288"/>
                  </a:lnTo>
                  <a:lnTo>
                    <a:pt x="132588" y="27432"/>
                  </a:lnTo>
                  <a:lnTo>
                    <a:pt x="150876" y="30480"/>
                  </a:lnTo>
                  <a:lnTo>
                    <a:pt x="153924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2360" y="1598676"/>
              <a:ext cx="137160" cy="1645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33800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4" y="0"/>
                  </a:moveTo>
                  <a:lnTo>
                    <a:pt x="18287" y="18288"/>
                  </a:lnTo>
                  <a:lnTo>
                    <a:pt x="0" y="18288"/>
                  </a:lnTo>
                  <a:lnTo>
                    <a:pt x="15239" y="28955"/>
                  </a:lnTo>
                  <a:lnTo>
                    <a:pt x="9144" y="47244"/>
                  </a:lnTo>
                  <a:lnTo>
                    <a:pt x="24384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7" y="18288"/>
                  </a:lnTo>
                  <a:lnTo>
                    <a:pt x="30479" y="1828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6932" y="1856231"/>
              <a:ext cx="106679" cy="975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39668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44" y="7620"/>
                  </a:moveTo>
                  <a:lnTo>
                    <a:pt x="28956" y="13716"/>
                  </a:lnTo>
                  <a:lnTo>
                    <a:pt x="18288" y="0"/>
                  </a:lnTo>
                  <a:lnTo>
                    <a:pt x="18288" y="18288"/>
                  </a:lnTo>
                  <a:lnTo>
                    <a:pt x="0" y="24384"/>
                  </a:lnTo>
                  <a:lnTo>
                    <a:pt x="18288" y="30480"/>
                  </a:lnTo>
                  <a:lnTo>
                    <a:pt x="18288" y="48768"/>
                  </a:lnTo>
                  <a:lnTo>
                    <a:pt x="30480" y="33528"/>
                  </a:lnTo>
                  <a:lnTo>
                    <a:pt x="47244" y="38100"/>
                  </a:lnTo>
                  <a:lnTo>
                    <a:pt x="36576" y="22860"/>
                  </a:lnTo>
                  <a:lnTo>
                    <a:pt x="47244" y="762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6012" y="60960"/>
                  </a:lnTo>
                  <a:lnTo>
                    <a:pt x="100584" y="42672"/>
                  </a:lnTo>
                  <a:lnTo>
                    <a:pt x="86868" y="54864"/>
                  </a:lnTo>
                  <a:lnTo>
                    <a:pt x="70104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3820" y="74676"/>
                  </a:lnTo>
                  <a:lnTo>
                    <a:pt x="91440" y="91440"/>
                  </a:lnTo>
                  <a:lnTo>
                    <a:pt x="94488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7640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7160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70688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/>
          <p:nvPr/>
        </p:nvSpPr>
        <p:spPr>
          <a:xfrm>
            <a:off x="3128772" y="1694687"/>
            <a:ext cx="307975" cy="73660"/>
          </a:xfrm>
          <a:custGeom>
            <a:avLst/>
            <a:gdLst/>
            <a:ahLst/>
            <a:cxnLst/>
            <a:rect l="l" t="t" r="r" b="b"/>
            <a:pathLst>
              <a:path w="307975" h="73660">
                <a:moveTo>
                  <a:pt x="71628" y="0"/>
                </a:moveTo>
                <a:lnTo>
                  <a:pt x="64008" y="0"/>
                </a:lnTo>
                <a:lnTo>
                  <a:pt x="36576" y="68580"/>
                </a:lnTo>
                <a:lnTo>
                  <a:pt x="9537" y="4572"/>
                </a:lnTo>
                <a:lnTo>
                  <a:pt x="7620" y="0"/>
                </a:lnTo>
                <a:lnTo>
                  <a:pt x="0" y="0"/>
                </a:lnTo>
                <a:lnTo>
                  <a:pt x="0" y="73152"/>
                </a:lnTo>
                <a:lnTo>
                  <a:pt x="4572" y="73152"/>
                </a:lnTo>
                <a:lnTo>
                  <a:pt x="4572" y="4572"/>
                </a:lnTo>
                <a:lnTo>
                  <a:pt x="6096" y="4572"/>
                </a:lnTo>
                <a:lnTo>
                  <a:pt x="33528" y="73152"/>
                </a:lnTo>
                <a:lnTo>
                  <a:pt x="38100" y="73152"/>
                </a:lnTo>
                <a:lnTo>
                  <a:pt x="40030" y="68580"/>
                </a:lnTo>
                <a:lnTo>
                  <a:pt x="67056" y="4572"/>
                </a:lnTo>
                <a:lnTo>
                  <a:pt x="67056" y="73152"/>
                </a:lnTo>
                <a:lnTo>
                  <a:pt x="71628" y="73152"/>
                </a:lnTo>
                <a:lnTo>
                  <a:pt x="71628" y="4572"/>
                </a:lnTo>
                <a:lnTo>
                  <a:pt x="71628" y="0"/>
                </a:lnTo>
                <a:close/>
              </a:path>
              <a:path w="307975" h="73660">
                <a:moveTo>
                  <a:pt x="153924" y="73152"/>
                </a:moveTo>
                <a:lnTo>
                  <a:pt x="144868" y="50292"/>
                </a:lnTo>
                <a:lnTo>
                  <a:pt x="143065" y="45720"/>
                </a:lnTo>
                <a:lnTo>
                  <a:pt x="138671" y="34632"/>
                </a:lnTo>
                <a:lnTo>
                  <a:pt x="138671" y="45720"/>
                </a:lnTo>
                <a:lnTo>
                  <a:pt x="106680" y="45720"/>
                </a:lnTo>
                <a:lnTo>
                  <a:pt x="123431" y="4572"/>
                </a:lnTo>
                <a:lnTo>
                  <a:pt x="138671" y="45720"/>
                </a:lnTo>
                <a:lnTo>
                  <a:pt x="138671" y="34632"/>
                </a:lnTo>
                <a:lnTo>
                  <a:pt x="126771" y="4572"/>
                </a:lnTo>
                <a:lnTo>
                  <a:pt x="124968" y="0"/>
                </a:lnTo>
                <a:lnTo>
                  <a:pt x="120396" y="0"/>
                </a:lnTo>
                <a:lnTo>
                  <a:pt x="91440" y="73152"/>
                </a:lnTo>
                <a:lnTo>
                  <a:pt x="96012" y="73152"/>
                </a:lnTo>
                <a:lnTo>
                  <a:pt x="105156" y="50292"/>
                </a:lnTo>
                <a:lnTo>
                  <a:pt x="140195" y="50292"/>
                </a:lnTo>
                <a:lnTo>
                  <a:pt x="149352" y="73152"/>
                </a:lnTo>
                <a:lnTo>
                  <a:pt x="153924" y="73152"/>
                </a:lnTo>
                <a:close/>
              </a:path>
              <a:path w="307975" h="73660">
                <a:moveTo>
                  <a:pt x="233172" y="36576"/>
                </a:moveTo>
                <a:lnTo>
                  <a:pt x="231546" y="23152"/>
                </a:lnTo>
                <a:lnTo>
                  <a:pt x="228600" y="17005"/>
                </a:lnTo>
                <a:lnTo>
                  <a:pt x="228600" y="36576"/>
                </a:lnTo>
                <a:lnTo>
                  <a:pt x="225755" y="52514"/>
                </a:lnTo>
                <a:lnTo>
                  <a:pt x="218503" y="62293"/>
                </a:lnTo>
                <a:lnTo>
                  <a:pt x="208661" y="67233"/>
                </a:lnTo>
                <a:lnTo>
                  <a:pt x="198107" y="68580"/>
                </a:lnTo>
                <a:lnTo>
                  <a:pt x="178295" y="68580"/>
                </a:lnTo>
                <a:lnTo>
                  <a:pt x="178295" y="3048"/>
                </a:lnTo>
                <a:lnTo>
                  <a:pt x="198107" y="3048"/>
                </a:lnTo>
                <a:lnTo>
                  <a:pt x="207378" y="4000"/>
                </a:lnTo>
                <a:lnTo>
                  <a:pt x="217360" y="8382"/>
                </a:lnTo>
                <a:lnTo>
                  <a:pt x="225336" y="18478"/>
                </a:lnTo>
                <a:lnTo>
                  <a:pt x="228600" y="36576"/>
                </a:lnTo>
                <a:lnTo>
                  <a:pt x="228600" y="17005"/>
                </a:lnTo>
                <a:lnTo>
                  <a:pt x="225933" y="11430"/>
                </a:lnTo>
                <a:lnTo>
                  <a:pt x="215163" y="3149"/>
                </a:lnTo>
                <a:lnTo>
                  <a:pt x="214642" y="3048"/>
                </a:lnTo>
                <a:lnTo>
                  <a:pt x="198107" y="0"/>
                </a:lnTo>
                <a:lnTo>
                  <a:pt x="173736" y="0"/>
                </a:lnTo>
                <a:lnTo>
                  <a:pt x="173736" y="73152"/>
                </a:lnTo>
                <a:lnTo>
                  <a:pt x="198107" y="73152"/>
                </a:lnTo>
                <a:lnTo>
                  <a:pt x="213880" y="70446"/>
                </a:lnTo>
                <a:lnTo>
                  <a:pt x="216547" y="68580"/>
                </a:lnTo>
                <a:lnTo>
                  <a:pt x="224790" y="62865"/>
                </a:lnTo>
                <a:lnTo>
                  <a:pt x="231114" y="51295"/>
                </a:lnTo>
                <a:lnTo>
                  <a:pt x="233172" y="36576"/>
                </a:lnTo>
                <a:close/>
              </a:path>
              <a:path w="307975" h="73660">
                <a:moveTo>
                  <a:pt x="307848" y="0"/>
                </a:moveTo>
                <a:lnTo>
                  <a:pt x="257556" y="0"/>
                </a:lnTo>
                <a:lnTo>
                  <a:pt x="257556" y="73152"/>
                </a:lnTo>
                <a:lnTo>
                  <a:pt x="307848" y="73152"/>
                </a:lnTo>
                <a:lnTo>
                  <a:pt x="307848" y="68580"/>
                </a:lnTo>
                <a:lnTo>
                  <a:pt x="262128" y="68580"/>
                </a:lnTo>
                <a:lnTo>
                  <a:pt x="262128" y="36576"/>
                </a:lnTo>
                <a:lnTo>
                  <a:pt x="304800" y="36576"/>
                </a:lnTo>
                <a:lnTo>
                  <a:pt x="304800" y="33528"/>
                </a:lnTo>
                <a:lnTo>
                  <a:pt x="262128" y="33528"/>
                </a:lnTo>
                <a:lnTo>
                  <a:pt x="262128" y="3048"/>
                </a:lnTo>
                <a:lnTo>
                  <a:pt x="307848" y="3048"/>
                </a:lnTo>
                <a:lnTo>
                  <a:pt x="307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534155" y="1694688"/>
            <a:ext cx="56515" cy="73660"/>
          </a:xfrm>
          <a:custGeom>
            <a:avLst/>
            <a:gdLst/>
            <a:ahLst/>
            <a:cxnLst/>
            <a:rect l="l" t="t" r="r" b="b"/>
            <a:pathLst>
              <a:path w="56514" h="73660">
                <a:moveTo>
                  <a:pt x="4572" y="0"/>
                </a:moveTo>
                <a:lnTo>
                  <a:pt x="0" y="0"/>
                </a:lnTo>
                <a:lnTo>
                  <a:pt x="0" y="73151"/>
                </a:lnTo>
                <a:lnTo>
                  <a:pt x="4572" y="73151"/>
                </a:lnTo>
                <a:lnTo>
                  <a:pt x="4572" y="4571"/>
                </a:lnTo>
                <a:lnTo>
                  <a:pt x="7793" y="4571"/>
                </a:lnTo>
                <a:lnTo>
                  <a:pt x="4572" y="0"/>
                </a:lnTo>
                <a:close/>
              </a:path>
              <a:path w="56514" h="73660">
                <a:moveTo>
                  <a:pt x="7793" y="4571"/>
                </a:moveTo>
                <a:lnTo>
                  <a:pt x="4572" y="4571"/>
                </a:lnTo>
                <a:lnTo>
                  <a:pt x="51816" y="73151"/>
                </a:lnTo>
                <a:lnTo>
                  <a:pt x="56388" y="73151"/>
                </a:lnTo>
                <a:lnTo>
                  <a:pt x="56388" y="67055"/>
                </a:lnTo>
                <a:lnTo>
                  <a:pt x="51816" y="67055"/>
                </a:lnTo>
                <a:lnTo>
                  <a:pt x="7793" y="4571"/>
                </a:lnTo>
                <a:close/>
              </a:path>
              <a:path w="56514" h="73660">
                <a:moveTo>
                  <a:pt x="56388" y="0"/>
                </a:moveTo>
                <a:lnTo>
                  <a:pt x="51816" y="0"/>
                </a:lnTo>
                <a:lnTo>
                  <a:pt x="51816" y="67055"/>
                </a:lnTo>
                <a:lnTo>
                  <a:pt x="56388" y="67055"/>
                </a:lnTo>
                <a:lnTo>
                  <a:pt x="56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30296" y="1784603"/>
            <a:ext cx="463550" cy="76200"/>
          </a:xfrm>
          <a:custGeom>
            <a:avLst/>
            <a:gdLst/>
            <a:ahLst/>
            <a:cxnLst/>
            <a:rect l="l" t="t" r="r" b="b"/>
            <a:pathLst>
              <a:path w="463550" h="76200">
                <a:moveTo>
                  <a:pt x="59436" y="57912"/>
                </a:moveTo>
                <a:lnTo>
                  <a:pt x="18288" y="57912"/>
                </a:lnTo>
                <a:lnTo>
                  <a:pt x="18288" y="44196"/>
                </a:lnTo>
                <a:lnTo>
                  <a:pt x="54864" y="44196"/>
                </a:lnTo>
                <a:lnTo>
                  <a:pt x="54864" y="28956"/>
                </a:lnTo>
                <a:lnTo>
                  <a:pt x="18288" y="28956"/>
                </a:lnTo>
                <a:lnTo>
                  <a:pt x="18288" y="16764"/>
                </a:lnTo>
                <a:lnTo>
                  <a:pt x="57912" y="16764"/>
                </a:lnTo>
                <a:lnTo>
                  <a:pt x="57912" y="1524"/>
                </a:lnTo>
                <a:lnTo>
                  <a:pt x="0" y="1524"/>
                </a:lnTo>
                <a:lnTo>
                  <a:pt x="0" y="74676"/>
                </a:lnTo>
                <a:lnTo>
                  <a:pt x="59436" y="74676"/>
                </a:lnTo>
                <a:lnTo>
                  <a:pt x="59436" y="57912"/>
                </a:lnTo>
                <a:close/>
              </a:path>
              <a:path w="463550" h="76200">
                <a:moveTo>
                  <a:pt x="140195" y="1524"/>
                </a:moveTo>
                <a:lnTo>
                  <a:pt x="120396" y="1524"/>
                </a:lnTo>
                <a:lnTo>
                  <a:pt x="120396" y="54864"/>
                </a:lnTo>
                <a:lnTo>
                  <a:pt x="117348" y="59436"/>
                </a:lnTo>
                <a:lnTo>
                  <a:pt x="99060" y="59436"/>
                </a:lnTo>
                <a:lnTo>
                  <a:pt x="94488" y="54864"/>
                </a:lnTo>
                <a:lnTo>
                  <a:pt x="94488" y="1524"/>
                </a:lnTo>
                <a:lnTo>
                  <a:pt x="76200" y="1524"/>
                </a:lnTo>
                <a:lnTo>
                  <a:pt x="76200" y="44196"/>
                </a:lnTo>
                <a:lnTo>
                  <a:pt x="77978" y="58204"/>
                </a:lnTo>
                <a:lnTo>
                  <a:pt x="83616" y="68199"/>
                </a:lnTo>
                <a:lnTo>
                  <a:pt x="93548" y="74206"/>
                </a:lnTo>
                <a:lnTo>
                  <a:pt x="108204" y="76200"/>
                </a:lnTo>
                <a:lnTo>
                  <a:pt x="122199" y="74206"/>
                </a:lnTo>
                <a:lnTo>
                  <a:pt x="132207" y="68199"/>
                </a:lnTo>
                <a:lnTo>
                  <a:pt x="138201" y="58204"/>
                </a:lnTo>
                <a:lnTo>
                  <a:pt x="140195" y="44196"/>
                </a:lnTo>
                <a:lnTo>
                  <a:pt x="140195" y="1524"/>
                </a:lnTo>
                <a:close/>
              </a:path>
              <a:path w="463550" h="76200">
                <a:moveTo>
                  <a:pt x="224028" y="74676"/>
                </a:moveTo>
                <a:lnTo>
                  <a:pt x="222504" y="73152"/>
                </a:lnTo>
                <a:lnTo>
                  <a:pt x="220980" y="60960"/>
                </a:lnTo>
                <a:lnTo>
                  <a:pt x="220980" y="51816"/>
                </a:lnTo>
                <a:lnTo>
                  <a:pt x="219964" y="48768"/>
                </a:lnTo>
                <a:lnTo>
                  <a:pt x="217932" y="42672"/>
                </a:lnTo>
                <a:lnTo>
                  <a:pt x="210312" y="41148"/>
                </a:lnTo>
                <a:lnTo>
                  <a:pt x="217932" y="38100"/>
                </a:lnTo>
                <a:lnTo>
                  <a:pt x="220675" y="33528"/>
                </a:lnTo>
                <a:lnTo>
                  <a:pt x="222504" y="30480"/>
                </a:lnTo>
                <a:lnTo>
                  <a:pt x="222504" y="22860"/>
                </a:lnTo>
                <a:lnTo>
                  <a:pt x="221043" y="16764"/>
                </a:lnTo>
                <a:lnTo>
                  <a:pt x="220167" y="13106"/>
                </a:lnTo>
                <a:lnTo>
                  <a:pt x="214122" y="6477"/>
                </a:lnTo>
                <a:lnTo>
                  <a:pt x="205778" y="2717"/>
                </a:lnTo>
                <a:lnTo>
                  <a:pt x="202692" y="2324"/>
                </a:lnTo>
                <a:lnTo>
                  <a:pt x="202692" y="19812"/>
                </a:lnTo>
                <a:lnTo>
                  <a:pt x="202692" y="30480"/>
                </a:lnTo>
                <a:lnTo>
                  <a:pt x="199644" y="33528"/>
                </a:lnTo>
                <a:lnTo>
                  <a:pt x="178295" y="33528"/>
                </a:lnTo>
                <a:lnTo>
                  <a:pt x="178295" y="16764"/>
                </a:lnTo>
                <a:lnTo>
                  <a:pt x="198107" y="16764"/>
                </a:lnTo>
                <a:lnTo>
                  <a:pt x="202692" y="19812"/>
                </a:lnTo>
                <a:lnTo>
                  <a:pt x="202692" y="2324"/>
                </a:lnTo>
                <a:lnTo>
                  <a:pt x="196583" y="1524"/>
                </a:lnTo>
                <a:lnTo>
                  <a:pt x="158483" y="1524"/>
                </a:lnTo>
                <a:lnTo>
                  <a:pt x="158483" y="74676"/>
                </a:lnTo>
                <a:lnTo>
                  <a:pt x="178295" y="74676"/>
                </a:lnTo>
                <a:lnTo>
                  <a:pt x="178295" y="48768"/>
                </a:lnTo>
                <a:lnTo>
                  <a:pt x="201168" y="48768"/>
                </a:lnTo>
                <a:lnTo>
                  <a:pt x="202692" y="56388"/>
                </a:lnTo>
                <a:lnTo>
                  <a:pt x="202692" y="64008"/>
                </a:lnTo>
                <a:lnTo>
                  <a:pt x="204216" y="65532"/>
                </a:lnTo>
                <a:lnTo>
                  <a:pt x="204216" y="73152"/>
                </a:lnTo>
                <a:lnTo>
                  <a:pt x="205740" y="74676"/>
                </a:lnTo>
                <a:lnTo>
                  <a:pt x="224028" y="74676"/>
                </a:lnTo>
                <a:close/>
              </a:path>
              <a:path w="463550" h="76200">
                <a:moveTo>
                  <a:pt x="309372" y="38100"/>
                </a:moveTo>
                <a:lnTo>
                  <a:pt x="306870" y="23152"/>
                </a:lnTo>
                <a:lnTo>
                  <a:pt x="303060" y="16764"/>
                </a:lnTo>
                <a:lnTo>
                  <a:pt x="299656" y="11049"/>
                </a:lnTo>
                <a:lnTo>
                  <a:pt x="289560" y="3962"/>
                </a:lnTo>
                <a:lnTo>
                  <a:pt x="289560" y="38100"/>
                </a:lnTo>
                <a:lnTo>
                  <a:pt x="288645" y="45935"/>
                </a:lnTo>
                <a:lnTo>
                  <a:pt x="285750" y="52781"/>
                </a:lnTo>
                <a:lnTo>
                  <a:pt x="280555" y="57607"/>
                </a:lnTo>
                <a:lnTo>
                  <a:pt x="272796" y="59436"/>
                </a:lnTo>
                <a:lnTo>
                  <a:pt x="265023" y="57607"/>
                </a:lnTo>
                <a:lnTo>
                  <a:pt x="259842" y="52781"/>
                </a:lnTo>
                <a:lnTo>
                  <a:pt x="256933" y="45935"/>
                </a:lnTo>
                <a:lnTo>
                  <a:pt x="256032" y="38100"/>
                </a:lnTo>
                <a:lnTo>
                  <a:pt x="256933" y="30276"/>
                </a:lnTo>
                <a:lnTo>
                  <a:pt x="259842" y="23431"/>
                </a:lnTo>
                <a:lnTo>
                  <a:pt x="265023" y="18605"/>
                </a:lnTo>
                <a:lnTo>
                  <a:pt x="272796" y="16764"/>
                </a:lnTo>
                <a:lnTo>
                  <a:pt x="280555" y="18605"/>
                </a:lnTo>
                <a:lnTo>
                  <a:pt x="285750" y="23431"/>
                </a:lnTo>
                <a:lnTo>
                  <a:pt x="288645" y="30276"/>
                </a:lnTo>
                <a:lnTo>
                  <a:pt x="289560" y="38100"/>
                </a:lnTo>
                <a:lnTo>
                  <a:pt x="289560" y="3962"/>
                </a:lnTo>
                <a:lnTo>
                  <a:pt x="288150" y="2959"/>
                </a:lnTo>
                <a:lnTo>
                  <a:pt x="272796" y="0"/>
                </a:lnTo>
                <a:lnTo>
                  <a:pt x="257429" y="2959"/>
                </a:lnTo>
                <a:lnTo>
                  <a:pt x="245935" y="11049"/>
                </a:lnTo>
                <a:lnTo>
                  <a:pt x="238709" y="23152"/>
                </a:lnTo>
                <a:lnTo>
                  <a:pt x="236220" y="38100"/>
                </a:lnTo>
                <a:lnTo>
                  <a:pt x="238709" y="53060"/>
                </a:lnTo>
                <a:lnTo>
                  <a:pt x="245935" y="65163"/>
                </a:lnTo>
                <a:lnTo>
                  <a:pt x="257429" y="73253"/>
                </a:lnTo>
                <a:lnTo>
                  <a:pt x="272796" y="76200"/>
                </a:lnTo>
                <a:lnTo>
                  <a:pt x="288150" y="73253"/>
                </a:lnTo>
                <a:lnTo>
                  <a:pt x="299643" y="65163"/>
                </a:lnTo>
                <a:lnTo>
                  <a:pt x="303060" y="59436"/>
                </a:lnTo>
                <a:lnTo>
                  <a:pt x="306870" y="53060"/>
                </a:lnTo>
                <a:lnTo>
                  <a:pt x="309372" y="38100"/>
                </a:lnTo>
                <a:close/>
              </a:path>
              <a:path w="463550" h="76200">
                <a:moveTo>
                  <a:pt x="387096" y="24384"/>
                </a:moveTo>
                <a:lnTo>
                  <a:pt x="385572" y="16764"/>
                </a:lnTo>
                <a:lnTo>
                  <a:pt x="384975" y="13741"/>
                </a:lnTo>
                <a:lnTo>
                  <a:pt x="379272" y="6680"/>
                </a:lnTo>
                <a:lnTo>
                  <a:pt x="371017" y="2743"/>
                </a:lnTo>
                <a:lnTo>
                  <a:pt x="368808" y="2476"/>
                </a:lnTo>
                <a:lnTo>
                  <a:pt x="368808" y="19812"/>
                </a:lnTo>
                <a:lnTo>
                  <a:pt x="368808" y="33528"/>
                </a:lnTo>
                <a:lnTo>
                  <a:pt x="364236" y="35052"/>
                </a:lnTo>
                <a:lnTo>
                  <a:pt x="345948" y="35052"/>
                </a:lnTo>
                <a:lnTo>
                  <a:pt x="345948" y="16764"/>
                </a:lnTo>
                <a:lnTo>
                  <a:pt x="364236" y="16764"/>
                </a:lnTo>
                <a:lnTo>
                  <a:pt x="368808" y="19812"/>
                </a:lnTo>
                <a:lnTo>
                  <a:pt x="368808" y="2476"/>
                </a:lnTo>
                <a:lnTo>
                  <a:pt x="361188" y="1524"/>
                </a:lnTo>
                <a:lnTo>
                  <a:pt x="326136" y="1524"/>
                </a:lnTo>
                <a:lnTo>
                  <a:pt x="326136" y="74676"/>
                </a:lnTo>
                <a:lnTo>
                  <a:pt x="345948" y="74676"/>
                </a:lnTo>
                <a:lnTo>
                  <a:pt x="345948" y="50292"/>
                </a:lnTo>
                <a:lnTo>
                  <a:pt x="361188" y="50292"/>
                </a:lnTo>
                <a:lnTo>
                  <a:pt x="372300" y="48818"/>
                </a:lnTo>
                <a:lnTo>
                  <a:pt x="380428" y="44196"/>
                </a:lnTo>
                <a:lnTo>
                  <a:pt x="385394" y="36156"/>
                </a:lnTo>
                <a:lnTo>
                  <a:pt x="385559" y="35052"/>
                </a:lnTo>
                <a:lnTo>
                  <a:pt x="387096" y="24384"/>
                </a:lnTo>
                <a:close/>
              </a:path>
              <a:path w="463550" h="76200">
                <a:moveTo>
                  <a:pt x="463296" y="57912"/>
                </a:moveTo>
                <a:lnTo>
                  <a:pt x="422148" y="57912"/>
                </a:lnTo>
                <a:lnTo>
                  <a:pt x="422148" y="44196"/>
                </a:lnTo>
                <a:lnTo>
                  <a:pt x="458724" y="44196"/>
                </a:lnTo>
                <a:lnTo>
                  <a:pt x="458724" y="28956"/>
                </a:lnTo>
                <a:lnTo>
                  <a:pt x="422148" y="28956"/>
                </a:lnTo>
                <a:lnTo>
                  <a:pt x="422148" y="16764"/>
                </a:lnTo>
                <a:lnTo>
                  <a:pt x="461772" y="16764"/>
                </a:lnTo>
                <a:lnTo>
                  <a:pt x="461772" y="1524"/>
                </a:lnTo>
                <a:lnTo>
                  <a:pt x="402336" y="1524"/>
                </a:lnTo>
                <a:lnTo>
                  <a:pt x="402336" y="74676"/>
                </a:lnTo>
                <a:lnTo>
                  <a:pt x="463296" y="74676"/>
                </a:lnTo>
                <a:lnTo>
                  <a:pt x="463296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7250" y="3944873"/>
            <a:ext cx="303275" cy="30632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925107" y="4002138"/>
            <a:ext cx="16129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888" sz="1875" spc="-117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30957" y="3944873"/>
            <a:ext cx="304799" cy="30632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99766" y="3944873"/>
            <a:ext cx="303275" cy="306323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3073907" y="4082795"/>
            <a:ext cx="8890" cy="167640"/>
          </a:xfrm>
          <a:custGeom>
            <a:avLst/>
            <a:gdLst/>
            <a:ahLst/>
            <a:cxnLst/>
            <a:rect l="l" t="t" r="r" b="b"/>
            <a:pathLst>
              <a:path w="8889" h="167639">
                <a:moveTo>
                  <a:pt x="0" y="0"/>
                </a:moveTo>
                <a:lnTo>
                  <a:pt x="0" y="152399"/>
                </a:lnTo>
                <a:lnTo>
                  <a:pt x="1357" y="159758"/>
                </a:lnTo>
                <a:lnTo>
                  <a:pt x="5143" y="165544"/>
                </a:lnTo>
                <a:lnTo>
                  <a:pt x="8346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/>
          <p:cNvGrpSpPr/>
          <p:nvPr/>
        </p:nvGrpSpPr>
        <p:grpSpPr>
          <a:xfrm>
            <a:off x="3134867" y="3944873"/>
            <a:ext cx="237490" cy="241935"/>
            <a:chOff x="3134867" y="3944873"/>
            <a:chExt cx="237490" cy="241935"/>
          </a:xfrm>
        </p:grpSpPr>
        <p:sp>
          <p:nvSpPr>
            <p:cNvPr id="50" name="object 50"/>
            <p:cNvSpPr/>
            <p:nvPr/>
          </p:nvSpPr>
          <p:spPr>
            <a:xfrm>
              <a:off x="3148583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39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139439" y="40279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3" y="76199"/>
                  </a:moveTo>
                  <a:lnTo>
                    <a:pt x="147780" y="106346"/>
                  </a:lnTo>
                  <a:lnTo>
                    <a:pt x="131063" y="131063"/>
                  </a:lnTo>
                  <a:lnTo>
                    <a:pt x="106346" y="147780"/>
                  </a:lnTo>
                  <a:lnTo>
                    <a:pt x="76199" y="153923"/>
                  </a:lnTo>
                  <a:lnTo>
                    <a:pt x="46291" y="147780"/>
                  </a:lnTo>
                  <a:lnTo>
                    <a:pt x="22097" y="131063"/>
                  </a:lnTo>
                  <a:lnTo>
                    <a:pt x="5905" y="106346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346" y="5905"/>
                  </a:lnTo>
                  <a:lnTo>
                    <a:pt x="131063" y="22097"/>
                  </a:lnTo>
                  <a:lnTo>
                    <a:pt x="147780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195828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10">
                  <a:moveTo>
                    <a:pt x="22860" y="0"/>
                  </a:moveTo>
                  <a:lnTo>
                    <a:pt x="7620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7620" y="28955"/>
                  </a:lnTo>
                  <a:lnTo>
                    <a:pt x="22860" y="28955"/>
                  </a:lnTo>
                  <a:lnTo>
                    <a:pt x="27432" y="27431"/>
                  </a:lnTo>
                  <a:lnTo>
                    <a:pt x="30480" y="25907"/>
                  </a:lnTo>
                  <a:lnTo>
                    <a:pt x="27432" y="25907"/>
                  </a:lnTo>
                  <a:lnTo>
                    <a:pt x="18288" y="25907"/>
                  </a:lnTo>
                  <a:lnTo>
                    <a:pt x="12192" y="19812"/>
                  </a:lnTo>
                  <a:lnTo>
                    <a:pt x="12192" y="7619"/>
                  </a:lnTo>
                  <a:lnTo>
                    <a:pt x="16764" y="152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172967" y="4096511"/>
              <a:ext cx="88900" cy="6985"/>
            </a:xfrm>
            <a:custGeom>
              <a:avLst/>
              <a:gdLst/>
              <a:ahLst/>
              <a:cxnLst/>
              <a:rect l="l" t="t" r="r" b="b"/>
              <a:pathLst>
                <a:path w="88900" h="6985">
                  <a:moveTo>
                    <a:pt x="56387" y="0"/>
                  </a:moveTo>
                  <a:lnTo>
                    <a:pt x="59245" y="2143"/>
                  </a:lnTo>
                  <a:lnTo>
                    <a:pt x="66674" y="5714"/>
                  </a:lnTo>
                  <a:lnTo>
                    <a:pt x="76961" y="6429"/>
                  </a:lnTo>
                  <a:lnTo>
                    <a:pt x="88391" y="0"/>
                  </a:lnTo>
                </a:path>
                <a:path w="88900" h="6985">
                  <a:moveTo>
                    <a:pt x="0" y="0"/>
                  </a:moveTo>
                  <a:lnTo>
                    <a:pt x="2857" y="2143"/>
                  </a:lnTo>
                  <a:lnTo>
                    <a:pt x="10286" y="5714"/>
                  </a:lnTo>
                  <a:lnTo>
                    <a:pt x="20573" y="6429"/>
                  </a:lnTo>
                  <a:lnTo>
                    <a:pt x="32003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195827" y="412851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33527" y="19811"/>
                  </a:moveTo>
                  <a:lnTo>
                    <a:pt x="38099" y="22859"/>
                  </a:lnTo>
                  <a:lnTo>
                    <a:pt x="41147" y="25907"/>
                  </a:lnTo>
                  <a:lnTo>
                    <a:pt x="41147" y="30479"/>
                  </a:lnTo>
                  <a:lnTo>
                    <a:pt x="41147" y="38099"/>
                  </a:lnTo>
                  <a:lnTo>
                    <a:pt x="32003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4571" y="19811"/>
                  </a:lnTo>
                </a:path>
                <a:path w="41275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8955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4571" y="22859"/>
                  </a:lnTo>
                  <a:lnTo>
                    <a:pt x="4571" y="13715"/>
                  </a:lnTo>
                  <a:lnTo>
                    <a:pt x="4571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8955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35858" y="3944873"/>
            <a:ext cx="304799" cy="30632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7250" y="4277105"/>
            <a:ext cx="303275" cy="306323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1225994" y="3944873"/>
            <a:ext cx="303530" cy="638810"/>
            <a:chOff x="1225994" y="3944873"/>
            <a:chExt cx="303530" cy="638810"/>
          </a:xfrm>
        </p:grpSpPr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6057" y="3944873"/>
              <a:ext cx="303275" cy="30632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31391" y="428243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4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4" h="295910">
                  <a:moveTo>
                    <a:pt x="0" y="128015"/>
                  </a:moveTo>
                  <a:lnTo>
                    <a:pt x="0" y="277367"/>
                  </a:lnTo>
                  <a:lnTo>
                    <a:pt x="1357" y="284083"/>
                  </a:lnTo>
                  <a:lnTo>
                    <a:pt x="5143" y="289940"/>
                  </a:lnTo>
                  <a:lnTo>
                    <a:pt x="10929" y="294084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32559" y="4349495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40" h="160020">
                  <a:moveTo>
                    <a:pt x="0" y="0"/>
                  </a:moveTo>
                  <a:lnTo>
                    <a:pt x="2381" y="4929"/>
                  </a:lnTo>
                  <a:lnTo>
                    <a:pt x="7619" y="20002"/>
                  </a:lnTo>
                  <a:lnTo>
                    <a:pt x="12858" y="45648"/>
                  </a:lnTo>
                  <a:lnTo>
                    <a:pt x="15239" y="82295"/>
                  </a:lnTo>
                  <a:lnTo>
                    <a:pt x="12858" y="118229"/>
                  </a:lnTo>
                  <a:lnTo>
                    <a:pt x="7619" y="142303"/>
                  </a:lnTo>
                  <a:lnTo>
                    <a:pt x="2381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03019" y="4343400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40" h="172720">
                  <a:moveTo>
                    <a:pt x="129540" y="0"/>
                  </a:moveTo>
                  <a:lnTo>
                    <a:pt x="51816" y="53339"/>
                  </a:lnTo>
                  <a:lnTo>
                    <a:pt x="0" y="53339"/>
                  </a:lnTo>
                  <a:lnTo>
                    <a:pt x="0" y="123444"/>
                  </a:lnTo>
                  <a:lnTo>
                    <a:pt x="51816" y="123444"/>
                  </a:lnTo>
                  <a:lnTo>
                    <a:pt x="129540" y="172212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1"/>
                  </a:lnTo>
                  <a:lnTo>
                    <a:pt x="121824" y="48220"/>
                  </a:lnTo>
                  <a:lnTo>
                    <a:pt x="124968" y="20764"/>
                  </a:lnTo>
                  <a:lnTo>
                    <a:pt x="128111" y="5024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1594865" y="3944873"/>
            <a:ext cx="303530" cy="643255"/>
            <a:chOff x="1594865" y="3944873"/>
            <a:chExt cx="303530" cy="643255"/>
          </a:xfrm>
        </p:grpSpPr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865" y="3944873"/>
              <a:ext cx="303275" cy="30632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600199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357" y="292346"/>
                  </a:lnTo>
                  <a:lnTo>
                    <a:pt x="5143" y="298132"/>
                  </a:lnTo>
                  <a:lnTo>
                    <a:pt x="8346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641347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2483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5155" y="77723"/>
                  </a:moveTo>
                  <a:lnTo>
                    <a:pt x="50291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30479"/>
                  </a:moveTo>
                  <a:lnTo>
                    <a:pt x="173735" y="64007"/>
                  </a:lnTo>
                </a:path>
                <a:path w="205739" h="173989">
                  <a:moveTo>
                    <a:pt x="178307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/>
          <p:cNvGrpSpPr/>
          <p:nvPr/>
        </p:nvGrpSpPr>
        <p:grpSpPr>
          <a:xfrm>
            <a:off x="1962150" y="3944873"/>
            <a:ext cx="304800" cy="643255"/>
            <a:chOff x="1962150" y="3944873"/>
            <a:chExt cx="304800" cy="643255"/>
          </a:xfrm>
        </p:grpSpPr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62150" y="3944873"/>
              <a:ext cx="304799" cy="30632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967483" y="4282439"/>
              <a:ext cx="294640" cy="300355"/>
            </a:xfrm>
            <a:custGeom>
              <a:avLst/>
              <a:gdLst/>
              <a:ahLst/>
              <a:cxnLst/>
              <a:rect l="l" t="t" r="r" b="b"/>
              <a:pathLst>
                <a:path w="294639" h="300354">
                  <a:moveTo>
                    <a:pt x="76199" y="0"/>
                  </a:moveTo>
                  <a:lnTo>
                    <a:pt x="269747" y="0"/>
                  </a:lnTo>
                  <a:lnTo>
                    <a:pt x="278701" y="1881"/>
                  </a:lnTo>
                  <a:lnTo>
                    <a:pt x="286511" y="7048"/>
                  </a:lnTo>
                  <a:lnTo>
                    <a:pt x="292036" y="14787"/>
                  </a:lnTo>
                  <a:lnTo>
                    <a:pt x="294131" y="24383"/>
                  </a:lnTo>
                  <a:lnTo>
                    <a:pt x="294131" y="187451"/>
                  </a:lnTo>
                </a:path>
                <a:path w="294639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113788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4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4" h="93345">
                  <a:moveTo>
                    <a:pt x="67056" y="9144"/>
                  </a:moveTo>
                  <a:lnTo>
                    <a:pt x="60960" y="4572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7056" y="9144"/>
                  </a:lnTo>
                  <a:close/>
                </a:path>
                <a:path w="86994" h="93345">
                  <a:moveTo>
                    <a:pt x="68580" y="70104"/>
                  </a:moveTo>
                  <a:lnTo>
                    <a:pt x="59220" y="68465"/>
                  </a:lnTo>
                  <a:lnTo>
                    <a:pt x="52006" y="63817"/>
                  </a:lnTo>
                  <a:lnTo>
                    <a:pt x="47358" y="56603"/>
                  </a:lnTo>
                  <a:lnTo>
                    <a:pt x="45720" y="47244"/>
                  </a:lnTo>
                  <a:lnTo>
                    <a:pt x="43853" y="56603"/>
                  </a:lnTo>
                  <a:lnTo>
                    <a:pt x="38849" y="63817"/>
                  </a:lnTo>
                  <a:lnTo>
                    <a:pt x="31572" y="68465"/>
                  </a:lnTo>
                  <a:lnTo>
                    <a:pt x="22860" y="70104"/>
                  </a:lnTo>
                  <a:lnTo>
                    <a:pt x="31572" y="71970"/>
                  </a:lnTo>
                  <a:lnTo>
                    <a:pt x="38862" y="76974"/>
                  </a:lnTo>
                  <a:lnTo>
                    <a:pt x="43853" y="84251"/>
                  </a:lnTo>
                  <a:lnTo>
                    <a:pt x="45720" y="92964"/>
                  </a:lnTo>
                  <a:lnTo>
                    <a:pt x="47358" y="84251"/>
                  </a:lnTo>
                  <a:lnTo>
                    <a:pt x="52006" y="76974"/>
                  </a:lnTo>
                  <a:lnTo>
                    <a:pt x="59220" y="71970"/>
                  </a:lnTo>
                  <a:lnTo>
                    <a:pt x="68580" y="70104"/>
                  </a:lnTo>
                  <a:close/>
                </a:path>
                <a:path w="86994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037445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582" y="82295"/>
                  </a:moveTo>
                  <a:lnTo>
                    <a:pt x="91535" y="76176"/>
                  </a:lnTo>
                  <a:lnTo>
                    <a:pt x="90058" y="65341"/>
                  </a:lnTo>
                  <a:lnTo>
                    <a:pt x="63222" y="18645"/>
                  </a:lnTo>
                  <a:lnTo>
                    <a:pt x="45862" y="0"/>
                  </a:lnTo>
                  <a:lnTo>
                    <a:pt x="43934" y="2024"/>
                  </a:lnTo>
                  <a:lnTo>
                    <a:pt x="18430" y="33527"/>
                  </a:lnTo>
                  <a:lnTo>
                    <a:pt x="1285" y="69532"/>
                  </a:lnTo>
                  <a:lnTo>
                    <a:pt x="0" y="80033"/>
                  </a:lnTo>
                  <a:lnTo>
                    <a:pt x="142" y="83819"/>
                  </a:lnTo>
                  <a:lnTo>
                    <a:pt x="4500" y="101012"/>
                  </a:lnTo>
                  <a:lnTo>
                    <a:pt x="14430" y="115061"/>
                  </a:lnTo>
                  <a:lnTo>
                    <a:pt x="28646" y="124539"/>
                  </a:lnTo>
                  <a:lnTo>
                    <a:pt x="45862" y="128015"/>
                  </a:lnTo>
                  <a:lnTo>
                    <a:pt x="63936" y="124539"/>
                  </a:lnTo>
                  <a:lnTo>
                    <a:pt x="78438" y="115061"/>
                  </a:lnTo>
                  <a:lnTo>
                    <a:pt x="88082" y="101012"/>
                  </a:lnTo>
                  <a:lnTo>
                    <a:pt x="91582" y="83819"/>
                  </a:lnTo>
                  <a:lnTo>
                    <a:pt x="91582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1297909" y="4387384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30">
                <a:solidFill>
                  <a:srgbClr val="010202"/>
                </a:solidFill>
                <a:latin typeface="Tahoma"/>
                <a:cs typeface="Tahoma"/>
              </a:rPr>
              <a:t>44</a:t>
            </a:r>
            <a:r>
              <a:rPr dirty="0" sz="400" spc="-40">
                <a:solidFill>
                  <a:srgbClr val="010202"/>
                </a:solidFill>
                <a:latin typeface="Tahoma"/>
                <a:cs typeface="Tahoma"/>
              </a:rPr>
              <a:t>d</a:t>
            </a:r>
            <a:r>
              <a:rPr dirty="0" sz="400" spc="-20">
                <a:solidFill>
                  <a:srgbClr val="010202"/>
                </a:solidFill>
                <a:latin typeface="Tahoma"/>
                <a:cs typeface="Tahoma"/>
              </a:rPr>
              <a:t>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431036" y="4399788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1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79"/>
                </a:lnTo>
                <a:lnTo>
                  <a:pt x="71" y="41433"/>
                </a:lnTo>
                <a:lnTo>
                  <a:pt x="571" y="50673"/>
                </a:lnTo>
                <a:lnTo>
                  <a:pt x="1928" y="57054"/>
                </a:lnTo>
                <a:lnTo>
                  <a:pt x="4571" y="59436"/>
                </a:lnTo>
                <a:lnTo>
                  <a:pt x="6572" y="57054"/>
                </a:lnTo>
                <a:lnTo>
                  <a:pt x="8001" y="50673"/>
                </a:lnTo>
                <a:lnTo>
                  <a:pt x="8858" y="41433"/>
                </a:lnTo>
                <a:lnTo>
                  <a:pt x="9143" y="30479"/>
                </a:lnTo>
                <a:lnTo>
                  <a:pt x="8858" y="18645"/>
                </a:lnTo>
                <a:lnTo>
                  <a:pt x="8000" y="8953"/>
                </a:lnTo>
                <a:lnTo>
                  <a:pt x="6572" y="2405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object 7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8011" y="4689347"/>
            <a:ext cx="1380744" cy="8229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44880" y="4876800"/>
            <a:ext cx="2461260" cy="769620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943355" y="5742432"/>
            <a:ext cx="2636520" cy="645160"/>
            <a:chOff x="943355" y="5742432"/>
            <a:chExt cx="2636520" cy="645160"/>
          </a:xfrm>
        </p:grpSpPr>
        <p:pic>
          <p:nvPicPr>
            <p:cNvPr id="76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8963" y="5856732"/>
              <a:ext cx="1200912" cy="762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3355" y="5742432"/>
              <a:ext cx="1423416" cy="644651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845246" y="4842905"/>
            <a:ext cx="67310" cy="15557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9" name="object 7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1060" y="6483096"/>
            <a:ext cx="1522476" cy="77724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47927" y="6669023"/>
            <a:ext cx="1674876" cy="18288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47927" y="6966204"/>
            <a:ext cx="1368552" cy="173735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845246" y="6630471"/>
            <a:ext cx="67310" cy="5378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83" name="object 8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58011" y="7252716"/>
            <a:ext cx="1740408" cy="7772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44880" y="7443216"/>
            <a:ext cx="2042159" cy="757427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845246" y="7399973"/>
            <a:ext cx="67310" cy="8166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86" name="object 8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43355" y="8321040"/>
            <a:ext cx="2014727" cy="739140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845246" y="8270300"/>
            <a:ext cx="67310" cy="8197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88" name="object 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29639" y="9232392"/>
            <a:ext cx="608076" cy="86868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796027" y="924001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43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0" name="object 9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15740" y="982980"/>
            <a:ext cx="1844039" cy="259079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4027932" y="1334769"/>
            <a:ext cx="13970" cy="153670"/>
          </a:xfrm>
          <a:custGeom>
            <a:avLst/>
            <a:gdLst/>
            <a:ahLst/>
            <a:cxnLst/>
            <a:rect l="l" t="t" r="r" b="b"/>
            <a:pathLst>
              <a:path w="13970" h="153669">
                <a:moveTo>
                  <a:pt x="13716" y="80010"/>
                </a:moveTo>
                <a:lnTo>
                  <a:pt x="0" y="80010"/>
                </a:lnTo>
                <a:lnTo>
                  <a:pt x="0" y="153670"/>
                </a:lnTo>
                <a:lnTo>
                  <a:pt x="13716" y="153670"/>
                </a:lnTo>
                <a:lnTo>
                  <a:pt x="13716" y="80010"/>
                </a:lnTo>
                <a:close/>
              </a:path>
              <a:path w="13970" h="153669">
                <a:moveTo>
                  <a:pt x="13716" y="0"/>
                </a:moveTo>
                <a:lnTo>
                  <a:pt x="0" y="0"/>
                </a:lnTo>
                <a:lnTo>
                  <a:pt x="0" y="67310"/>
                </a:lnTo>
                <a:lnTo>
                  <a:pt x="13716" y="67310"/>
                </a:lnTo>
                <a:lnTo>
                  <a:pt x="13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2" name="object 92"/>
          <p:cNvGrpSpPr/>
          <p:nvPr/>
        </p:nvGrpSpPr>
        <p:grpSpPr>
          <a:xfrm>
            <a:off x="4133088" y="1334769"/>
            <a:ext cx="480059" cy="154305"/>
            <a:chOff x="4133088" y="1334769"/>
            <a:chExt cx="480059" cy="154305"/>
          </a:xfrm>
        </p:grpSpPr>
        <p:sp>
          <p:nvSpPr>
            <p:cNvPr id="93" name="object 93"/>
            <p:cNvSpPr/>
            <p:nvPr/>
          </p:nvSpPr>
          <p:spPr>
            <a:xfrm>
              <a:off x="4133088" y="1334769"/>
              <a:ext cx="13970" cy="153670"/>
            </a:xfrm>
            <a:custGeom>
              <a:avLst/>
              <a:gdLst/>
              <a:ahLst/>
              <a:cxnLst/>
              <a:rect l="l" t="t" r="r" b="b"/>
              <a:pathLst>
                <a:path w="13970" h="153669">
                  <a:moveTo>
                    <a:pt x="13716" y="80010"/>
                  </a:move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close/>
                </a:path>
                <a:path w="13970" h="153669">
                  <a:moveTo>
                    <a:pt x="13716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3716" y="67310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81856" y="1335023"/>
              <a:ext cx="385572" cy="15392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599432" y="1334769"/>
              <a:ext cx="13970" cy="153670"/>
            </a:xfrm>
            <a:custGeom>
              <a:avLst/>
              <a:gdLst/>
              <a:ahLst/>
              <a:cxnLst/>
              <a:rect l="l" t="t" r="r" b="b"/>
              <a:pathLst>
                <a:path w="13970" h="153669">
                  <a:moveTo>
                    <a:pt x="13716" y="80010"/>
                  </a:move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close/>
                </a:path>
                <a:path w="13970" h="153669">
                  <a:moveTo>
                    <a:pt x="13716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3716" y="67310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/>
          <p:cNvGrpSpPr/>
          <p:nvPr/>
        </p:nvGrpSpPr>
        <p:grpSpPr>
          <a:xfrm>
            <a:off x="4704588" y="1334769"/>
            <a:ext cx="467995" cy="157480"/>
            <a:chOff x="4704588" y="1334769"/>
            <a:chExt cx="467995" cy="157480"/>
          </a:xfrm>
        </p:grpSpPr>
        <p:sp>
          <p:nvSpPr>
            <p:cNvPr id="97" name="object 97"/>
            <p:cNvSpPr/>
            <p:nvPr/>
          </p:nvSpPr>
          <p:spPr>
            <a:xfrm>
              <a:off x="4704588" y="1334769"/>
              <a:ext cx="66040" cy="154305"/>
            </a:xfrm>
            <a:custGeom>
              <a:avLst/>
              <a:gdLst/>
              <a:ahLst/>
              <a:cxnLst/>
              <a:rect l="l" t="t" r="r" b="b"/>
              <a:pathLst>
                <a:path w="66039" h="154305">
                  <a:moveTo>
                    <a:pt x="13716" y="80010"/>
                  </a:move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close/>
                </a:path>
                <a:path w="66039" h="154305">
                  <a:moveTo>
                    <a:pt x="13716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3716" y="67310"/>
                  </a:lnTo>
                  <a:lnTo>
                    <a:pt x="13716" y="0"/>
                  </a:lnTo>
                  <a:close/>
                </a:path>
                <a:path w="66039" h="154305">
                  <a:moveTo>
                    <a:pt x="65532" y="254"/>
                  </a:moveTo>
                  <a:lnTo>
                    <a:pt x="50292" y="254"/>
                  </a:lnTo>
                  <a:lnTo>
                    <a:pt x="50292" y="154178"/>
                  </a:lnTo>
                  <a:lnTo>
                    <a:pt x="65532" y="154178"/>
                  </a:lnTo>
                  <a:lnTo>
                    <a:pt x="65532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99076" y="1336547"/>
              <a:ext cx="227075" cy="15544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52060" y="1335023"/>
              <a:ext cx="120395" cy="153924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6216396" y="1583436"/>
            <a:ext cx="654050" cy="387350"/>
            <a:chOff x="6216396" y="1583436"/>
            <a:chExt cx="654050" cy="387350"/>
          </a:xfrm>
        </p:grpSpPr>
        <p:sp>
          <p:nvSpPr>
            <p:cNvPr id="101" name="object 101"/>
            <p:cNvSpPr/>
            <p:nvPr/>
          </p:nvSpPr>
          <p:spPr>
            <a:xfrm>
              <a:off x="6524244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09" h="102235">
                  <a:moveTo>
                    <a:pt x="48755" y="70104"/>
                  </a:moveTo>
                  <a:lnTo>
                    <a:pt x="30480" y="71628"/>
                  </a:lnTo>
                  <a:lnTo>
                    <a:pt x="22860" y="54864"/>
                  </a:lnTo>
                  <a:lnTo>
                    <a:pt x="18275" y="73152"/>
                  </a:lnTo>
                  <a:lnTo>
                    <a:pt x="0" y="74676"/>
                  </a:lnTo>
                  <a:lnTo>
                    <a:pt x="16751" y="83820"/>
                  </a:lnTo>
                  <a:lnTo>
                    <a:pt x="12179" y="102108"/>
                  </a:lnTo>
                  <a:lnTo>
                    <a:pt x="27432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55" y="70104"/>
                  </a:lnTo>
                  <a:close/>
                </a:path>
                <a:path w="181609" h="102235">
                  <a:moveTo>
                    <a:pt x="111252" y="36576"/>
                  </a:moveTo>
                  <a:lnTo>
                    <a:pt x="94475" y="32004"/>
                  </a:lnTo>
                  <a:lnTo>
                    <a:pt x="94475" y="12192"/>
                  </a:lnTo>
                  <a:lnTo>
                    <a:pt x="82296" y="27432"/>
                  </a:lnTo>
                  <a:lnTo>
                    <a:pt x="65532" y="21336"/>
                  </a:lnTo>
                  <a:lnTo>
                    <a:pt x="76200" y="36576"/>
                  </a:lnTo>
                  <a:lnTo>
                    <a:pt x="64008" y="51816"/>
                  </a:lnTo>
                  <a:lnTo>
                    <a:pt x="82296" y="45720"/>
                  </a:lnTo>
                  <a:lnTo>
                    <a:pt x="92951" y="60960"/>
                  </a:lnTo>
                  <a:lnTo>
                    <a:pt x="94475" y="42672"/>
                  </a:lnTo>
                  <a:lnTo>
                    <a:pt x="111252" y="36576"/>
                  </a:lnTo>
                  <a:close/>
                </a:path>
                <a:path w="181609" h="102235">
                  <a:moveTo>
                    <a:pt x="181356" y="33528"/>
                  </a:moveTo>
                  <a:lnTo>
                    <a:pt x="167640" y="21336"/>
                  </a:lnTo>
                  <a:lnTo>
                    <a:pt x="176784" y="4572"/>
                  </a:lnTo>
                  <a:lnTo>
                    <a:pt x="160020" y="13716"/>
                  </a:lnTo>
                  <a:lnTo>
                    <a:pt x="146304" y="0"/>
                  </a:lnTo>
                  <a:lnTo>
                    <a:pt x="149352" y="18288"/>
                  </a:lnTo>
                  <a:lnTo>
                    <a:pt x="132575" y="27432"/>
                  </a:lnTo>
                  <a:lnTo>
                    <a:pt x="152400" y="30480"/>
                  </a:lnTo>
                  <a:lnTo>
                    <a:pt x="155448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29984" y="1598676"/>
              <a:ext cx="137160" cy="16459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821424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3" y="0"/>
                  </a:moveTo>
                  <a:lnTo>
                    <a:pt x="18287" y="18288"/>
                  </a:lnTo>
                  <a:lnTo>
                    <a:pt x="0" y="18288"/>
                  </a:lnTo>
                  <a:lnTo>
                    <a:pt x="15240" y="28955"/>
                  </a:lnTo>
                  <a:lnTo>
                    <a:pt x="9144" y="47244"/>
                  </a:lnTo>
                  <a:lnTo>
                    <a:pt x="24383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8" y="18288"/>
                  </a:lnTo>
                  <a:lnTo>
                    <a:pt x="30479" y="18288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33032" y="1856231"/>
              <a:ext cx="108203" cy="9753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527292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31" y="38100"/>
                  </a:moveTo>
                  <a:lnTo>
                    <a:pt x="35052" y="22860"/>
                  </a:lnTo>
                  <a:lnTo>
                    <a:pt x="45707" y="7620"/>
                  </a:lnTo>
                  <a:lnTo>
                    <a:pt x="28956" y="13716"/>
                  </a:lnTo>
                  <a:lnTo>
                    <a:pt x="16764" y="0"/>
                  </a:lnTo>
                  <a:lnTo>
                    <a:pt x="18288" y="18288"/>
                  </a:lnTo>
                  <a:lnTo>
                    <a:pt x="0" y="24384"/>
                  </a:lnTo>
                  <a:lnTo>
                    <a:pt x="18288" y="30480"/>
                  </a:lnTo>
                  <a:lnTo>
                    <a:pt x="18288" y="48768"/>
                  </a:lnTo>
                  <a:lnTo>
                    <a:pt x="28956" y="33528"/>
                  </a:lnTo>
                  <a:lnTo>
                    <a:pt x="47231" y="3810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6012" y="60960"/>
                  </a:lnTo>
                  <a:lnTo>
                    <a:pt x="99060" y="42672"/>
                  </a:lnTo>
                  <a:lnTo>
                    <a:pt x="85331" y="54864"/>
                  </a:lnTo>
                  <a:lnTo>
                    <a:pt x="68580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2296" y="74676"/>
                  </a:lnTo>
                  <a:lnTo>
                    <a:pt x="91427" y="91440"/>
                  </a:lnTo>
                  <a:lnTo>
                    <a:pt x="94488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6116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5636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69164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6216396" y="1693163"/>
              <a:ext cx="463550" cy="167640"/>
            </a:xfrm>
            <a:custGeom>
              <a:avLst/>
              <a:gdLst/>
              <a:ahLst/>
              <a:cxnLst/>
              <a:rect l="l" t="t" r="r" b="b"/>
              <a:pathLst>
                <a:path w="463550" h="167639">
                  <a:moveTo>
                    <a:pt x="59436" y="92964"/>
                  </a:moveTo>
                  <a:lnTo>
                    <a:pt x="0" y="92964"/>
                  </a:lnTo>
                  <a:lnTo>
                    <a:pt x="0" y="166116"/>
                  </a:lnTo>
                  <a:lnTo>
                    <a:pt x="59436" y="166116"/>
                  </a:lnTo>
                  <a:lnTo>
                    <a:pt x="59436" y="149352"/>
                  </a:lnTo>
                  <a:lnTo>
                    <a:pt x="19812" y="149352"/>
                  </a:lnTo>
                  <a:lnTo>
                    <a:pt x="19812" y="135636"/>
                  </a:lnTo>
                  <a:lnTo>
                    <a:pt x="56388" y="135636"/>
                  </a:lnTo>
                  <a:lnTo>
                    <a:pt x="56388" y="120396"/>
                  </a:lnTo>
                  <a:lnTo>
                    <a:pt x="19812" y="120396"/>
                  </a:lnTo>
                  <a:lnTo>
                    <a:pt x="19812" y="108204"/>
                  </a:lnTo>
                  <a:lnTo>
                    <a:pt x="59436" y="108204"/>
                  </a:lnTo>
                  <a:lnTo>
                    <a:pt x="59436" y="92964"/>
                  </a:lnTo>
                  <a:close/>
                </a:path>
                <a:path w="463550" h="167639">
                  <a:moveTo>
                    <a:pt x="70104" y="1524"/>
                  </a:moveTo>
                  <a:lnTo>
                    <a:pt x="64008" y="1524"/>
                  </a:lnTo>
                  <a:lnTo>
                    <a:pt x="35052" y="70104"/>
                  </a:lnTo>
                  <a:lnTo>
                    <a:pt x="8013" y="6096"/>
                  </a:lnTo>
                  <a:lnTo>
                    <a:pt x="6096" y="1524"/>
                  </a:lnTo>
                  <a:lnTo>
                    <a:pt x="0" y="1524"/>
                  </a:lnTo>
                  <a:lnTo>
                    <a:pt x="0" y="74676"/>
                  </a:lnTo>
                  <a:lnTo>
                    <a:pt x="4572" y="74676"/>
                  </a:lnTo>
                  <a:lnTo>
                    <a:pt x="4572" y="6096"/>
                  </a:lnTo>
                  <a:lnTo>
                    <a:pt x="33528" y="74676"/>
                  </a:lnTo>
                  <a:lnTo>
                    <a:pt x="38100" y="74676"/>
                  </a:lnTo>
                  <a:lnTo>
                    <a:pt x="39928" y="70104"/>
                  </a:lnTo>
                  <a:lnTo>
                    <a:pt x="65532" y="6096"/>
                  </a:lnTo>
                  <a:lnTo>
                    <a:pt x="65532" y="74676"/>
                  </a:lnTo>
                  <a:lnTo>
                    <a:pt x="70104" y="74676"/>
                  </a:lnTo>
                  <a:lnTo>
                    <a:pt x="70104" y="6096"/>
                  </a:lnTo>
                  <a:lnTo>
                    <a:pt x="70104" y="1524"/>
                  </a:lnTo>
                  <a:close/>
                </a:path>
                <a:path w="463550" h="167639">
                  <a:moveTo>
                    <a:pt x="140208" y="92964"/>
                  </a:moveTo>
                  <a:lnTo>
                    <a:pt x="121920" y="92964"/>
                  </a:lnTo>
                  <a:lnTo>
                    <a:pt x="121920" y="146304"/>
                  </a:lnTo>
                  <a:lnTo>
                    <a:pt x="118872" y="150876"/>
                  </a:lnTo>
                  <a:lnTo>
                    <a:pt x="99060" y="150876"/>
                  </a:lnTo>
                  <a:lnTo>
                    <a:pt x="96012" y="146304"/>
                  </a:lnTo>
                  <a:lnTo>
                    <a:pt x="96012" y="92964"/>
                  </a:lnTo>
                  <a:lnTo>
                    <a:pt x="76200" y="92964"/>
                  </a:lnTo>
                  <a:lnTo>
                    <a:pt x="76200" y="135636"/>
                  </a:lnTo>
                  <a:lnTo>
                    <a:pt x="78193" y="149644"/>
                  </a:lnTo>
                  <a:lnTo>
                    <a:pt x="84201" y="159639"/>
                  </a:lnTo>
                  <a:lnTo>
                    <a:pt x="94195" y="165646"/>
                  </a:lnTo>
                  <a:lnTo>
                    <a:pt x="108204" y="167640"/>
                  </a:lnTo>
                  <a:lnTo>
                    <a:pt x="122847" y="165646"/>
                  </a:lnTo>
                  <a:lnTo>
                    <a:pt x="132778" y="159639"/>
                  </a:lnTo>
                  <a:lnTo>
                    <a:pt x="138417" y="149644"/>
                  </a:lnTo>
                  <a:lnTo>
                    <a:pt x="140208" y="135636"/>
                  </a:lnTo>
                  <a:lnTo>
                    <a:pt x="140208" y="92964"/>
                  </a:lnTo>
                  <a:close/>
                </a:path>
                <a:path w="463550" h="167639">
                  <a:moveTo>
                    <a:pt x="153924" y="74676"/>
                  </a:moveTo>
                  <a:lnTo>
                    <a:pt x="144868" y="51816"/>
                  </a:lnTo>
                  <a:lnTo>
                    <a:pt x="143065" y="47244"/>
                  </a:lnTo>
                  <a:lnTo>
                    <a:pt x="138684" y="36182"/>
                  </a:lnTo>
                  <a:lnTo>
                    <a:pt x="138684" y="47244"/>
                  </a:lnTo>
                  <a:lnTo>
                    <a:pt x="106680" y="47244"/>
                  </a:lnTo>
                  <a:lnTo>
                    <a:pt x="121920" y="6096"/>
                  </a:lnTo>
                  <a:lnTo>
                    <a:pt x="123444" y="6096"/>
                  </a:lnTo>
                  <a:lnTo>
                    <a:pt x="138684" y="47244"/>
                  </a:lnTo>
                  <a:lnTo>
                    <a:pt x="138684" y="36182"/>
                  </a:lnTo>
                  <a:lnTo>
                    <a:pt x="126771" y="6096"/>
                  </a:lnTo>
                  <a:lnTo>
                    <a:pt x="124968" y="1524"/>
                  </a:lnTo>
                  <a:lnTo>
                    <a:pt x="120396" y="1524"/>
                  </a:lnTo>
                  <a:lnTo>
                    <a:pt x="89916" y="74676"/>
                  </a:lnTo>
                  <a:lnTo>
                    <a:pt x="94488" y="74676"/>
                  </a:lnTo>
                  <a:lnTo>
                    <a:pt x="105156" y="51816"/>
                  </a:lnTo>
                  <a:lnTo>
                    <a:pt x="140208" y="51816"/>
                  </a:lnTo>
                  <a:lnTo>
                    <a:pt x="149352" y="74676"/>
                  </a:lnTo>
                  <a:lnTo>
                    <a:pt x="153924" y="74676"/>
                  </a:lnTo>
                  <a:close/>
                </a:path>
                <a:path w="463550" h="167639">
                  <a:moveTo>
                    <a:pt x="225552" y="166116"/>
                  </a:moveTo>
                  <a:lnTo>
                    <a:pt x="222504" y="164592"/>
                  </a:lnTo>
                  <a:lnTo>
                    <a:pt x="222504" y="143256"/>
                  </a:lnTo>
                  <a:lnTo>
                    <a:pt x="221488" y="140208"/>
                  </a:lnTo>
                  <a:lnTo>
                    <a:pt x="219456" y="134112"/>
                  </a:lnTo>
                  <a:lnTo>
                    <a:pt x="211836" y="132588"/>
                  </a:lnTo>
                  <a:lnTo>
                    <a:pt x="219456" y="129540"/>
                  </a:lnTo>
                  <a:lnTo>
                    <a:pt x="221284" y="124968"/>
                  </a:lnTo>
                  <a:lnTo>
                    <a:pt x="222504" y="121920"/>
                  </a:lnTo>
                  <a:lnTo>
                    <a:pt x="222504" y="114300"/>
                  </a:lnTo>
                  <a:lnTo>
                    <a:pt x="221183" y="108204"/>
                  </a:lnTo>
                  <a:lnTo>
                    <a:pt x="220408" y="104546"/>
                  </a:lnTo>
                  <a:lnTo>
                    <a:pt x="214884" y="97917"/>
                  </a:lnTo>
                  <a:lnTo>
                    <a:pt x="207073" y="94157"/>
                  </a:lnTo>
                  <a:lnTo>
                    <a:pt x="204216" y="93776"/>
                  </a:lnTo>
                  <a:lnTo>
                    <a:pt x="204216" y="111252"/>
                  </a:lnTo>
                  <a:lnTo>
                    <a:pt x="204216" y="121920"/>
                  </a:lnTo>
                  <a:lnTo>
                    <a:pt x="201168" y="124968"/>
                  </a:lnTo>
                  <a:lnTo>
                    <a:pt x="178308" y="124968"/>
                  </a:lnTo>
                  <a:lnTo>
                    <a:pt x="178308" y="108204"/>
                  </a:lnTo>
                  <a:lnTo>
                    <a:pt x="199644" y="108204"/>
                  </a:lnTo>
                  <a:lnTo>
                    <a:pt x="204216" y="111252"/>
                  </a:lnTo>
                  <a:lnTo>
                    <a:pt x="204216" y="93776"/>
                  </a:lnTo>
                  <a:lnTo>
                    <a:pt x="198120" y="92964"/>
                  </a:lnTo>
                  <a:lnTo>
                    <a:pt x="160020" y="92964"/>
                  </a:lnTo>
                  <a:lnTo>
                    <a:pt x="160020" y="166116"/>
                  </a:lnTo>
                  <a:lnTo>
                    <a:pt x="178308" y="166116"/>
                  </a:lnTo>
                  <a:lnTo>
                    <a:pt x="178308" y="140208"/>
                  </a:lnTo>
                  <a:lnTo>
                    <a:pt x="202692" y="140208"/>
                  </a:lnTo>
                  <a:lnTo>
                    <a:pt x="204216" y="147828"/>
                  </a:lnTo>
                  <a:lnTo>
                    <a:pt x="204216" y="164592"/>
                  </a:lnTo>
                  <a:lnTo>
                    <a:pt x="207264" y="166116"/>
                  </a:lnTo>
                  <a:lnTo>
                    <a:pt x="225552" y="166116"/>
                  </a:lnTo>
                  <a:close/>
                </a:path>
                <a:path w="463550" h="167639">
                  <a:moveTo>
                    <a:pt x="231648" y="38100"/>
                  </a:moveTo>
                  <a:lnTo>
                    <a:pt x="230047" y="24676"/>
                  </a:lnTo>
                  <a:lnTo>
                    <a:pt x="227076" y="18300"/>
                  </a:lnTo>
                  <a:lnTo>
                    <a:pt x="227076" y="38100"/>
                  </a:lnTo>
                  <a:lnTo>
                    <a:pt x="224472" y="54038"/>
                  </a:lnTo>
                  <a:lnTo>
                    <a:pt x="217741" y="63817"/>
                  </a:lnTo>
                  <a:lnTo>
                    <a:pt x="208419" y="68757"/>
                  </a:lnTo>
                  <a:lnTo>
                    <a:pt x="198120" y="70104"/>
                  </a:lnTo>
                  <a:lnTo>
                    <a:pt x="178308" y="70104"/>
                  </a:lnTo>
                  <a:lnTo>
                    <a:pt x="178308" y="4572"/>
                  </a:lnTo>
                  <a:lnTo>
                    <a:pt x="196596" y="4572"/>
                  </a:lnTo>
                  <a:lnTo>
                    <a:pt x="206489" y="5524"/>
                  </a:lnTo>
                  <a:lnTo>
                    <a:pt x="216408" y="9906"/>
                  </a:lnTo>
                  <a:lnTo>
                    <a:pt x="224028" y="20002"/>
                  </a:lnTo>
                  <a:lnTo>
                    <a:pt x="227076" y="38100"/>
                  </a:lnTo>
                  <a:lnTo>
                    <a:pt x="227076" y="18300"/>
                  </a:lnTo>
                  <a:lnTo>
                    <a:pt x="224586" y="12954"/>
                  </a:lnTo>
                  <a:lnTo>
                    <a:pt x="214287" y="4673"/>
                  </a:lnTo>
                  <a:lnTo>
                    <a:pt x="213791" y="4572"/>
                  </a:lnTo>
                  <a:lnTo>
                    <a:pt x="198120" y="1524"/>
                  </a:lnTo>
                  <a:lnTo>
                    <a:pt x="173736" y="1524"/>
                  </a:lnTo>
                  <a:lnTo>
                    <a:pt x="173736" y="74676"/>
                  </a:lnTo>
                  <a:lnTo>
                    <a:pt x="198120" y="74676"/>
                  </a:lnTo>
                  <a:lnTo>
                    <a:pt x="212991" y="71970"/>
                  </a:lnTo>
                  <a:lnTo>
                    <a:pt x="215557" y="70104"/>
                  </a:lnTo>
                  <a:lnTo>
                    <a:pt x="223456" y="64389"/>
                  </a:lnTo>
                  <a:lnTo>
                    <a:pt x="229616" y="52819"/>
                  </a:lnTo>
                  <a:lnTo>
                    <a:pt x="231648" y="38100"/>
                  </a:lnTo>
                  <a:close/>
                </a:path>
                <a:path w="463550" h="167639">
                  <a:moveTo>
                    <a:pt x="307848" y="70104"/>
                  </a:moveTo>
                  <a:lnTo>
                    <a:pt x="262128" y="70104"/>
                  </a:lnTo>
                  <a:lnTo>
                    <a:pt x="262128" y="38100"/>
                  </a:lnTo>
                  <a:lnTo>
                    <a:pt x="303276" y="38100"/>
                  </a:lnTo>
                  <a:lnTo>
                    <a:pt x="303276" y="35052"/>
                  </a:lnTo>
                  <a:lnTo>
                    <a:pt x="262128" y="35052"/>
                  </a:lnTo>
                  <a:lnTo>
                    <a:pt x="262128" y="4572"/>
                  </a:lnTo>
                  <a:lnTo>
                    <a:pt x="306324" y="4572"/>
                  </a:lnTo>
                  <a:lnTo>
                    <a:pt x="306324" y="1524"/>
                  </a:lnTo>
                  <a:lnTo>
                    <a:pt x="257556" y="1524"/>
                  </a:lnTo>
                  <a:lnTo>
                    <a:pt x="257556" y="74676"/>
                  </a:lnTo>
                  <a:lnTo>
                    <a:pt x="307848" y="74676"/>
                  </a:lnTo>
                  <a:lnTo>
                    <a:pt x="307848" y="70104"/>
                  </a:lnTo>
                  <a:close/>
                </a:path>
                <a:path w="463550" h="167639">
                  <a:moveTo>
                    <a:pt x="310896" y="129540"/>
                  </a:moveTo>
                  <a:lnTo>
                    <a:pt x="308394" y="114592"/>
                  </a:lnTo>
                  <a:lnTo>
                    <a:pt x="304584" y="108204"/>
                  </a:lnTo>
                  <a:lnTo>
                    <a:pt x="301167" y="102489"/>
                  </a:lnTo>
                  <a:lnTo>
                    <a:pt x="291084" y="95402"/>
                  </a:lnTo>
                  <a:lnTo>
                    <a:pt x="291084" y="129540"/>
                  </a:lnTo>
                  <a:lnTo>
                    <a:pt x="290169" y="137375"/>
                  </a:lnTo>
                  <a:lnTo>
                    <a:pt x="287261" y="144221"/>
                  </a:lnTo>
                  <a:lnTo>
                    <a:pt x="282079" y="149047"/>
                  </a:lnTo>
                  <a:lnTo>
                    <a:pt x="274320" y="150876"/>
                  </a:lnTo>
                  <a:lnTo>
                    <a:pt x="266547" y="149047"/>
                  </a:lnTo>
                  <a:lnTo>
                    <a:pt x="261366" y="144221"/>
                  </a:lnTo>
                  <a:lnTo>
                    <a:pt x="258457" y="137375"/>
                  </a:lnTo>
                  <a:lnTo>
                    <a:pt x="257556" y="129540"/>
                  </a:lnTo>
                  <a:lnTo>
                    <a:pt x="258457" y="121716"/>
                  </a:lnTo>
                  <a:lnTo>
                    <a:pt x="261366" y="114871"/>
                  </a:lnTo>
                  <a:lnTo>
                    <a:pt x="266547" y="110045"/>
                  </a:lnTo>
                  <a:lnTo>
                    <a:pt x="274320" y="108204"/>
                  </a:lnTo>
                  <a:lnTo>
                    <a:pt x="282079" y="110045"/>
                  </a:lnTo>
                  <a:lnTo>
                    <a:pt x="287274" y="114871"/>
                  </a:lnTo>
                  <a:lnTo>
                    <a:pt x="290169" y="121716"/>
                  </a:lnTo>
                  <a:lnTo>
                    <a:pt x="291084" y="129540"/>
                  </a:lnTo>
                  <a:lnTo>
                    <a:pt x="291084" y="95402"/>
                  </a:lnTo>
                  <a:lnTo>
                    <a:pt x="289674" y="94399"/>
                  </a:lnTo>
                  <a:lnTo>
                    <a:pt x="274320" y="91440"/>
                  </a:lnTo>
                  <a:lnTo>
                    <a:pt x="258953" y="94399"/>
                  </a:lnTo>
                  <a:lnTo>
                    <a:pt x="247459" y="102489"/>
                  </a:lnTo>
                  <a:lnTo>
                    <a:pt x="240233" y="114592"/>
                  </a:lnTo>
                  <a:lnTo>
                    <a:pt x="237744" y="129540"/>
                  </a:lnTo>
                  <a:lnTo>
                    <a:pt x="240233" y="144500"/>
                  </a:lnTo>
                  <a:lnTo>
                    <a:pt x="247459" y="156603"/>
                  </a:lnTo>
                  <a:lnTo>
                    <a:pt x="258953" y="164693"/>
                  </a:lnTo>
                  <a:lnTo>
                    <a:pt x="274320" y="167640"/>
                  </a:lnTo>
                  <a:lnTo>
                    <a:pt x="289674" y="164693"/>
                  </a:lnTo>
                  <a:lnTo>
                    <a:pt x="301167" y="156603"/>
                  </a:lnTo>
                  <a:lnTo>
                    <a:pt x="304584" y="150876"/>
                  </a:lnTo>
                  <a:lnTo>
                    <a:pt x="308394" y="144500"/>
                  </a:lnTo>
                  <a:lnTo>
                    <a:pt x="310896" y="129540"/>
                  </a:lnTo>
                  <a:close/>
                </a:path>
                <a:path w="463550" h="167639">
                  <a:moveTo>
                    <a:pt x="376428" y="0"/>
                  </a:moveTo>
                  <a:lnTo>
                    <a:pt x="371856" y="0"/>
                  </a:lnTo>
                  <a:lnTo>
                    <a:pt x="371856" y="74676"/>
                  </a:lnTo>
                  <a:lnTo>
                    <a:pt x="376428" y="74676"/>
                  </a:lnTo>
                  <a:lnTo>
                    <a:pt x="376428" y="0"/>
                  </a:lnTo>
                  <a:close/>
                </a:path>
                <a:path w="463550" h="167639">
                  <a:moveTo>
                    <a:pt x="388620" y="115824"/>
                  </a:moveTo>
                  <a:lnTo>
                    <a:pt x="387096" y="108204"/>
                  </a:lnTo>
                  <a:lnTo>
                    <a:pt x="386499" y="105181"/>
                  </a:lnTo>
                  <a:lnTo>
                    <a:pt x="380809" y="98120"/>
                  </a:lnTo>
                  <a:lnTo>
                    <a:pt x="372541" y="94183"/>
                  </a:lnTo>
                  <a:lnTo>
                    <a:pt x="368808" y="93726"/>
                  </a:lnTo>
                  <a:lnTo>
                    <a:pt x="368808" y="111252"/>
                  </a:lnTo>
                  <a:lnTo>
                    <a:pt x="368808" y="124968"/>
                  </a:lnTo>
                  <a:lnTo>
                    <a:pt x="365760" y="126492"/>
                  </a:lnTo>
                  <a:lnTo>
                    <a:pt x="345948" y="126492"/>
                  </a:lnTo>
                  <a:lnTo>
                    <a:pt x="345948" y="108204"/>
                  </a:lnTo>
                  <a:lnTo>
                    <a:pt x="365760" y="108204"/>
                  </a:lnTo>
                  <a:lnTo>
                    <a:pt x="368808" y="111252"/>
                  </a:lnTo>
                  <a:lnTo>
                    <a:pt x="368808" y="93726"/>
                  </a:lnTo>
                  <a:lnTo>
                    <a:pt x="362699" y="92964"/>
                  </a:lnTo>
                  <a:lnTo>
                    <a:pt x="327660" y="92964"/>
                  </a:lnTo>
                  <a:lnTo>
                    <a:pt x="327660" y="166116"/>
                  </a:lnTo>
                  <a:lnTo>
                    <a:pt x="345948" y="166116"/>
                  </a:lnTo>
                  <a:lnTo>
                    <a:pt x="345948" y="141732"/>
                  </a:lnTo>
                  <a:lnTo>
                    <a:pt x="362699" y="141732"/>
                  </a:lnTo>
                  <a:lnTo>
                    <a:pt x="373189" y="140258"/>
                  </a:lnTo>
                  <a:lnTo>
                    <a:pt x="381381" y="135636"/>
                  </a:lnTo>
                  <a:lnTo>
                    <a:pt x="386715" y="127596"/>
                  </a:lnTo>
                  <a:lnTo>
                    <a:pt x="386880" y="126492"/>
                  </a:lnTo>
                  <a:lnTo>
                    <a:pt x="388620" y="115824"/>
                  </a:lnTo>
                  <a:close/>
                </a:path>
                <a:path w="463550" h="167639">
                  <a:moveTo>
                    <a:pt x="461772" y="1524"/>
                  </a:moveTo>
                  <a:lnTo>
                    <a:pt x="457200" y="1524"/>
                  </a:lnTo>
                  <a:lnTo>
                    <a:pt x="457200" y="68580"/>
                  </a:lnTo>
                  <a:lnTo>
                    <a:pt x="413169" y="6096"/>
                  </a:lnTo>
                  <a:lnTo>
                    <a:pt x="409956" y="1524"/>
                  </a:lnTo>
                  <a:lnTo>
                    <a:pt x="403860" y="1524"/>
                  </a:lnTo>
                  <a:lnTo>
                    <a:pt x="403860" y="74676"/>
                  </a:lnTo>
                  <a:lnTo>
                    <a:pt x="408432" y="74676"/>
                  </a:lnTo>
                  <a:lnTo>
                    <a:pt x="408432" y="6096"/>
                  </a:lnTo>
                  <a:lnTo>
                    <a:pt x="409956" y="6096"/>
                  </a:lnTo>
                  <a:lnTo>
                    <a:pt x="455676" y="74676"/>
                  </a:lnTo>
                  <a:lnTo>
                    <a:pt x="461772" y="74676"/>
                  </a:lnTo>
                  <a:lnTo>
                    <a:pt x="461772" y="68580"/>
                  </a:lnTo>
                  <a:lnTo>
                    <a:pt x="461772" y="1524"/>
                  </a:lnTo>
                  <a:close/>
                </a:path>
                <a:path w="463550" h="167639">
                  <a:moveTo>
                    <a:pt x="463296" y="92964"/>
                  </a:moveTo>
                  <a:lnTo>
                    <a:pt x="403860" y="92964"/>
                  </a:lnTo>
                  <a:lnTo>
                    <a:pt x="403860" y="166116"/>
                  </a:lnTo>
                  <a:lnTo>
                    <a:pt x="463296" y="166116"/>
                  </a:lnTo>
                  <a:lnTo>
                    <a:pt x="463296" y="149352"/>
                  </a:lnTo>
                  <a:lnTo>
                    <a:pt x="423672" y="149352"/>
                  </a:lnTo>
                  <a:lnTo>
                    <a:pt x="423672" y="135636"/>
                  </a:lnTo>
                  <a:lnTo>
                    <a:pt x="458724" y="135636"/>
                  </a:lnTo>
                  <a:lnTo>
                    <a:pt x="458724" y="120396"/>
                  </a:lnTo>
                  <a:lnTo>
                    <a:pt x="423672" y="120396"/>
                  </a:lnTo>
                  <a:lnTo>
                    <a:pt x="423672" y="108204"/>
                  </a:lnTo>
                  <a:lnTo>
                    <a:pt x="463296" y="108204"/>
                  </a:lnTo>
                  <a:lnTo>
                    <a:pt x="463296" y="92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7" name="object 10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011929" y="3944873"/>
            <a:ext cx="303275" cy="306323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4079554" y="4002138"/>
            <a:ext cx="16256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888" sz="1875" spc="-1162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485638" y="3944873"/>
            <a:ext cx="303275" cy="306323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854445" y="3944873"/>
            <a:ext cx="303275" cy="306323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6228588" y="4082795"/>
            <a:ext cx="8890" cy="167640"/>
          </a:xfrm>
          <a:custGeom>
            <a:avLst/>
            <a:gdLst/>
            <a:ahLst/>
            <a:cxnLst/>
            <a:rect l="l" t="t" r="r" b="b"/>
            <a:pathLst>
              <a:path w="8889" h="167639">
                <a:moveTo>
                  <a:pt x="0" y="0"/>
                </a:moveTo>
                <a:lnTo>
                  <a:pt x="0" y="152399"/>
                </a:lnTo>
                <a:lnTo>
                  <a:pt x="1357" y="159758"/>
                </a:lnTo>
                <a:lnTo>
                  <a:pt x="5143" y="165544"/>
                </a:lnTo>
                <a:lnTo>
                  <a:pt x="8346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2" name="object 112"/>
          <p:cNvGrpSpPr/>
          <p:nvPr/>
        </p:nvGrpSpPr>
        <p:grpSpPr>
          <a:xfrm>
            <a:off x="6289547" y="3944873"/>
            <a:ext cx="237490" cy="241935"/>
            <a:chOff x="6289547" y="3944873"/>
            <a:chExt cx="237490" cy="241935"/>
          </a:xfrm>
        </p:grpSpPr>
        <p:sp>
          <p:nvSpPr>
            <p:cNvPr id="113" name="object 113"/>
            <p:cNvSpPr/>
            <p:nvPr/>
          </p:nvSpPr>
          <p:spPr>
            <a:xfrm>
              <a:off x="6303263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40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294119" y="40279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3" y="76199"/>
                  </a:moveTo>
                  <a:lnTo>
                    <a:pt x="147780" y="106346"/>
                  </a:lnTo>
                  <a:lnTo>
                    <a:pt x="131063" y="131063"/>
                  </a:lnTo>
                  <a:lnTo>
                    <a:pt x="106346" y="147780"/>
                  </a:lnTo>
                  <a:lnTo>
                    <a:pt x="76199" y="153923"/>
                  </a:lnTo>
                  <a:lnTo>
                    <a:pt x="46291" y="147780"/>
                  </a:lnTo>
                  <a:lnTo>
                    <a:pt x="22097" y="131063"/>
                  </a:lnTo>
                  <a:lnTo>
                    <a:pt x="5905" y="106346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346" y="5905"/>
                  </a:lnTo>
                  <a:lnTo>
                    <a:pt x="131063" y="22097"/>
                  </a:lnTo>
                  <a:lnTo>
                    <a:pt x="147780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350508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22859" y="0"/>
                  </a:moveTo>
                  <a:lnTo>
                    <a:pt x="7619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7619" y="28955"/>
                  </a:lnTo>
                  <a:lnTo>
                    <a:pt x="22859" y="28955"/>
                  </a:lnTo>
                  <a:lnTo>
                    <a:pt x="27431" y="27431"/>
                  </a:lnTo>
                  <a:lnTo>
                    <a:pt x="30479" y="25907"/>
                  </a:lnTo>
                  <a:lnTo>
                    <a:pt x="25907" y="25907"/>
                  </a:lnTo>
                  <a:lnTo>
                    <a:pt x="18287" y="25907"/>
                  </a:lnTo>
                  <a:lnTo>
                    <a:pt x="12191" y="19812"/>
                  </a:lnTo>
                  <a:lnTo>
                    <a:pt x="12191" y="7619"/>
                  </a:lnTo>
                  <a:lnTo>
                    <a:pt x="16763" y="152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326123" y="4096511"/>
              <a:ext cx="90170" cy="6985"/>
            </a:xfrm>
            <a:custGeom>
              <a:avLst/>
              <a:gdLst/>
              <a:ahLst/>
              <a:cxnLst/>
              <a:rect l="l" t="t" r="r" b="b"/>
              <a:pathLst>
                <a:path w="90170" h="6985">
                  <a:moveTo>
                    <a:pt x="56387" y="0"/>
                  </a:moveTo>
                  <a:lnTo>
                    <a:pt x="59483" y="2143"/>
                  </a:lnTo>
                  <a:lnTo>
                    <a:pt x="67436" y="5714"/>
                  </a:lnTo>
                  <a:lnTo>
                    <a:pt x="78247" y="6429"/>
                  </a:lnTo>
                  <a:lnTo>
                    <a:pt x="89915" y="0"/>
                  </a:lnTo>
                </a:path>
                <a:path w="90170" h="6985">
                  <a:moveTo>
                    <a:pt x="0" y="0"/>
                  </a:moveTo>
                  <a:lnTo>
                    <a:pt x="3095" y="2143"/>
                  </a:lnTo>
                  <a:lnTo>
                    <a:pt x="11048" y="5714"/>
                  </a:lnTo>
                  <a:lnTo>
                    <a:pt x="21859" y="6429"/>
                  </a:lnTo>
                  <a:lnTo>
                    <a:pt x="33527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350507" y="4128515"/>
              <a:ext cx="40005" cy="44450"/>
            </a:xfrm>
            <a:custGeom>
              <a:avLst/>
              <a:gdLst/>
              <a:ahLst/>
              <a:cxnLst/>
              <a:rect l="l" t="t" r="r" b="b"/>
              <a:pathLst>
                <a:path w="40004" h="44450">
                  <a:moveTo>
                    <a:pt x="33527" y="19811"/>
                  </a:moveTo>
                  <a:lnTo>
                    <a:pt x="38099" y="22859"/>
                  </a:lnTo>
                  <a:lnTo>
                    <a:pt x="39623" y="25907"/>
                  </a:lnTo>
                  <a:lnTo>
                    <a:pt x="39623" y="30479"/>
                  </a:lnTo>
                  <a:lnTo>
                    <a:pt x="39623" y="38099"/>
                  </a:lnTo>
                  <a:lnTo>
                    <a:pt x="32003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4571" y="19811"/>
                  </a:lnTo>
                </a:path>
                <a:path w="40004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8955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4571" y="22859"/>
                  </a:lnTo>
                  <a:lnTo>
                    <a:pt x="4571" y="13715"/>
                  </a:lnTo>
                  <a:lnTo>
                    <a:pt x="4571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8955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8" name="object 11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590538" y="3944873"/>
            <a:ext cx="304799" cy="306323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011929" y="4277105"/>
            <a:ext cx="303275" cy="306323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4380674" y="3944873"/>
            <a:ext cx="303530" cy="638810"/>
            <a:chOff x="4380674" y="3944873"/>
            <a:chExt cx="303530" cy="638810"/>
          </a:xfrm>
        </p:grpSpPr>
        <p:pic>
          <p:nvPicPr>
            <p:cNvPr id="121" name="object 12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80737" y="3944873"/>
              <a:ext cx="303275" cy="306323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386071" y="428243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5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5" h="295910">
                  <a:moveTo>
                    <a:pt x="0" y="128015"/>
                  </a:moveTo>
                  <a:lnTo>
                    <a:pt x="0" y="277367"/>
                  </a:lnTo>
                  <a:lnTo>
                    <a:pt x="1357" y="284083"/>
                  </a:lnTo>
                  <a:lnTo>
                    <a:pt x="5143" y="289940"/>
                  </a:lnTo>
                  <a:lnTo>
                    <a:pt x="10929" y="294084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587239" y="4349495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0" y="0"/>
                  </a:moveTo>
                  <a:lnTo>
                    <a:pt x="2381" y="4929"/>
                  </a:lnTo>
                  <a:lnTo>
                    <a:pt x="7619" y="20002"/>
                  </a:lnTo>
                  <a:lnTo>
                    <a:pt x="12858" y="45648"/>
                  </a:lnTo>
                  <a:lnTo>
                    <a:pt x="15239" y="82295"/>
                  </a:lnTo>
                  <a:lnTo>
                    <a:pt x="12858" y="118229"/>
                  </a:lnTo>
                  <a:lnTo>
                    <a:pt x="7619" y="142303"/>
                  </a:lnTo>
                  <a:lnTo>
                    <a:pt x="2381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457700" y="4343400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1815" y="53339"/>
                  </a:lnTo>
                  <a:lnTo>
                    <a:pt x="0" y="53339"/>
                  </a:lnTo>
                  <a:lnTo>
                    <a:pt x="0" y="123444"/>
                  </a:lnTo>
                  <a:lnTo>
                    <a:pt x="51815" y="123444"/>
                  </a:lnTo>
                  <a:lnTo>
                    <a:pt x="129539" y="172212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1"/>
                  </a:lnTo>
                  <a:lnTo>
                    <a:pt x="121824" y="48220"/>
                  </a:lnTo>
                  <a:lnTo>
                    <a:pt x="124967" y="20764"/>
                  </a:lnTo>
                  <a:lnTo>
                    <a:pt x="128111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" name="object 125"/>
          <p:cNvGrpSpPr/>
          <p:nvPr/>
        </p:nvGrpSpPr>
        <p:grpSpPr>
          <a:xfrm>
            <a:off x="4748021" y="3944873"/>
            <a:ext cx="304800" cy="643255"/>
            <a:chOff x="4748021" y="3944873"/>
            <a:chExt cx="304800" cy="643255"/>
          </a:xfrm>
        </p:grpSpPr>
        <p:pic>
          <p:nvPicPr>
            <p:cNvPr id="126" name="object 12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48021" y="3944873"/>
              <a:ext cx="304799" cy="30632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754879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357" y="292346"/>
                  </a:lnTo>
                  <a:lnTo>
                    <a:pt x="5143" y="298132"/>
                  </a:lnTo>
                  <a:lnTo>
                    <a:pt x="8346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796027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2483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5155" y="77723"/>
                  </a:moveTo>
                  <a:lnTo>
                    <a:pt x="50291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30479"/>
                  </a:moveTo>
                  <a:lnTo>
                    <a:pt x="173735" y="64007"/>
                  </a:lnTo>
                </a:path>
                <a:path w="205739" h="173989">
                  <a:moveTo>
                    <a:pt x="178307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9" name="object 129"/>
          <p:cNvGrpSpPr/>
          <p:nvPr/>
        </p:nvGrpSpPr>
        <p:grpSpPr>
          <a:xfrm>
            <a:off x="5116829" y="3944873"/>
            <a:ext cx="304800" cy="643255"/>
            <a:chOff x="5116829" y="3944873"/>
            <a:chExt cx="304800" cy="643255"/>
          </a:xfrm>
        </p:grpSpPr>
        <p:pic>
          <p:nvPicPr>
            <p:cNvPr id="130" name="object 13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16829" y="3944873"/>
              <a:ext cx="304799" cy="30632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122163" y="4282439"/>
              <a:ext cx="294640" cy="300355"/>
            </a:xfrm>
            <a:custGeom>
              <a:avLst/>
              <a:gdLst/>
              <a:ahLst/>
              <a:cxnLst/>
              <a:rect l="l" t="t" r="r" b="b"/>
              <a:pathLst>
                <a:path w="294639" h="300354">
                  <a:moveTo>
                    <a:pt x="76199" y="0"/>
                  </a:moveTo>
                  <a:lnTo>
                    <a:pt x="268223" y="0"/>
                  </a:lnTo>
                  <a:lnTo>
                    <a:pt x="278058" y="1881"/>
                  </a:lnTo>
                  <a:lnTo>
                    <a:pt x="286321" y="7048"/>
                  </a:lnTo>
                  <a:lnTo>
                    <a:pt x="292012" y="14787"/>
                  </a:lnTo>
                  <a:lnTo>
                    <a:pt x="294131" y="24383"/>
                  </a:lnTo>
                  <a:lnTo>
                    <a:pt x="294131" y="187451"/>
                  </a:lnTo>
                </a:path>
                <a:path w="294639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268468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5" h="93345">
                  <a:moveTo>
                    <a:pt x="67056" y="70104"/>
                  </a:moveTo>
                  <a:lnTo>
                    <a:pt x="58331" y="68465"/>
                  </a:lnTo>
                  <a:lnTo>
                    <a:pt x="51054" y="63817"/>
                  </a:lnTo>
                  <a:lnTo>
                    <a:pt x="46050" y="56603"/>
                  </a:lnTo>
                  <a:lnTo>
                    <a:pt x="44196" y="47244"/>
                  </a:lnTo>
                  <a:lnTo>
                    <a:pt x="42570" y="56603"/>
                  </a:lnTo>
                  <a:lnTo>
                    <a:pt x="38100" y="63817"/>
                  </a:lnTo>
                  <a:lnTo>
                    <a:pt x="31330" y="68465"/>
                  </a:lnTo>
                  <a:lnTo>
                    <a:pt x="22860" y="70104"/>
                  </a:lnTo>
                  <a:lnTo>
                    <a:pt x="31330" y="71970"/>
                  </a:lnTo>
                  <a:lnTo>
                    <a:pt x="38100" y="76974"/>
                  </a:lnTo>
                  <a:lnTo>
                    <a:pt x="42570" y="84251"/>
                  </a:lnTo>
                  <a:lnTo>
                    <a:pt x="44196" y="92964"/>
                  </a:lnTo>
                  <a:lnTo>
                    <a:pt x="46050" y="84251"/>
                  </a:lnTo>
                  <a:lnTo>
                    <a:pt x="51054" y="76974"/>
                  </a:lnTo>
                  <a:lnTo>
                    <a:pt x="58331" y="71970"/>
                  </a:lnTo>
                  <a:lnTo>
                    <a:pt x="67056" y="70104"/>
                  </a:lnTo>
                  <a:close/>
                </a:path>
                <a:path w="86995" h="93345">
                  <a:moveTo>
                    <a:pt x="67056" y="9144"/>
                  </a:moveTo>
                  <a:lnTo>
                    <a:pt x="60960" y="4572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7056" y="9144"/>
                  </a:lnTo>
                  <a:close/>
                </a:path>
                <a:path w="86995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5192125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582" y="82295"/>
                  </a:moveTo>
                  <a:lnTo>
                    <a:pt x="91535" y="76176"/>
                  </a:lnTo>
                  <a:lnTo>
                    <a:pt x="90058" y="65341"/>
                  </a:lnTo>
                  <a:lnTo>
                    <a:pt x="62579" y="18645"/>
                  </a:lnTo>
                  <a:lnTo>
                    <a:pt x="45862" y="0"/>
                  </a:lnTo>
                  <a:lnTo>
                    <a:pt x="43934" y="2024"/>
                  </a:lnTo>
                  <a:lnTo>
                    <a:pt x="18430" y="33527"/>
                  </a:lnTo>
                  <a:lnTo>
                    <a:pt x="1285" y="69532"/>
                  </a:lnTo>
                  <a:lnTo>
                    <a:pt x="0" y="80033"/>
                  </a:lnTo>
                  <a:lnTo>
                    <a:pt x="142" y="83819"/>
                  </a:lnTo>
                  <a:lnTo>
                    <a:pt x="4500" y="101012"/>
                  </a:lnTo>
                  <a:lnTo>
                    <a:pt x="14430" y="115061"/>
                  </a:lnTo>
                  <a:lnTo>
                    <a:pt x="28646" y="124539"/>
                  </a:lnTo>
                  <a:lnTo>
                    <a:pt x="45862" y="128015"/>
                  </a:lnTo>
                  <a:lnTo>
                    <a:pt x="63293" y="124539"/>
                  </a:lnTo>
                  <a:lnTo>
                    <a:pt x="77866" y="115061"/>
                  </a:lnTo>
                  <a:lnTo>
                    <a:pt x="87868" y="101012"/>
                  </a:lnTo>
                  <a:lnTo>
                    <a:pt x="91582" y="83819"/>
                  </a:lnTo>
                  <a:lnTo>
                    <a:pt x="91582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/>
          <p:cNvSpPr txBox="1"/>
          <p:nvPr/>
        </p:nvSpPr>
        <p:spPr>
          <a:xfrm>
            <a:off x="4452457" y="4387384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5">
                <a:solidFill>
                  <a:srgbClr val="010202"/>
                </a:solidFill>
                <a:latin typeface="Tahoma"/>
                <a:cs typeface="Tahoma"/>
              </a:rPr>
              <a:t>4</a:t>
            </a:r>
            <a:r>
              <a:rPr dirty="0" sz="400" spc="-25">
                <a:solidFill>
                  <a:srgbClr val="010202"/>
                </a:solidFill>
                <a:latin typeface="Tahoma"/>
                <a:cs typeface="Tahoma"/>
              </a:rPr>
              <a:t>4dB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585715" y="4399788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2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79"/>
                </a:lnTo>
                <a:lnTo>
                  <a:pt x="71" y="41433"/>
                </a:lnTo>
                <a:lnTo>
                  <a:pt x="571" y="50673"/>
                </a:lnTo>
                <a:lnTo>
                  <a:pt x="1928" y="57054"/>
                </a:lnTo>
                <a:lnTo>
                  <a:pt x="4572" y="59436"/>
                </a:lnTo>
                <a:lnTo>
                  <a:pt x="6572" y="57054"/>
                </a:lnTo>
                <a:lnTo>
                  <a:pt x="8001" y="50673"/>
                </a:lnTo>
                <a:lnTo>
                  <a:pt x="8858" y="41433"/>
                </a:lnTo>
                <a:lnTo>
                  <a:pt x="9144" y="30479"/>
                </a:lnTo>
                <a:lnTo>
                  <a:pt x="8858" y="18645"/>
                </a:lnTo>
                <a:lnTo>
                  <a:pt x="8001" y="8953"/>
                </a:lnTo>
                <a:lnTo>
                  <a:pt x="6572" y="2405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6" name="object 13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012691" y="4689347"/>
            <a:ext cx="1380744" cy="82296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3405632" y="4968392"/>
            <a:ext cx="88265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6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4099559" y="4876800"/>
            <a:ext cx="2761615" cy="769620"/>
            <a:chOff x="4099559" y="4876800"/>
            <a:chExt cx="2761615" cy="769620"/>
          </a:xfrm>
        </p:grpSpPr>
        <p:sp>
          <p:nvSpPr>
            <p:cNvPr id="139" name="object 139"/>
            <p:cNvSpPr/>
            <p:nvPr/>
          </p:nvSpPr>
          <p:spPr>
            <a:xfrm>
              <a:off x="6798564" y="5052059"/>
              <a:ext cx="62865" cy="12700"/>
            </a:xfrm>
            <a:custGeom>
              <a:avLst/>
              <a:gdLst/>
              <a:ahLst/>
              <a:cxnLst/>
              <a:rect l="l" t="t" r="r" b="b"/>
              <a:pathLst>
                <a:path w="62865" h="12700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  <a:path w="62865" h="12700">
                  <a:moveTo>
                    <a:pt x="38100" y="0"/>
                  </a:moveTo>
                  <a:lnTo>
                    <a:pt x="25908" y="0"/>
                  </a:lnTo>
                  <a:lnTo>
                    <a:pt x="25908" y="12192"/>
                  </a:lnTo>
                  <a:lnTo>
                    <a:pt x="38100" y="12192"/>
                  </a:lnTo>
                  <a:lnTo>
                    <a:pt x="38100" y="0"/>
                  </a:lnTo>
                  <a:close/>
                </a:path>
                <a:path w="62865" h="12700">
                  <a:moveTo>
                    <a:pt x="62484" y="0"/>
                  </a:moveTo>
                  <a:lnTo>
                    <a:pt x="50292" y="0"/>
                  </a:lnTo>
                  <a:lnTo>
                    <a:pt x="50292" y="12192"/>
                  </a:lnTo>
                  <a:lnTo>
                    <a:pt x="62484" y="12192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9559" y="4876800"/>
              <a:ext cx="2686812" cy="769620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4098035" y="5742432"/>
            <a:ext cx="2684145" cy="645160"/>
            <a:chOff x="4098035" y="5742432"/>
            <a:chExt cx="2684145" cy="645160"/>
          </a:xfrm>
        </p:grpSpPr>
        <p:pic>
          <p:nvPicPr>
            <p:cNvPr id="142" name="object 1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51703" y="5856732"/>
              <a:ext cx="348996" cy="71627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611367" y="5908548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762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7620" y="914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34227" y="5856732"/>
              <a:ext cx="1147572" cy="7620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98035" y="5742432"/>
              <a:ext cx="1254252" cy="644651"/>
            </a:xfrm>
            <a:prstGeom prst="rect">
              <a:avLst/>
            </a:prstGeom>
          </p:spPr>
        </p:pic>
      </p:grpSp>
      <p:sp>
        <p:nvSpPr>
          <p:cNvPr id="146" name="object 146"/>
          <p:cNvSpPr txBox="1"/>
          <p:nvPr/>
        </p:nvSpPr>
        <p:spPr>
          <a:xfrm>
            <a:off x="3999855" y="4842905"/>
            <a:ext cx="67310" cy="15557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358384" y="6307835"/>
            <a:ext cx="17145" cy="78105"/>
          </a:xfrm>
          <a:custGeom>
            <a:avLst/>
            <a:gdLst/>
            <a:ahLst/>
            <a:cxnLst/>
            <a:rect l="l" t="t" r="r" b="b"/>
            <a:pathLst>
              <a:path w="17145" h="78104">
                <a:moveTo>
                  <a:pt x="4571" y="0"/>
                </a:moveTo>
                <a:lnTo>
                  <a:pt x="0" y="0"/>
                </a:lnTo>
                <a:lnTo>
                  <a:pt x="7619" y="15239"/>
                </a:lnTo>
                <a:lnTo>
                  <a:pt x="7619" y="18287"/>
                </a:lnTo>
                <a:lnTo>
                  <a:pt x="9143" y="21336"/>
                </a:lnTo>
                <a:lnTo>
                  <a:pt x="9143" y="24384"/>
                </a:lnTo>
                <a:lnTo>
                  <a:pt x="10667" y="27431"/>
                </a:lnTo>
                <a:lnTo>
                  <a:pt x="10667" y="51815"/>
                </a:lnTo>
                <a:lnTo>
                  <a:pt x="9143" y="57912"/>
                </a:lnTo>
                <a:lnTo>
                  <a:pt x="7619" y="65531"/>
                </a:lnTo>
                <a:lnTo>
                  <a:pt x="4571" y="71627"/>
                </a:lnTo>
                <a:lnTo>
                  <a:pt x="0" y="77724"/>
                </a:lnTo>
                <a:lnTo>
                  <a:pt x="4571" y="77724"/>
                </a:lnTo>
                <a:lnTo>
                  <a:pt x="13715" y="59436"/>
                </a:lnTo>
                <a:lnTo>
                  <a:pt x="15239" y="53339"/>
                </a:lnTo>
                <a:lnTo>
                  <a:pt x="16763" y="45719"/>
                </a:lnTo>
                <a:lnTo>
                  <a:pt x="16763" y="32003"/>
                </a:lnTo>
                <a:lnTo>
                  <a:pt x="15239" y="28955"/>
                </a:lnTo>
                <a:lnTo>
                  <a:pt x="15239" y="25908"/>
                </a:lnTo>
                <a:lnTo>
                  <a:pt x="13715" y="21336"/>
                </a:lnTo>
                <a:lnTo>
                  <a:pt x="13715" y="18287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8" name="object 14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015740" y="6483096"/>
            <a:ext cx="1522476" cy="77724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101084" y="6669023"/>
            <a:ext cx="1676400" cy="18288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101084" y="6966204"/>
            <a:ext cx="1370076" cy="173735"/>
          </a:xfrm>
          <a:prstGeom prst="rect">
            <a:avLst/>
          </a:prstGeom>
        </p:spPr>
      </p:pic>
      <p:sp>
        <p:nvSpPr>
          <p:cNvPr id="151" name="object 151"/>
          <p:cNvSpPr txBox="1"/>
          <p:nvPr/>
        </p:nvSpPr>
        <p:spPr>
          <a:xfrm>
            <a:off x="3999855" y="6630471"/>
            <a:ext cx="67310" cy="5378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2" name="object 15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012691" y="7252716"/>
            <a:ext cx="1740408" cy="77723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099559" y="7443216"/>
            <a:ext cx="2042160" cy="531876"/>
          </a:xfrm>
          <a:prstGeom prst="rect">
            <a:avLst/>
          </a:prstGeom>
        </p:spPr>
      </p:pic>
      <p:sp>
        <p:nvSpPr>
          <p:cNvPr id="154" name="object 154"/>
          <p:cNvSpPr txBox="1"/>
          <p:nvPr/>
        </p:nvSpPr>
        <p:spPr>
          <a:xfrm>
            <a:off x="3999855" y="7399973"/>
            <a:ext cx="67310" cy="5899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098035" y="8093964"/>
            <a:ext cx="2014727" cy="740664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3999855" y="8046240"/>
            <a:ext cx="67310" cy="8166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015740" y="9241535"/>
            <a:ext cx="609600" cy="85343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276344" y="1722120"/>
            <a:ext cx="1479803" cy="1975103"/>
          </a:xfrm>
          <a:prstGeom prst="rect">
            <a:avLst/>
          </a:prstGeom>
        </p:spPr>
      </p:pic>
      <p:sp>
        <p:nvSpPr>
          <p:cNvPr id="159" name="object 159"/>
          <p:cNvSpPr/>
          <p:nvPr/>
        </p:nvSpPr>
        <p:spPr>
          <a:xfrm>
            <a:off x="5731764" y="301751"/>
            <a:ext cx="1181100" cy="183515"/>
          </a:xfrm>
          <a:custGeom>
            <a:avLst/>
            <a:gdLst/>
            <a:ahLst/>
            <a:cxnLst/>
            <a:rect l="l" t="t" r="r" b="b"/>
            <a:pathLst>
              <a:path w="1181100" h="183515">
                <a:moveTo>
                  <a:pt x="195072" y="508"/>
                </a:moveTo>
                <a:lnTo>
                  <a:pt x="149352" y="508"/>
                </a:lnTo>
                <a:lnTo>
                  <a:pt x="149352" y="70358"/>
                </a:lnTo>
                <a:lnTo>
                  <a:pt x="45720" y="70358"/>
                </a:lnTo>
                <a:lnTo>
                  <a:pt x="45720" y="508"/>
                </a:lnTo>
                <a:lnTo>
                  <a:pt x="0" y="508"/>
                </a:lnTo>
                <a:lnTo>
                  <a:pt x="0" y="70358"/>
                </a:lnTo>
                <a:lnTo>
                  <a:pt x="0" y="110998"/>
                </a:lnTo>
                <a:lnTo>
                  <a:pt x="0" y="183388"/>
                </a:lnTo>
                <a:lnTo>
                  <a:pt x="45720" y="183388"/>
                </a:lnTo>
                <a:lnTo>
                  <a:pt x="45720" y="110998"/>
                </a:lnTo>
                <a:lnTo>
                  <a:pt x="149352" y="110998"/>
                </a:lnTo>
                <a:lnTo>
                  <a:pt x="149352" y="183388"/>
                </a:lnTo>
                <a:lnTo>
                  <a:pt x="195072" y="183388"/>
                </a:lnTo>
                <a:lnTo>
                  <a:pt x="195072" y="110998"/>
                </a:lnTo>
                <a:lnTo>
                  <a:pt x="195072" y="70358"/>
                </a:lnTo>
                <a:lnTo>
                  <a:pt x="195072" y="508"/>
                </a:lnTo>
                <a:close/>
              </a:path>
              <a:path w="1181100" h="183515">
                <a:moveTo>
                  <a:pt x="277368" y="0"/>
                </a:moveTo>
                <a:lnTo>
                  <a:pt x="233172" y="0"/>
                </a:lnTo>
                <a:lnTo>
                  <a:pt x="233172" y="42672"/>
                </a:lnTo>
                <a:lnTo>
                  <a:pt x="277368" y="42672"/>
                </a:lnTo>
                <a:lnTo>
                  <a:pt x="277368" y="0"/>
                </a:lnTo>
                <a:close/>
              </a:path>
              <a:path w="1181100" h="183515">
                <a:moveTo>
                  <a:pt x="435864" y="0"/>
                </a:moveTo>
                <a:lnTo>
                  <a:pt x="391668" y="0"/>
                </a:lnTo>
                <a:lnTo>
                  <a:pt x="391668" y="42672"/>
                </a:lnTo>
                <a:lnTo>
                  <a:pt x="435864" y="42672"/>
                </a:lnTo>
                <a:lnTo>
                  <a:pt x="435864" y="0"/>
                </a:lnTo>
                <a:close/>
              </a:path>
              <a:path w="1181100" h="183515">
                <a:moveTo>
                  <a:pt x="457200" y="182880"/>
                </a:moveTo>
                <a:lnTo>
                  <a:pt x="434086" y="143256"/>
                </a:lnTo>
                <a:lnTo>
                  <a:pt x="413639" y="108204"/>
                </a:lnTo>
                <a:lnTo>
                  <a:pt x="378079" y="47244"/>
                </a:lnTo>
                <a:lnTo>
                  <a:pt x="368808" y="31356"/>
                </a:lnTo>
                <a:lnTo>
                  <a:pt x="368808" y="108204"/>
                </a:lnTo>
                <a:lnTo>
                  <a:pt x="298704" y="108204"/>
                </a:lnTo>
                <a:lnTo>
                  <a:pt x="335280" y="47244"/>
                </a:lnTo>
                <a:lnTo>
                  <a:pt x="368808" y="108204"/>
                </a:lnTo>
                <a:lnTo>
                  <a:pt x="368808" y="31356"/>
                </a:lnTo>
                <a:lnTo>
                  <a:pt x="350520" y="0"/>
                </a:lnTo>
                <a:lnTo>
                  <a:pt x="318516" y="0"/>
                </a:lnTo>
                <a:lnTo>
                  <a:pt x="210312" y="182880"/>
                </a:lnTo>
                <a:lnTo>
                  <a:pt x="262128" y="182880"/>
                </a:lnTo>
                <a:lnTo>
                  <a:pt x="284988" y="143256"/>
                </a:lnTo>
                <a:lnTo>
                  <a:pt x="384048" y="143256"/>
                </a:lnTo>
                <a:lnTo>
                  <a:pt x="406908" y="182880"/>
                </a:lnTo>
                <a:lnTo>
                  <a:pt x="457200" y="182880"/>
                </a:lnTo>
                <a:close/>
              </a:path>
              <a:path w="1181100" h="183515">
                <a:moveTo>
                  <a:pt x="640080" y="508"/>
                </a:moveTo>
                <a:lnTo>
                  <a:pt x="472440" y="508"/>
                </a:lnTo>
                <a:lnTo>
                  <a:pt x="472440" y="36068"/>
                </a:lnTo>
                <a:lnTo>
                  <a:pt x="472440" y="72898"/>
                </a:lnTo>
                <a:lnTo>
                  <a:pt x="472440" y="109728"/>
                </a:lnTo>
                <a:lnTo>
                  <a:pt x="472440" y="180848"/>
                </a:lnTo>
                <a:lnTo>
                  <a:pt x="516636" y="180848"/>
                </a:lnTo>
                <a:lnTo>
                  <a:pt x="516636" y="109728"/>
                </a:lnTo>
                <a:lnTo>
                  <a:pt x="621792" y="109728"/>
                </a:lnTo>
                <a:lnTo>
                  <a:pt x="621792" y="72898"/>
                </a:lnTo>
                <a:lnTo>
                  <a:pt x="516636" y="72898"/>
                </a:lnTo>
                <a:lnTo>
                  <a:pt x="516636" y="36068"/>
                </a:lnTo>
                <a:lnTo>
                  <a:pt x="640080" y="36068"/>
                </a:lnTo>
                <a:lnTo>
                  <a:pt x="640080" y="508"/>
                </a:lnTo>
                <a:close/>
              </a:path>
              <a:path w="1181100" h="183515">
                <a:moveTo>
                  <a:pt x="824484" y="508"/>
                </a:moveTo>
                <a:lnTo>
                  <a:pt x="659892" y="508"/>
                </a:lnTo>
                <a:lnTo>
                  <a:pt x="659892" y="36068"/>
                </a:lnTo>
                <a:lnTo>
                  <a:pt x="659892" y="72898"/>
                </a:lnTo>
                <a:lnTo>
                  <a:pt x="659892" y="109728"/>
                </a:lnTo>
                <a:lnTo>
                  <a:pt x="659892" y="142748"/>
                </a:lnTo>
                <a:lnTo>
                  <a:pt x="659892" y="180848"/>
                </a:lnTo>
                <a:lnTo>
                  <a:pt x="824484" y="180848"/>
                </a:lnTo>
                <a:lnTo>
                  <a:pt x="824484" y="142748"/>
                </a:lnTo>
                <a:lnTo>
                  <a:pt x="702564" y="142748"/>
                </a:lnTo>
                <a:lnTo>
                  <a:pt x="702564" y="109728"/>
                </a:lnTo>
                <a:lnTo>
                  <a:pt x="806183" y="109728"/>
                </a:lnTo>
                <a:lnTo>
                  <a:pt x="806183" y="72898"/>
                </a:lnTo>
                <a:lnTo>
                  <a:pt x="702564" y="72898"/>
                </a:lnTo>
                <a:lnTo>
                  <a:pt x="702564" y="36068"/>
                </a:lnTo>
                <a:lnTo>
                  <a:pt x="824484" y="36068"/>
                </a:lnTo>
                <a:lnTo>
                  <a:pt x="824484" y="508"/>
                </a:lnTo>
                <a:close/>
              </a:path>
              <a:path w="1181100" h="183515">
                <a:moveTo>
                  <a:pt x="998220" y="142748"/>
                </a:moveTo>
                <a:lnTo>
                  <a:pt x="886955" y="142748"/>
                </a:lnTo>
                <a:lnTo>
                  <a:pt x="886955" y="508"/>
                </a:lnTo>
                <a:lnTo>
                  <a:pt x="842759" y="508"/>
                </a:lnTo>
                <a:lnTo>
                  <a:pt x="842759" y="142748"/>
                </a:lnTo>
                <a:lnTo>
                  <a:pt x="842759" y="180848"/>
                </a:lnTo>
                <a:lnTo>
                  <a:pt x="998220" y="180848"/>
                </a:lnTo>
                <a:lnTo>
                  <a:pt x="998220" y="142748"/>
                </a:lnTo>
                <a:close/>
              </a:path>
              <a:path w="1181100" h="183515">
                <a:moveTo>
                  <a:pt x="1181100" y="508"/>
                </a:moveTo>
                <a:lnTo>
                  <a:pt x="1016508" y="508"/>
                </a:lnTo>
                <a:lnTo>
                  <a:pt x="1016508" y="36068"/>
                </a:lnTo>
                <a:lnTo>
                  <a:pt x="1016508" y="72898"/>
                </a:lnTo>
                <a:lnTo>
                  <a:pt x="1016508" y="109728"/>
                </a:lnTo>
                <a:lnTo>
                  <a:pt x="1016508" y="142748"/>
                </a:lnTo>
                <a:lnTo>
                  <a:pt x="1016508" y="180848"/>
                </a:lnTo>
                <a:lnTo>
                  <a:pt x="1181100" y="180848"/>
                </a:lnTo>
                <a:lnTo>
                  <a:pt x="1181100" y="142748"/>
                </a:lnTo>
                <a:lnTo>
                  <a:pt x="1060704" y="142748"/>
                </a:lnTo>
                <a:lnTo>
                  <a:pt x="1060704" y="109728"/>
                </a:lnTo>
                <a:lnTo>
                  <a:pt x="1162812" y="109728"/>
                </a:lnTo>
                <a:lnTo>
                  <a:pt x="1162812" y="72898"/>
                </a:lnTo>
                <a:lnTo>
                  <a:pt x="1060704" y="72898"/>
                </a:lnTo>
                <a:lnTo>
                  <a:pt x="1060704" y="36068"/>
                </a:lnTo>
                <a:lnTo>
                  <a:pt x="1181100" y="36068"/>
                </a:lnTo>
                <a:lnTo>
                  <a:pt x="1181100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0" name="object 16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44068" y="6487667"/>
            <a:ext cx="67055" cy="2843784"/>
          </a:xfrm>
          <a:prstGeom prst="rect">
            <a:avLst/>
          </a:prstGeom>
        </p:spPr>
      </p:pic>
      <p:sp>
        <p:nvSpPr>
          <p:cNvPr id="161" name="object 161"/>
          <p:cNvSpPr txBox="1"/>
          <p:nvPr/>
        </p:nvSpPr>
        <p:spPr>
          <a:xfrm>
            <a:off x="6808469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1795487" y="9160446"/>
            <a:ext cx="705485" cy="229235"/>
            <a:chOff x="1795487" y="9160446"/>
            <a:chExt cx="705485" cy="229235"/>
          </a:xfrm>
        </p:grpSpPr>
        <p:sp>
          <p:nvSpPr>
            <p:cNvPr id="163" name="object 163"/>
            <p:cNvSpPr/>
            <p:nvPr/>
          </p:nvSpPr>
          <p:spPr>
            <a:xfrm>
              <a:off x="1808187" y="9173146"/>
              <a:ext cx="680085" cy="203835"/>
            </a:xfrm>
            <a:custGeom>
              <a:avLst/>
              <a:gdLst/>
              <a:ahLst/>
              <a:cxnLst/>
              <a:rect l="l" t="t" r="r" b="b"/>
              <a:pathLst>
                <a:path w="680085" h="203834">
                  <a:moveTo>
                    <a:pt x="679538" y="0"/>
                  </a:moveTo>
                  <a:lnTo>
                    <a:pt x="0" y="0"/>
                  </a:lnTo>
                  <a:lnTo>
                    <a:pt x="0" y="203606"/>
                  </a:lnTo>
                  <a:lnTo>
                    <a:pt x="679538" y="203606"/>
                  </a:lnTo>
                  <a:lnTo>
                    <a:pt x="679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808187" y="9173146"/>
              <a:ext cx="680085" cy="203835"/>
            </a:xfrm>
            <a:custGeom>
              <a:avLst/>
              <a:gdLst/>
              <a:ahLst/>
              <a:cxnLst/>
              <a:rect l="l" t="t" r="r" b="b"/>
              <a:pathLst>
                <a:path w="680085" h="203834">
                  <a:moveTo>
                    <a:pt x="0" y="203606"/>
                  </a:moveTo>
                  <a:lnTo>
                    <a:pt x="679538" y="203606"/>
                  </a:lnTo>
                  <a:lnTo>
                    <a:pt x="679538" y="0"/>
                  </a:lnTo>
                  <a:lnTo>
                    <a:pt x="0" y="0"/>
                  </a:lnTo>
                  <a:lnTo>
                    <a:pt x="0" y="203606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5" name="object 165"/>
          <p:cNvGrpSpPr/>
          <p:nvPr/>
        </p:nvGrpSpPr>
        <p:grpSpPr>
          <a:xfrm>
            <a:off x="4910467" y="9190558"/>
            <a:ext cx="675005" cy="187325"/>
            <a:chOff x="4910467" y="9190558"/>
            <a:chExt cx="675005" cy="187325"/>
          </a:xfrm>
        </p:grpSpPr>
        <p:sp>
          <p:nvSpPr>
            <p:cNvPr id="166" name="object 166"/>
            <p:cNvSpPr/>
            <p:nvPr/>
          </p:nvSpPr>
          <p:spPr>
            <a:xfrm>
              <a:off x="4923167" y="9203258"/>
              <a:ext cx="649605" cy="161925"/>
            </a:xfrm>
            <a:custGeom>
              <a:avLst/>
              <a:gdLst/>
              <a:ahLst/>
              <a:cxnLst/>
              <a:rect l="l" t="t" r="r" b="b"/>
              <a:pathLst>
                <a:path w="649604" h="161925">
                  <a:moveTo>
                    <a:pt x="649414" y="0"/>
                  </a:moveTo>
                  <a:lnTo>
                    <a:pt x="0" y="0"/>
                  </a:lnTo>
                  <a:lnTo>
                    <a:pt x="0" y="161429"/>
                  </a:lnTo>
                  <a:lnTo>
                    <a:pt x="649414" y="161429"/>
                  </a:lnTo>
                  <a:lnTo>
                    <a:pt x="649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923167" y="9203258"/>
              <a:ext cx="649605" cy="161925"/>
            </a:xfrm>
            <a:custGeom>
              <a:avLst/>
              <a:gdLst/>
              <a:ahLst/>
              <a:cxnLst/>
              <a:rect l="l" t="t" r="r" b="b"/>
              <a:pathLst>
                <a:path w="649604" h="161925">
                  <a:moveTo>
                    <a:pt x="0" y="161429"/>
                  </a:moveTo>
                  <a:lnTo>
                    <a:pt x="649414" y="161429"/>
                  </a:lnTo>
                  <a:lnTo>
                    <a:pt x="649414" y="0"/>
                  </a:lnTo>
                  <a:lnTo>
                    <a:pt x="0" y="0"/>
                  </a:lnTo>
                  <a:lnTo>
                    <a:pt x="0" y="161429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288"/>
            <a:ext cx="7083552" cy="100218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84676" y="1008887"/>
            <a:ext cx="0" cy="8322945"/>
          </a:xfrm>
          <a:custGeom>
            <a:avLst/>
            <a:gdLst/>
            <a:ahLst/>
            <a:cxnLst/>
            <a:rect l="l" t="t" r="r" b="b"/>
            <a:pathLst>
              <a:path w="0" h="8322945">
                <a:moveTo>
                  <a:pt x="0" y="0"/>
                </a:moveTo>
                <a:lnTo>
                  <a:pt x="0" y="832256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32" y="1722120"/>
            <a:ext cx="1135380" cy="19751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09927" y="9232391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" y="982980"/>
            <a:ext cx="1845564" cy="2590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73252" y="1414780"/>
            <a:ext cx="13970" cy="73660"/>
          </a:xfrm>
          <a:custGeom>
            <a:avLst/>
            <a:gdLst/>
            <a:ahLst/>
            <a:cxnLst/>
            <a:rect l="l" t="t" r="r" b="b"/>
            <a:pathLst>
              <a:path w="13969" h="73659">
                <a:moveTo>
                  <a:pt x="0" y="73659"/>
                </a:moveTo>
                <a:lnTo>
                  <a:pt x="13715" y="73659"/>
                </a:lnTo>
                <a:lnTo>
                  <a:pt x="13715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73252" y="1334769"/>
            <a:ext cx="585470" cy="154305"/>
            <a:chOff x="873252" y="1334769"/>
            <a:chExt cx="585470" cy="154305"/>
          </a:xfrm>
        </p:grpSpPr>
        <p:sp>
          <p:nvSpPr>
            <p:cNvPr id="9" name="object 9"/>
            <p:cNvSpPr/>
            <p:nvPr/>
          </p:nvSpPr>
          <p:spPr>
            <a:xfrm>
              <a:off x="873252" y="1334769"/>
              <a:ext cx="119380" cy="153670"/>
            </a:xfrm>
            <a:custGeom>
              <a:avLst/>
              <a:gdLst/>
              <a:ahLst/>
              <a:cxnLst/>
              <a:rect l="l" t="t" r="r" b="b"/>
              <a:pathLst>
                <a:path w="119380" h="153669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176" y="1335023"/>
              <a:ext cx="385572" cy="153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44752" y="1414779"/>
              <a:ext cx="13970" cy="73660"/>
            </a:xfrm>
            <a:custGeom>
              <a:avLst/>
              <a:gdLst/>
              <a:ahLst/>
              <a:cxnLst/>
              <a:rect l="l" t="t" r="r" b="b"/>
              <a:pathLst>
                <a:path w="13969" h="73659">
                  <a:moveTo>
                    <a:pt x="0" y="73659"/>
                  </a:moveTo>
                  <a:lnTo>
                    <a:pt x="13715" y="73659"/>
                  </a:lnTo>
                  <a:lnTo>
                    <a:pt x="13715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444752" y="1334769"/>
            <a:ext cx="574675" cy="157480"/>
            <a:chOff x="1444752" y="1334769"/>
            <a:chExt cx="574675" cy="157480"/>
          </a:xfrm>
        </p:grpSpPr>
        <p:sp>
          <p:nvSpPr>
            <p:cNvPr id="13" name="object 13"/>
            <p:cNvSpPr/>
            <p:nvPr/>
          </p:nvSpPr>
          <p:spPr>
            <a:xfrm>
              <a:off x="1444752" y="1334769"/>
              <a:ext cx="170815" cy="154305"/>
            </a:xfrm>
            <a:custGeom>
              <a:avLst/>
              <a:gdLst/>
              <a:ahLst/>
              <a:cxnLst/>
              <a:rect l="l" t="t" r="r" b="b"/>
              <a:pathLst>
                <a:path w="170815" h="154305">
                  <a:moveTo>
                    <a:pt x="120396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20396" y="153670"/>
                  </a:lnTo>
                  <a:lnTo>
                    <a:pt x="120396" y="80010"/>
                  </a:lnTo>
                  <a:lnTo>
                    <a:pt x="120396" y="67310"/>
                  </a:lnTo>
                  <a:lnTo>
                    <a:pt x="120396" y="0"/>
                  </a:lnTo>
                  <a:close/>
                </a:path>
                <a:path w="170815" h="154305">
                  <a:moveTo>
                    <a:pt x="170688" y="254"/>
                  </a:moveTo>
                  <a:lnTo>
                    <a:pt x="155448" y="254"/>
                  </a:lnTo>
                  <a:lnTo>
                    <a:pt x="155448" y="154178"/>
                  </a:lnTo>
                  <a:lnTo>
                    <a:pt x="170688" y="154178"/>
                  </a:lnTo>
                  <a:lnTo>
                    <a:pt x="170688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2" y="1338071"/>
              <a:ext cx="103631" cy="150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6316" y="1335023"/>
              <a:ext cx="252983" cy="15697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438144" y="1583436"/>
            <a:ext cx="344805" cy="387350"/>
            <a:chOff x="3438144" y="1583436"/>
            <a:chExt cx="344805" cy="387350"/>
          </a:xfrm>
        </p:grpSpPr>
        <p:sp>
          <p:nvSpPr>
            <p:cNvPr id="17" name="object 17"/>
            <p:cNvSpPr/>
            <p:nvPr/>
          </p:nvSpPr>
          <p:spPr>
            <a:xfrm>
              <a:off x="3438144" y="1583435"/>
              <a:ext cx="181610" cy="102235"/>
            </a:xfrm>
            <a:custGeom>
              <a:avLst/>
              <a:gdLst/>
              <a:ahLst/>
              <a:cxnLst/>
              <a:rect l="l" t="t" r="r" b="b"/>
              <a:pathLst>
                <a:path w="181610" h="102235">
                  <a:moveTo>
                    <a:pt x="48768" y="70104"/>
                  </a:moveTo>
                  <a:lnTo>
                    <a:pt x="28956" y="71628"/>
                  </a:lnTo>
                  <a:lnTo>
                    <a:pt x="21336" y="54864"/>
                  </a:lnTo>
                  <a:lnTo>
                    <a:pt x="18288" y="73152"/>
                  </a:lnTo>
                  <a:lnTo>
                    <a:pt x="0" y="74676"/>
                  </a:lnTo>
                  <a:lnTo>
                    <a:pt x="15240" y="83820"/>
                  </a:lnTo>
                  <a:lnTo>
                    <a:pt x="12192" y="102108"/>
                  </a:lnTo>
                  <a:lnTo>
                    <a:pt x="25908" y="89916"/>
                  </a:lnTo>
                  <a:lnTo>
                    <a:pt x="42672" y="99060"/>
                  </a:lnTo>
                  <a:lnTo>
                    <a:pt x="35052" y="82296"/>
                  </a:lnTo>
                  <a:lnTo>
                    <a:pt x="48768" y="70104"/>
                  </a:lnTo>
                  <a:close/>
                </a:path>
                <a:path w="181610" h="102235">
                  <a:moveTo>
                    <a:pt x="111252" y="36576"/>
                  </a:moveTo>
                  <a:lnTo>
                    <a:pt x="92964" y="32004"/>
                  </a:lnTo>
                  <a:lnTo>
                    <a:pt x="92964" y="12192"/>
                  </a:lnTo>
                  <a:lnTo>
                    <a:pt x="82296" y="27432"/>
                  </a:lnTo>
                  <a:lnTo>
                    <a:pt x="64008" y="21336"/>
                  </a:lnTo>
                  <a:lnTo>
                    <a:pt x="74676" y="36576"/>
                  </a:lnTo>
                  <a:lnTo>
                    <a:pt x="64008" y="51816"/>
                  </a:lnTo>
                  <a:lnTo>
                    <a:pt x="82296" y="45720"/>
                  </a:lnTo>
                  <a:lnTo>
                    <a:pt x="92964" y="60960"/>
                  </a:lnTo>
                  <a:lnTo>
                    <a:pt x="92964" y="42672"/>
                  </a:lnTo>
                  <a:lnTo>
                    <a:pt x="111252" y="36576"/>
                  </a:lnTo>
                  <a:close/>
                </a:path>
                <a:path w="181610" h="102235">
                  <a:moveTo>
                    <a:pt x="181356" y="33528"/>
                  </a:moveTo>
                  <a:lnTo>
                    <a:pt x="167640" y="21336"/>
                  </a:lnTo>
                  <a:lnTo>
                    <a:pt x="175260" y="4572"/>
                  </a:lnTo>
                  <a:lnTo>
                    <a:pt x="158496" y="13716"/>
                  </a:lnTo>
                  <a:lnTo>
                    <a:pt x="144780" y="0"/>
                  </a:lnTo>
                  <a:lnTo>
                    <a:pt x="149352" y="18288"/>
                  </a:lnTo>
                  <a:lnTo>
                    <a:pt x="132588" y="27432"/>
                  </a:lnTo>
                  <a:lnTo>
                    <a:pt x="150876" y="30480"/>
                  </a:lnTo>
                  <a:lnTo>
                    <a:pt x="153924" y="48768"/>
                  </a:lnTo>
                  <a:lnTo>
                    <a:pt x="163068" y="32004"/>
                  </a:lnTo>
                  <a:lnTo>
                    <a:pt x="181356" y="33528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2360" y="1598676"/>
              <a:ext cx="137160" cy="1645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33800" y="1786128"/>
              <a:ext cx="48895" cy="47625"/>
            </a:xfrm>
            <a:custGeom>
              <a:avLst/>
              <a:gdLst/>
              <a:ahLst/>
              <a:cxnLst/>
              <a:rect l="l" t="t" r="r" b="b"/>
              <a:pathLst>
                <a:path w="48895" h="47625">
                  <a:moveTo>
                    <a:pt x="24384" y="0"/>
                  </a:moveTo>
                  <a:lnTo>
                    <a:pt x="18287" y="18288"/>
                  </a:lnTo>
                  <a:lnTo>
                    <a:pt x="0" y="18288"/>
                  </a:lnTo>
                  <a:lnTo>
                    <a:pt x="15239" y="28955"/>
                  </a:lnTo>
                  <a:lnTo>
                    <a:pt x="9144" y="47244"/>
                  </a:lnTo>
                  <a:lnTo>
                    <a:pt x="24384" y="36575"/>
                  </a:lnTo>
                  <a:lnTo>
                    <a:pt x="39624" y="47244"/>
                  </a:lnTo>
                  <a:lnTo>
                    <a:pt x="33527" y="28955"/>
                  </a:lnTo>
                  <a:lnTo>
                    <a:pt x="48767" y="18288"/>
                  </a:lnTo>
                  <a:lnTo>
                    <a:pt x="30479" y="1828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932" y="1856231"/>
              <a:ext cx="106679" cy="9753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39668" y="1871471"/>
              <a:ext cx="186055" cy="99060"/>
            </a:xfrm>
            <a:custGeom>
              <a:avLst/>
              <a:gdLst/>
              <a:ahLst/>
              <a:cxnLst/>
              <a:rect l="l" t="t" r="r" b="b"/>
              <a:pathLst>
                <a:path w="186054" h="99060">
                  <a:moveTo>
                    <a:pt x="47244" y="7620"/>
                  </a:moveTo>
                  <a:lnTo>
                    <a:pt x="28956" y="13716"/>
                  </a:lnTo>
                  <a:lnTo>
                    <a:pt x="18288" y="0"/>
                  </a:lnTo>
                  <a:lnTo>
                    <a:pt x="18288" y="18288"/>
                  </a:lnTo>
                  <a:lnTo>
                    <a:pt x="0" y="24384"/>
                  </a:lnTo>
                  <a:lnTo>
                    <a:pt x="18288" y="30480"/>
                  </a:lnTo>
                  <a:lnTo>
                    <a:pt x="18288" y="48768"/>
                  </a:lnTo>
                  <a:lnTo>
                    <a:pt x="30480" y="33528"/>
                  </a:lnTo>
                  <a:lnTo>
                    <a:pt x="47244" y="38100"/>
                  </a:lnTo>
                  <a:lnTo>
                    <a:pt x="36576" y="22860"/>
                  </a:lnTo>
                  <a:lnTo>
                    <a:pt x="47244" y="7620"/>
                  </a:lnTo>
                  <a:close/>
                </a:path>
                <a:path w="186054" h="99060">
                  <a:moveTo>
                    <a:pt x="112776" y="70104"/>
                  </a:moveTo>
                  <a:lnTo>
                    <a:pt x="96012" y="60960"/>
                  </a:lnTo>
                  <a:lnTo>
                    <a:pt x="100584" y="42672"/>
                  </a:lnTo>
                  <a:lnTo>
                    <a:pt x="86868" y="54864"/>
                  </a:lnTo>
                  <a:lnTo>
                    <a:pt x="70104" y="47244"/>
                  </a:lnTo>
                  <a:lnTo>
                    <a:pt x="77724" y="64008"/>
                  </a:lnTo>
                  <a:lnTo>
                    <a:pt x="64008" y="76200"/>
                  </a:lnTo>
                  <a:lnTo>
                    <a:pt x="83820" y="74676"/>
                  </a:lnTo>
                  <a:lnTo>
                    <a:pt x="91440" y="91440"/>
                  </a:lnTo>
                  <a:lnTo>
                    <a:pt x="94488" y="73152"/>
                  </a:lnTo>
                  <a:lnTo>
                    <a:pt x="112776" y="70104"/>
                  </a:lnTo>
                  <a:close/>
                </a:path>
                <a:path w="186054" h="99060">
                  <a:moveTo>
                    <a:pt x="185928" y="70104"/>
                  </a:moveTo>
                  <a:lnTo>
                    <a:pt x="167640" y="70104"/>
                  </a:lnTo>
                  <a:lnTo>
                    <a:pt x="161544" y="51816"/>
                  </a:lnTo>
                  <a:lnTo>
                    <a:pt x="155448" y="68580"/>
                  </a:lnTo>
                  <a:lnTo>
                    <a:pt x="137160" y="68580"/>
                  </a:lnTo>
                  <a:lnTo>
                    <a:pt x="150876" y="79248"/>
                  </a:lnTo>
                  <a:lnTo>
                    <a:pt x="144780" y="97536"/>
                  </a:lnTo>
                  <a:lnTo>
                    <a:pt x="160020" y="86868"/>
                  </a:lnTo>
                  <a:lnTo>
                    <a:pt x="175260" y="99060"/>
                  </a:lnTo>
                  <a:lnTo>
                    <a:pt x="170688" y="80772"/>
                  </a:lnTo>
                  <a:lnTo>
                    <a:pt x="185928" y="70104"/>
                  </a:lnTo>
                  <a:close/>
                </a:path>
              </a:pathLst>
            </a:custGeom>
            <a:solidFill>
              <a:srgbClr val="FDD30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3128772" y="1694687"/>
            <a:ext cx="307975" cy="73660"/>
          </a:xfrm>
          <a:custGeom>
            <a:avLst/>
            <a:gdLst/>
            <a:ahLst/>
            <a:cxnLst/>
            <a:rect l="l" t="t" r="r" b="b"/>
            <a:pathLst>
              <a:path w="307975" h="73660">
                <a:moveTo>
                  <a:pt x="71628" y="0"/>
                </a:moveTo>
                <a:lnTo>
                  <a:pt x="64008" y="0"/>
                </a:lnTo>
                <a:lnTo>
                  <a:pt x="36576" y="68580"/>
                </a:lnTo>
                <a:lnTo>
                  <a:pt x="9537" y="4572"/>
                </a:lnTo>
                <a:lnTo>
                  <a:pt x="7620" y="0"/>
                </a:lnTo>
                <a:lnTo>
                  <a:pt x="0" y="0"/>
                </a:lnTo>
                <a:lnTo>
                  <a:pt x="0" y="73152"/>
                </a:lnTo>
                <a:lnTo>
                  <a:pt x="4572" y="73152"/>
                </a:lnTo>
                <a:lnTo>
                  <a:pt x="4572" y="4572"/>
                </a:lnTo>
                <a:lnTo>
                  <a:pt x="6096" y="4572"/>
                </a:lnTo>
                <a:lnTo>
                  <a:pt x="33528" y="73152"/>
                </a:lnTo>
                <a:lnTo>
                  <a:pt x="38100" y="73152"/>
                </a:lnTo>
                <a:lnTo>
                  <a:pt x="40030" y="68580"/>
                </a:lnTo>
                <a:lnTo>
                  <a:pt x="67056" y="4572"/>
                </a:lnTo>
                <a:lnTo>
                  <a:pt x="67056" y="73152"/>
                </a:lnTo>
                <a:lnTo>
                  <a:pt x="71628" y="73152"/>
                </a:lnTo>
                <a:lnTo>
                  <a:pt x="71628" y="4572"/>
                </a:lnTo>
                <a:lnTo>
                  <a:pt x="71628" y="0"/>
                </a:lnTo>
                <a:close/>
              </a:path>
              <a:path w="307975" h="73660">
                <a:moveTo>
                  <a:pt x="153924" y="73152"/>
                </a:moveTo>
                <a:lnTo>
                  <a:pt x="144868" y="50292"/>
                </a:lnTo>
                <a:lnTo>
                  <a:pt x="143065" y="45720"/>
                </a:lnTo>
                <a:lnTo>
                  <a:pt x="138671" y="34632"/>
                </a:lnTo>
                <a:lnTo>
                  <a:pt x="138671" y="45720"/>
                </a:lnTo>
                <a:lnTo>
                  <a:pt x="106680" y="45720"/>
                </a:lnTo>
                <a:lnTo>
                  <a:pt x="123431" y="4572"/>
                </a:lnTo>
                <a:lnTo>
                  <a:pt x="138671" y="45720"/>
                </a:lnTo>
                <a:lnTo>
                  <a:pt x="138671" y="34632"/>
                </a:lnTo>
                <a:lnTo>
                  <a:pt x="126771" y="4572"/>
                </a:lnTo>
                <a:lnTo>
                  <a:pt x="124968" y="0"/>
                </a:lnTo>
                <a:lnTo>
                  <a:pt x="120396" y="0"/>
                </a:lnTo>
                <a:lnTo>
                  <a:pt x="91440" y="73152"/>
                </a:lnTo>
                <a:lnTo>
                  <a:pt x="96012" y="73152"/>
                </a:lnTo>
                <a:lnTo>
                  <a:pt x="105156" y="50292"/>
                </a:lnTo>
                <a:lnTo>
                  <a:pt x="140195" y="50292"/>
                </a:lnTo>
                <a:lnTo>
                  <a:pt x="149352" y="73152"/>
                </a:lnTo>
                <a:lnTo>
                  <a:pt x="153924" y="73152"/>
                </a:lnTo>
                <a:close/>
              </a:path>
              <a:path w="307975" h="73660">
                <a:moveTo>
                  <a:pt x="233172" y="36576"/>
                </a:moveTo>
                <a:lnTo>
                  <a:pt x="231546" y="23152"/>
                </a:lnTo>
                <a:lnTo>
                  <a:pt x="228600" y="17005"/>
                </a:lnTo>
                <a:lnTo>
                  <a:pt x="228600" y="36576"/>
                </a:lnTo>
                <a:lnTo>
                  <a:pt x="225755" y="52514"/>
                </a:lnTo>
                <a:lnTo>
                  <a:pt x="218503" y="62293"/>
                </a:lnTo>
                <a:lnTo>
                  <a:pt x="208661" y="67233"/>
                </a:lnTo>
                <a:lnTo>
                  <a:pt x="198107" y="68580"/>
                </a:lnTo>
                <a:lnTo>
                  <a:pt x="178295" y="68580"/>
                </a:lnTo>
                <a:lnTo>
                  <a:pt x="178295" y="3048"/>
                </a:lnTo>
                <a:lnTo>
                  <a:pt x="198107" y="3048"/>
                </a:lnTo>
                <a:lnTo>
                  <a:pt x="207378" y="4000"/>
                </a:lnTo>
                <a:lnTo>
                  <a:pt x="217360" y="8382"/>
                </a:lnTo>
                <a:lnTo>
                  <a:pt x="225336" y="18478"/>
                </a:lnTo>
                <a:lnTo>
                  <a:pt x="228600" y="36576"/>
                </a:lnTo>
                <a:lnTo>
                  <a:pt x="228600" y="17005"/>
                </a:lnTo>
                <a:lnTo>
                  <a:pt x="225933" y="11430"/>
                </a:lnTo>
                <a:lnTo>
                  <a:pt x="215163" y="3149"/>
                </a:lnTo>
                <a:lnTo>
                  <a:pt x="214642" y="3048"/>
                </a:lnTo>
                <a:lnTo>
                  <a:pt x="198107" y="0"/>
                </a:lnTo>
                <a:lnTo>
                  <a:pt x="173736" y="0"/>
                </a:lnTo>
                <a:lnTo>
                  <a:pt x="173736" y="73152"/>
                </a:lnTo>
                <a:lnTo>
                  <a:pt x="198107" y="73152"/>
                </a:lnTo>
                <a:lnTo>
                  <a:pt x="213880" y="70446"/>
                </a:lnTo>
                <a:lnTo>
                  <a:pt x="216547" y="68580"/>
                </a:lnTo>
                <a:lnTo>
                  <a:pt x="224790" y="62865"/>
                </a:lnTo>
                <a:lnTo>
                  <a:pt x="231114" y="51295"/>
                </a:lnTo>
                <a:lnTo>
                  <a:pt x="233172" y="36576"/>
                </a:lnTo>
                <a:close/>
              </a:path>
              <a:path w="307975" h="73660">
                <a:moveTo>
                  <a:pt x="307848" y="0"/>
                </a:moveTo>
                <a:lnTo>
                  <a:pt x="257556" y="0"/>
                </a:lnTo>
                <a:lnTo>
                  <a:pt x="257556" y="73152"/>
                </a:lnTo>
                <a:lnTo>
                  <a:pt x="307848" y="73152"/>
                </a:lnTo>
                <a:lnTo>
                  <a:pt x="307848" y="68580"/>
                </a:lnTo>
                <a:lnTo>
                  <a:pt x="262128" y="68580"/>
                </a:lnTo>
                <a:lnTo>
                  <a:pt x="262128" y="36576"/>
                </a:lnTo>
                <a:lnTo>
                  <a:pt x="304800" y="36576"/>
                </a:lnTo>
                <a:lnTo>
                  <a:pt x="304800" y="33528"/>
                </a:lnTo>
                <a:lnTo>
                  <a:pt x="262128" y="33528"/>
                </a:lnTo>
                <a:lnTo>
                  <a:pt x="262128" y="3048"/>
                </a:lnTo>
                <a:lnTo>
                  <a:pt x="307848" y="3048"/>
                </a:lnTo>
                <a:lnTo>
                  <a:pt x="307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02152" y="1693163"/>
            <a:ext cx="88900" cy="74930"/>
          </a:xfrm>
          <a:custGeom>
            <a:avLst/>
            <a:gdLst/>
            <a:ahLst/>
            <a:cxnLst/>
            <a:rect l="l" t="t" r="r" b="b"/>
            <a:pathLst>
              <a:path w="88900" h="74930">
                <a:moveTo>
                  <a:pt x="4572" y="0"/>
                </a:moveTo>
                <a:lnTo>
                  <a:pt x="0" y="0"/>
                </a:lnTo>
                <a:lnTo>
                  <a:pt x="0" y="74676"/>
                </a:lnTo>
                <a:lnTo>
                  <a:pt x="4572" y="74676"/>
                </a:lnTo>
                <a:lnTo>
                  <a:pt x="4572" y="0"/>
                </a:lnTo>
                <a:close/>
              </a:path>
              <a:path w="88900" h="74930">
                <a:moveTo>
                  <a:pt x="88392" y="1524"/>
                </a:moveTo>
                <a:lnTo>
                  <a:pt x="83820" y="1524"/>
                </a:lnTo>
                <a:lnTo>
                  <a:pt x="83820" y="68580"/>
                </a:lnTo>
                <a:lnTo>
                  <a:pt x="39789" y="6096"/>
                </a:lnTo>
                <a:lnTo>
                  <a:pt x="36576" y="1524"/>
                </a:lnTo>
                <a:lnTo>
                  <a:pt x="32004" y="1524"/>
                </a:lnTo>
                <a:lnTo>
                  <a:pt x="32004" y="74676"/>
                </a:lnTo>
                <a:lnTo>
                  <a:pt x="36576" y="74676"/>
                </a:lnTo>
                <a:lnTo>
                  <a:pt x="36576" y="6096"/>
                </a:lnTo>
                <a:lnTo>
                  <a:pt x="83820" y="74676"/>
                </a:lnTo>
                <a:lnTo>
                  <a:pt x="88392" y="74676"/>
                </a:lnTo>
                <a:lnTo>
                  <a:pt x="88392" y="68580"/>
                </a:lnTo>
                <a:lnTo>
                  <a:pt x="88392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30296" y="1784603"/>
            <a:ext cx="463550" cy="76200"/>
          </a:xfrm>
          <a:custGeom>
            <a:avLst/>
            <a:gdLst/>
            <a:ahLst/>
            <a:cxnLst/>
            <a:rect l="l" t="t" r="r" b="b"/>
            <a:pathLst>
              <a:path w="463550" h="76200">
                <a:moveTo>
                  <a:pt x="59436" y="57912"/>
                </a:moveTo>
                <a:lnTo>
                  <a:pt x="18288" y="57912"/>
                </a:lnTo>
                <a:lnTo>
                  <a:pt x="18288" y="44196"/>
                </a:lnTo>
                <a:lnTo>
                  <a:pt x="54864" y="44196"/>
                </a:lnTo>
                <a:lnTo>
                  <a:pt x="54864" y="28956"/>
                </a:lnTo>
                <a:lnTo>
                  <a:pt x="18288" y="28956"/>
                </a:lnTo>
                <a:lnTo>
                  <a:pt x="18288" y="16764"/>
                </a:lnTo>
                <a:lnTo>
                  <a:pt x="57912" y="16764"/>
                </a:lnTo>
                <a:lnTo>
                  <a:pt x="57912" y="1524"/>
                </a:lnTo>
                <a:lnTo>
                  <a:pt x="0" y="1524"/>
                </a:lnTo>
                <a:lnTo>
                  <a:pt x="0" y="74676"/>
                </a:lnTo>
                <a:lnTo>
                  <a:pt x="59436" y="74676"/>
                </a:lnTo>
                <a:lnTo>
                  <a:pt x="59436" y="57912"/>
                </a:lnTo>
                <a:close/>
              </a:path>
              <a:path w="463550" h="76200">
                <a:moveTo>
                  <a:pt x="140195" y="1524"/>
                </a:moveTo>
                <a:lnTo>
                  <a:pt x="120396" y="1524"/>
                </a:lnTo>
                <a:lnTo>
                  <a:pt x="120396" y="54864"/>
                </a:lnTo>
                <a:lnTo>
                  <a:pt x="117348" y="59436"/>
                </a:lnTo>
                <a:lnTo>
                  <a:pt x="99060" y="59436"/>
                </a:lnTo>
                <a:lnTo>
                  <a:pt x="94488" y="54864"/>
                </a:lnTo>
                <a:lnTo>
                  <a:pt x="94488" y="1524"/>
                </a:lnTo>
                <a:lnTo>
                  <a:pt x="76200" y="1524"/>
                </a:lnTo>
                <a:lnTo>
                  <a:pt x="76200" y="44196"/>
                </a:lnTo>
                <a:lnTo>
                  <a:pt x="77978" y="58204"/>
                </a:lnTo>
                <a:lnTo>
                  <a:pt x="83616" y="68199"/>
                </a:lnTo>
                <a:lnTo>
                  <a:pt x="93548" y="74206"/>
                </a:lnTo>
                <a:lnTo>
                  <a:pt x="108204" y="76200"/>
                </a:lnTo>
                <a:lnTo>
                  <a:pt x="122199" y="74206"/>
                </a:lnTo>
                <a:lnTo>
                  <a:pt x="132207" y="68199"/>
                </a:lnTo>
                <a:lnTo>
                  <a:pt x="138201" y="58204"/>
                </a:lnTo>
                <a:lnTo>
                  <a:pt x="140195" y="44196"/>
                </a:lnTo>
                <a:lnTo>
                  <a:pt x="140195" y="1524"/>
                </a:lnTo>
                <a:close/>
              </a:path>
              <a:path w="463550" h="76200">
                <a:moveTo>
                  <a:pt x="224028" y="74676"/>
                </a:moveTo>
                <a:lnTo>
                  <a:pt x="222504" y="73152"/>
                </a:lnTo>
                <a:lnTo>
                  <a:pt x="220980" y="60960"/>
                </a:lnTo>
                <a:lnTo>
                  <a:pt x="220980" y="51816"/>
                </a:lnTo>
                <a:lnTo>
                  <a:pt x="219964" y="48768"/>
                </a:lnTo>
                <a:lnTo>
                  <a:pt x="217932" y="42672"/>
                </a:lnTo>
                <a:lnTo>
                  <a:pt x="210312" y="41148"/>
                </a:lnTo>
                <a:lnTo>
                  <a:pt x="217932" y="38100"/>
                </a:lnTo>
                <a:lnTo>
                  <a:pt x="220675" y="33528"/>
                </a:lnTo>
                <a:lnTo>
                  <a:pt x="222504" y="30480"/>
                </a:lnTo>
                <a:lnTo>
                  <a:pt x="222504" y="22860"/>
                </a:lnTo>
                <a:lnTo>
                  <a:pt x="221043" y="16764"/>
                </a:lnTo>
                <a:lnTo>
                  <a:pt x="220167" y="13106"/>
                </a:lnTo>
                <a:lnTo>
                  <a:pt x="214122" y="6477"/>
                </a:lnTo>
                <a:lnTo>
                  <a:pt x="205778" y="2717"/>
                </a:lnTo>
                <a:lnTo>
                  <a:pt x="202692" y="2324"/>
                </a:lnTo>
                <a:lnTo>
                  <a:pt x="202692" y="19812"/>
                </a:lnTo>
                <a:lnTo>
                  <a:pt x="202692" y="30480"/>
                </a:lnTo>
                <a:lnTo>
                  <a:pt x="199644" y="33528"/>
                </a:lnTo>
                <a:lnTo>
                  <a:pt x="178295" y="33528"/>
                </a:lnTo>
                <a:lnTo>
                  <a:pt x="178295" y="16764"/>
                </a:lnTo>
                <a:lnTo>
                  <a:pt x="198107" y="16764"/>
                </a:lnTo>
                <a:lnTo>
                  <a:pt x="202692" y="19812"/>
                </a:lnTo>
                <a:lnTo>
                  <a:pt x="202692" y="2324"/>
                </a:lnTo>
                <a:lnTo>
                  <a:pt x="196583" y="1524"/>
                </a:lnTo>
                <a:lnTo>
                  <a:pt x="158483" y="1524"/>
                </a:lnTo>
                <a:lnTo>
                  <a:pt x="158483" y="74676"/>
                </a:lnTo>
                <a:lnTo>
                  <a:pt x="178295" y="74676"/>
                </a:lnTo>
                <a:lnTo>
                  <a:pt x="178295" y="48768"/>
                </a:lnTo>
                <a:lnTo>
                  <a:pt x="201168" y="48768"/>
                </a:lnTo>
                <a:lnTo>
                  <a:pt x="202692" y="56388"/>
                </a:lnTo>
                <a:lnTo>
                  <a:pt x="202692" y="64008"/>
                </a:lnTo>
                <a:lnTo>
                  <a:pt x="204216" y="65532"/>
                </a:lnTo>
                <a:lnTo>
                  <a:pt x="204216" y="73152"/>
                </a:lnTo>
                <a:lnTo>
                  <a:pt x="205740" y="74676"/>
                </a:lnTo>
                <a:lnTo>
                  <a:pt x="224028" y="74676"/>
                </a:lnTo>
                <a:close/>
              </a:path>
              <a:path w="463550" h="76200">
                <a:moveTo>
                  <a:pt x="309372" y="38100"/>
                </a:moveTo>
                <a:lnTo>
                  <a:pt x="306870" y="23152"/>
                </a:lnTo>
                <a:lnTo>
                  <a:pt x="303060" y="16764"/>
                </a:lnTo>
                <a:lnTo>
                  <a:pt x="299656" y="11049"/>
                </a:lnTo>
                <a:lnTo>
                  <a:pt x="289560" y="3962"/>
                </a:lnTo>
                <a:lnTo>
                  <a:pt x="289560" y="38100"/>
                </a:lnTo>
                <a:lnTo>
                  <a:pt x="288645" y="45935"/>
                </a:lnTo>
                <a:lnTo>
                  <a:pt x="285750" y="52781"/>
                </a:lnTo>
                <a:lnTo>
                  <a:pt x="280555" y="57607"/>
                </a:lnTo>
                <a:lnTo>
                  <a:pt x="272796" y="59436"/>
                </a:lnTo>
                <a:lnTo>
                  <a:pt x="265023" y="57607"/>
                </a:lnTo>
                <a:lnTo>
                  <a:pt x="259842" y="52781"/>
                </a:lnTo>
                <a:lnTo>
                  <a:pt x="256933" y="45935"/>
                </a:lnTo>
                <a:lnTo>
                  <a:pt x="256032" y="38100"/>
                </a:lnTo>
                <a:lnTo>
                  <a:pt x="256933" y="30276"/>
                </a:lnTo>
                <a:lnTo>
                  <a:pt x="259842" y="23431"/>
                </a:lnTo>
                <a:lnTo>
                  <a:pt x="265023" y="18605"/>
                </a:lnTo>
                <a:lnTo>
                  <a:pt x="272796" y="16764"/>
                </a:lnTo>
                <a:lnTo>
                  <a:pt x="280555" y="18605"/>
                </a:lnTo>
                <a:lnTo>
                  <a:pt x="285750" y="23431"/>
                </a:lnTo>
                <a:lnTo>
                  <a:pt x="288645" y="30276"/>
                </a:lnTo>
                <a:lnTo>
                  <a:pt x="289560" y="38100"/>
                </a:lnTo>
                <a:lnTo>
                  <a:pt x="289560" y="3962"/>
                </a:lnTo>
                <a:lnTo>
                  <a:pt x="288150" y="2959"/>
                </a:lnTo>
                <a:lnTo>
                  <a:pt x="272796" y="0"/>
                </a:lnTo>
                <a:lnTo>
                  <a:pt x="257429" y="2959"/>
                </a:lnTo>
                <a:lnTo>
                  <a:pt x="245935" y="11049"/>
                </a:lnTo>
                <a:lnTo>
                  <a:pt x="238709" y="23152"/>
                </a:lnTo>
                <a:lnTo>
                  <a:pt x="236220" y="38100"/>
                </a:lnTo>
                <a:lnTo>
                  <a:pt x="238709" y="53060"/>
                </a:lnTo>
                <a:lnTo>
                  <a:pt x="245935" y="65163"/>
                </a:lnTo>
                <a:lnTo>
                  <a:pt x="257429" y="73253"/>
                </a:lnTo>
                <a:lnTo>
                  <a:pt x="272796" y="76200"/>
                </a:lnTo>
                <a:lnTo>
                  <a:pt x="288150" y="73253"/>
                </a:lnTo>
                <a:lnTo>
                  <a:pt x="299643" y="65163"/>
                </a:lnTo>
                <a:lnTo>
                  <a:pt x="303060" y="59436"/>
                </a:lnTo>
                <a:lnTo>
                  <a:pt x="306870" y="53060"/>
                </a:lnTo>
                <a:lnTo>
                  <a:pt x="309372" y="38100"/>
                </a:lnTo>
                <a:close/>
              </a:path>
              <a:path w="463550" h="76200">
                <a:moveTo>
                  <a:pt x="387096" y="24384"/>
                </a:moveTo>
                <a:lnTo>
                  <a:pt x="385572" y="16764"/>
                </a:lnTo>
                <a:lnTo>
                  <a:pt x="384975" y="13741"/>
                </a:lnTo>
                <a:lnTo>
                  <a:pt x="379272" y="6680"/>
                </a:lnTo>
                <a:lnTo>
                  <a:pt x="371017" y="2743"/>
                </a:lnTo>
                <a:lnTo>
                  <a:pt x="368808" y="2476"/>
                </a:lnTo>
                <a:lnTo>
                  <a:pt x="368808" y="19812"/>
                </a:lnTo>
                <a:lnTo>
                  <a:pt x="368808" y="33528"/>
                </a:lnTo>
                <a:lnTo>
                  <a:pt x="364236" y="35052"/>
                </a:lnTo>
                <a:lnTo>
                  <a:pt x="345948" y="35052"/>
                </a:lnTo>
                <a:lnTo>
                  <a:pt x="345948" y="16764"/>
                </a:lnTo>
                <a:lnTo>
                  <a:pt x="364236" y="16764"/>
                </a:lnTo>
                <a:lnTo>
                  <a:pt x="368808" y="19812"/>
                </a:lnTo>
                <a:lnTo>
                  <a:pt x="368808" y="2476"/>
                </a:lnTo>
                <a:lnTo>
                  <a:pt x="361188" y="1524"/>
                </a:lnTo>
                <a:lnTo>
                  <a:pt x="326136" y="1524"/>
                </a:lnTo>
                <a:lnTo>
                  <a:pt x="326136" y="74676"/>
                </a:lnTo>
                <a:lnTo>
                  <a:pt x="345948" y="74676"/>
                </a:lnTo>
                <a:lnTo>
                  <a:pt x="345948" y="50292"/>
                </a:lnTo>
                <a:lnTo>
                  <a:pt x="361188" y="50292"/>
                </a:lnTo>
                <a:lnTo>
                  <a:pt x="372300" y="48818"/>
                </a:lnTo>
                <a:lnTo>
                  <a:pt x="380428" y="44196"/>
                </a:lnTo>
                <a:lnTo>
                  <a:pt x="385394" y="36156"/>
                </a:lnTo>
                <a:lnTo>
                  <a:pt x="385559" y="35052"/>
                </a:lnTo>
                <a:lnTo>
                  <a:pt x="387096" y="24384"/>
                </a:lnTo>
                <a:close/>
              </a:path>
              <a:path w="463550" h="76200">
                <a:moveTo>
                  <a:pt x="463296" y="57912"/>
                </a:moveTo>
                <a:lnTo>
                  <a:pt x="422148" y="57912"/>
                </a:lnTo>
                <a:lnTo>
                  <a:pt x="422148" y="44196"/>
                </a:lnTo>
                <a:lnTo>
                  <a:pt x="458724" y="44196"/>
                </a:lnTo>
                <a:lnTo>
                  <a:pt x="458724" y="28956"/>
                </a:lnTo>
                <a:lnTo>
                  <a:pt x="422148" y="28956"/>
                </a:lnTo>
                <a:lnTo>
                  <a:pt x="422148" y="16764"/>
                </a:lnTo>
                <a:lnTo>
                  <a:pt x="461772" y="16764"/>
                </a:lnTo>
                <a:lnTo>
                  <a:pt x="461772" y="1524"/>
                </a:lnTo>
                <a:lnTo>
                  <a:pt x="402336" y="1524"/>
                </a:lnTo>
                <a:lnTo>
                  <a:pt x="402336" y="74676"/>
                </a:lnTo>
                <a:lnTo>
                  <a:pt x="463296" y="74676"/>
                </a:lnTo>
                <a:lnTo>
                  <a:pt x="463296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250" y="3944873"/>
            <a:ext cx="303275" cy="30632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950507" y="3973881"/>
            <a:ext cx="11493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9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2211" y="4137405"/>
            <a:ext cx="109220" cy="55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4865" y="3944873"/>
            <a:ext cx="303275" cy="3063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62150" y="3944873"/>
            <a:ext cx="304799" cy="30632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368295" y="4082795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2430779" y="3944873"/>
            <a:ext cx="237490" cy="241935"/>
            <a:chOff x="2430779" y="3944873"/>
            <a:chExt cx="237490" cy="241935"/>
          </a:xfrm>
        </p:grpSpPr>
        <p:sp>
          <p:nvSpPr>
            <p:cNvPr id="32" name="object 32"/>
            <p:cNvSpPr/>
            <p:nvPr/>
          </p:nvSpPr>
          <p:spPr>
            <a:xfrm>
              <a:off x="2444495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39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35351" y="4027931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399" y="76199"/>
                  </a:moveTo>
                  <a:lnTo>
                    <a:pt x="146494" y="106346"/>
                  </a:lnTo>
                  <a:lnTo>
                    <a:pt x="130301" y="131063"/>
                  </a:lnTo>
                  <a:lnTo>
                    <a:pt x="106108" y="147780"/>
                  </a:lnTo>
                  <a:lnTo>
                    <a:pt x="76199" y="153923"/>
                  </a:lnTo>
                  <a:lnTo>
                    <a:pt x="46291" y="147780"/>
                  </a:lnTo>
                  <a:lnTo>
                    <a:pt x="22097" y="131063"/>
                  </a:lnTo>
                  <a:lnTo>
                    <a:pt x="5905" y="106346"/>
                  </a:lnTo>
                  <a:lnTo>
                    <a:pt x="0" y="76199"/>
                  </a:lnTo>
                  <a:lnTo>
                    <a:pt x="5905" y="46291"/>
                  </a:lnTo>
                  <a:lnTo>
                    <a:pt x="22097" y="22097"/>
                  </a:lnTo>
                  <a:lnTo>
                    <a:pt x="46291" y="5905"/>
                  </a:lnTo>
                  <a:lnTo>
                    <a:pt x="76199" y="0"/>
                  </a:lnTo>
                  <a:lnTo>
                    <a:pt x="106108" y="5905"/>
                  </a:lnTo>
                  <a:lnTo>
                    <a:pt x="130301" y="22097"/>
                  </a:lnTo>
                  <a:lnTo>
                    <a:pt x="146494" y="46291"/>
                  </a:lnTo>
                  <a:lnTo>
                    <a:pt x="152399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91739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10">
                  <a:moveTo>
                    <a:pt x="22860" y="0"/>
                  </a:moveTo>
                  <a:lnTo>
                    <a:pt x="7620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7620" y="28955"/>
                  </a:lnTo>
                  <a:lnTo>
                    <a:pt x="22860" y="28955"/>
                  </a:lnTo>
                  <a:lnTo>
                    <a:pt x="27432" y="27431"/>
                  </a:lnTo>
                  <a:lnTo>
                    <a:pt x="30480" y="25907"/>
                  </a:lnTo>
                  <a:lnTo>
                    <a:pt x="25908" y="25907"/>
                  </a:lnTo>
                  <a:lnTo>
                    <a:pt x="18287" y="25907"/>
                  </a:lnTo>
                  <a:lnTo>
                    <a:pt x="12192" y="19812"/>
                  </a:lnTo>
                  <a:lnTo>
                    <a:pt x="12192" y="7619"/>
                  </a:lnTo>
                  <a:lnTo>
                    <a:pt x="16764" y="152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467355" y="4096511"/>
              <a:ext cx="90170" cy="6985"/>
            </a:xfrm>
            <a:custGeom>
              <a:avLst/>
              <a:gdLst/>
              <a:ahLst/>
              <a:cxnLst/>
              <a:rect l="l" t="t" r="r" b="b"/>
              <a:pathLst>
                <a:path w="90169" h="6985">
                  <a:moveTo>
                    <a:pt x="56387" y="0"/>
                  </a:moveTo>
                  <a:lnTo>
                    <a:pt x="59269" y="2143"/>
                  </a:lnTo>
                  <a:lnTo>
                    <a:pt x="66865" y="5714"/>
                  </a:lnTo>
                  <a:lnTo>
                    <a:pt x="77604" y="6429"/>
                  </a:lnTo>
                  <a:lnTo>
                    <a:pt x="89915" y="0"/>
                  </a:lnTo>
                </a:path>
                <a:path w="90169" h="6985">
                  <a:moveTo>
                    <a:pt x="0" y="0"/>
                  </a:moveTo>
                  <a:lnTo>
                    <a:pt x="2881" y="2143"/>
                  </a:lnTo>
                  <a:lnTo>
                    <a:pt x="10477" y="5714"/>
                  </a:lnTo>
                  <a:lnTo>
                    <a:pt x="21216" y="6429"/>
                  </a:lnTo>
                  <a:lnTo>
                    <a:pt x="33527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491739" y="4128515"/>
              <a:ext cx="40005" cy="44450"/>
            </a:xfrm>
            <a:custGeom>
              <a:avLst/>
              <a:gdLst/>
              <a:ahLst/>
              <a:cxnLst/>
              <a:rect l="l" t="t" r="r" b="b"/>
              <a:pathLst>
                <a:path w="40005" h="44450">
                  <a:moveTo>
                    <a:pt x="33527" y="19811"/>
                  </a:moveTo>
                  <a:lnTo>
                    <a:pt x="38099" y="22859"/>
                  </a:lnTo>
                  <a:lnTo>
                    <a:pt x="39623" y="25907"/>
                  </a:lnTo>
                  <a:lnTo>
                    <a:pt x="39623" y="30479"/>
                  </a:lnTo>
                  <a:lnTo>
                    <a:pt x="39623" y="38099"/>
                  </a:lnTo>
                  <a:lnTo>
                    <a:pt x="30479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4571" y="19811"/>
                  </a:lnTo>
                </a:path>
                <a:path w="40005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7431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4571" y="22859"/>
                  </a:lnTo>
                  <a:lnTo>
                    <a:pt x="4571" y="13715"/>
                  </a:lnTo>
                  <a:lnTo>
                    <a:pt x="4571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7431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31769" y="3944873"/>
            <a:ext cx="304799" cy="30632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00577" y="3944873"/>
            <a:ext cx="303275" cy="306323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469322" y="3944810"/>
            <a:ext cx="303530" cy="306705"/>
            <a:chOff x="3469322" y="3944810"/>
            <a:chExt cx="303530" cy="306705"/>
          </a:xfrm>
        </p:grpSpPr>
        <p:sp>
          <p:nvSpPr>
            <p:cNvPr id="40" name="object 40"/>
            <p:cNvSpPr/>
            <p:nvPr/>
          </p:nvSpPr>
          <p:spPr>
            <a:xfrm>
              <a:off x="3474719" y="3950207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5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5" h="295910">
                  <a:moveTo>
                    <a:pt x="0" y="128015"/>
                  </a:moveTo>
                  <a:lnTo>
                    <a:pt x="0" y="277367"/>
                  </a:lnTo>
                  <a:lnTo>
                    <a:pt x="1357" y="284083"/>
                  </a:lnTo>
                  <a:lnTo>
                    <a:pt x="5143" y="289940"/>
                  </a:lnTo>
                  <a:lnTo>
                    <a:pt x="10929" y="294084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675887" y="4017263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0" y="0"/>
                  </a:moveTo>
                  <a:lnTo>
                    <a:pt x="2381" y="4929"/>
                  </a:lnTo>
                  <a:lnTo>
                    <a:pt x="7619" y="20002"/>
                  </a:lnTo>
                  <a:lnTo>
                    <a:pt x="12858" y="45648"/>
                  </a:lnTo>
                  <a:lnTo>
                    <a:pt x="15239" y="82295"/>
                  </a:lnTo>
                  <a:lnTo>
                    <a:pt x="12858" y="118229"/>
                  </a:lnTo>
                  <a:lnTo>
                    <a:pt x="7619" y="142303"/>
                  </a:lnTo>
                  <a:lnTo>
                    <a:pt x="2381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546347" y="4011167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39" y="0"/>
                  </a:moveTo>
                  <a:lnTo>
                    <a:pt x="51815" y="53340"/>
                  </a:lnTo>
                  <a:lnTo>
                    <a:pt x="0" y="53340"/>
                  </a:lnTo>
                  <a:lnTo>
                    <a:pt x="0" y="123444"/>
                  </a:lnTo>
                  <a:lnTo>
                    <a:pt x="51815" y="123444"/>
                  </a:lnTo>
                  <a:lnTo>
                    <a:pt x="129539" y="172212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2"/>
                  </a:lnTo>
                  <a:lnTo>
                    <a:pt x="121824" y="48220"/>
                  </a:lnTo>
                  <a:lnTo>
                    <a:pt x="124967" y="20764"/>
                  </a:lnTo>
                  <a:lnTo>
                    <a:pt x="128111" y="5024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1226058" y="3944873"/>
            <a:ext cx="303530" cy="643255"/>
            <a:chOff x="1226058" y="3944873"/>
            <a:chExt cx="303530" cy="643255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6058" y="3944873"/>
              <a:ext cx="303275" cy="30632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31392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4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4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77696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4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4" h="93345">
                  <a:moveTo>
                    <a:pt x="65532" y="9144"/>
                  </a:moveTo>
                  <a:lnTo>
                    <a:pt x="60960" y="4572"/>
                  </a:lnTo>
                  <a:lnTo>
                    <a:pt x="54864" y="9144"/>
                  </a:lnTo>
                  <a:lnTo>
                    <a:pt x="60960" y="13716"/>
                  </a:lnTo>
                  <a:lnTo>
                    <a:pt x="65532" y="9144"/>
                  </a:lnTo>
                  <a:close/>
                </a:path>
                <a:path w="86994" h="93345">
                  <a:moveTo>
                    <a:pt x="67056" y="70104"/>
                  </a:moveTo>
                  <a:lnTo>
                    <a:pt x="58331" y="68465"/>
                  </a:lnTo>
                  <a:lnTo>
                    <a:pt x="51054" y="63817"/>
                  </a:lnTo>
                  <a:lnTo>
                    <a:pt x="46050" y="56603"/>
                  </a:lnTo>
                  <a:lnTo>
                    <a:pt x="44196" y="47244"/>
                  </a:lnTo>
                  <a:lnTo>
                    <a:pt x="42329" y="56603"/>
                  </a:lnTo>
                  <a:lnTo>
                    <a:pt x="37338" y="63817"/>
                  </a:lnTo>
                  <a:lnTo>
                    <a:pt x="30048" y="68465"/>
                  </a:lnTo>
                  <a:lnTo>
                    <a:pt x="21336" y="70104"/>
                  </a:lnTo>
                  <a:lnTo>
                    <a:pt x="30048" y="71970"/>
                  </a:lnTo>
                  <a:lnTo>
                    <a:pt x="37338" y="76974"/>
                  </a:lnTo>
                  <a:lnTo>
                    <a:pt x="42329" y="84251"/>
                  </a:lnTo>
                  <a:lnTo>
                    <a:pt x="44196" y="92964"/>
                  </a:lnTo>
                  <a:lnTo>
                    <a:pt x="46050" y="84251"/>
                  </a:lnTo>
                  <a:lnTo>
                    <a:pt x="51041" y="76974"/>
                  </a:lnTo>
                  <a:lnTo>
                    <a:pt x="58331" y="71970"/>
                  </a:lnTo>
                  <a:lnTo>
                    <a:pt x="67056" y="70104"/>
                  </a:lnTo>
                  <a:close/>
                </a:path>
                <a:path w="86994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4676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01115" y="4379975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820" y="82295"/>
                  </a:moveTo>
                  <a:lnTo>
                    <a:pt x="91535" y="76176"/>
                  </a:lnTo>
                  <a:lnTo>
                    <a:pt x="89534" y="65341"/>
                  </a:lnTo>
                  <a:lnTo>
                    <a:pt x="62174" y="18645"/>
                  </a:lnTo>
                  <a:lnTo>
                    <a:pt x="46100" y="0"/>
                  </a:lnTo>
                  <a:lnTo>
                    <a:pt x="44148" y="2024"/>
                  </a:lnTo>
                  <a:lnTo>
                    <a:pt x="17144" y="33527"/>
                  </a:lnTo>
                  <a:lnTo>
                    <a:pt x="761" y="69532"/>
                  </a:lnTo>
                  <a:lnTo>
                    <a:pt x="0" y="80033"/>
                  </a:lnTo>
                  <a:lnTo>
                    <a:pt x="380" y="83819"/>
                  </a:lnTo>
                  <a:lnTo>
                    <a:pt x="3881" y="101012"/>
                  </a:lnTo>
                  <a:lnTo>
                    <a:pt x="13525" y="115061"/>
                  </a:lnTo>
                  <a:lnTo>
                    <a:pt x="28027" y="124539"/>
                  </a:lnTo>
                  <a:lnTo>
                    <a:pt x="46100" y="128015"/>
                  </a:lnTo>
                  <a:lnTo>
                    <a:pt x="63293" y="124539"/>
                  </a:lnTo>
                  <a:lnTo>
                    <a:pt x="77342" y="115061"/>
                  </a:lnTo>
                  <a:lnTo>
                    <a:pt x="86820" y="101012"/>
                  </a:lnTo>
                  <a:lnTo>
                    <a:pt x="90296" y="83819"/>
                  </a:lnTo>
                  <a:lnTo>
                    <a:pt x="91820" y="83819"/>
                  </a:lnTo>
                  <a:lnTo>
                    <a:pt x="91820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541136" y="4055129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30">
                <a:solidFill>
                  <a:srgbClr val="010202"/>
                </a:solidFill>
                <a:latin typeface="Tahoma"/>
                <a:cs typeface="Tahoma"/>
              </a:rPr>
              <a:t>52</a:t>
            </a:r>
            <a:r>
              <a:rPr dirty="0" sz="400" spc="-40">
                <a:solidFill>
                  <a:srgbClr val="010202"/>
                </a:solidFill>
                <a:latin typeface="Tahoma"/>
                <a:cs typeface="Tahoma"/>
              </a:rPr>
              <a:t>d</a:t>
            </a:r>
            <a:r>
              <a:rPr dirty="0" sz="400" spc="-20">
                <a:solidFill>
                  <a:srgbClr val="010202"/>
                </a:solidFill>
                <a:latin typeface="Tahoma"/>
                <a:cs typeface="Tahoma"/>
              </a:rPr>
              <a:t>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74364" y="4067555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2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80"/>
                </a:lnTo>
                <a:lnTo>
                  <a:pt x="71" y="41433"/>
                </a:lnTo>
                <a:lnTo>
                  <a:pt x="571" y="50673"/>
                </a:lnTo>
                <a:lnTo>
                  <a:pt x="1928" y="57054"/>
                </a:lnTo>
                <a:lnTo>
                  <a:pt x="4572" y="59436"/>
                </a:lnTo>
                <a:lnTo>
                  <a:pt x="6572" y="57054"/>
                </a:lnTo>
                <a:lnTo>
                  <a:pt x="8001" y="50673"/>
                </a:lnTo>
                <a:lnTo>
                  <a:pt x="8858" y="41433"/>
                </a:lnTo>
                <a:lnTo>
                  <a:pt x="9144" y="30480"/>
                </a:lnTo>
                <a:lnTo>
                  <a:pt x="8858" y="18645"/>
                </a:lnTo>
                <a:lnTo>
                  <a:pt x="8001" y="8953"/>
                </a:lnTo>
                <a:lnTo>
                  <a:pt x="6572" y="2405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/>
          <p:cNvGrpSpPr/>
          <p:nvPr/>
        </p:nvGrpSpPr>
        <p:grpSpPr>
          <a:xfrm>
            <a:off x="857250" y="4277105"/>
            <a:ext cx="303530" cy="311150"/>
            <a:chOff x="857250" y="4277105"/>
            <a:chExt cx="303530" cy="311150"/>
          </a:xfrm>
        </p:grpSpPr>
        <p:sp>
          <p:nvSpPr>
            <p:cNvPr id="51" name="object 51"/>
            <p:cNvSpPr/>
            <p:nvPr/>
          </p:nvSpPr>
          <p:spPr>
            <a:xfrm>
              <a:off x="862583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4" h="300354">
                  <a:moveTo>
                    <a:pt x="76199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4" h="300354">
                  <a:moveTo>
                    <a:pt x="0" y="132587"/>
                  </a:moveTo>
                  <a:lnTo>
                    <a:pt x="0" y="284987"/>
                  </a:lnTo>
                  <a:lnTo>
                    <a:pt x="1595" y="292346"/>
                  </a:lnTo>
                  <a:lnTo>
                    <a:pt x="5905" y="298132"/>
                  </a:lnTo>
                  <a:lnTo>
                    <a:pt x="9398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05255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40" h="173989">
                  <a:moveTo>
                    <a:pt x="0" y="91439"/>
                  </a:moveTo>
                  <a:lnTo>
                    <a:pt x="150875" y="115823"/>
                  </a:lnTo>
                </a:path>
                <a:path w="205740" h="173989">
                  <a:moveTo>
                    <a:pt x="86867" y="25907"/>
                  </a:moveTo>
                  <a:lnTo>
                    <a:pt x="62483" y="173735"/>
                  </a:lnTo>
                </a:path>
                <a:path w="205740" h="173989">
                  <a:moveTo>
                    <a:pt x="54863" y="74675"/>
                  </a:moveTo>
                  <a:lnTo>
                    <a:pt x="96011" y="131063"/>
                  </a:lnTo>
                </a:path>
                <a:path w="205740" h="173989">
                  <a:moveTo>
                    <a:pt x="103631" y="77723"/>
                  </a:moveTo>
                  <a:lnTo>
                    <a:pt x="48767" y="121919"/>
                  </a:lnTo>
                </a:path>
                <a:path w="205740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40" h="173989">
                  <a:moveTo>
                    <a:pt x="167639" y="0"/>
                  </a:moveTo>
                  <a:lnTo>
                    <a:pt x="152399" y="89915"/>
                  </a:lnTo>
                </a:path>
                <a:path w="205740" h="173989">
                  <a:moveTo>
                    <a:pt x="146303" y="30479"/>
                  </a:moveTo>
                  <a:lnTo>
                    <a:pt x="172211" y="64007"/>
                  </a:lnTo>
                </a:path>
                <a:path w="205740" h="173989">
                  <a:moveTo>
                    <a:pt x="176783" y="32003"/>
                  </a:moveTo>
                  <a:lnTo>
                    <a:pt x="143255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3" name="object 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8011" y="4689347"/>
            <a:ext cx="1380744" cy="8229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4880" y="4876800"/>
            <a:ext cx="2316480" cy="429767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947927" y="5404103"/>
            <a:ext cx="1971039" cy="417830"/>
            <a:chOff x="947927" y="5404103"/>
            <a:chExt cx="1971039" cy="417830"/>
          </a:xfrm>
        </p:grpSpPr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7927" y="5404103"/>
              <a:ext cx="1516380" cy="41757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476500" y="5516879"/>
              <a:ext cx="441959" cy="71755"/>
            </a:xfrm>
            <a:custGeom>
              <a:avLst/>
              <a:gdLst/>
              <a:ahLst/>
              <a:cxnLst/>
              <a:rect l="l" t="t" r="r" b="b"/>
              <a:pathLst>
                <a:path w="441960" h="71754">
                  <a:moveTo>
                    <a:pt x="6096" y="51816"/>
                  </a:moveTo>
                  <a:lnTo>
                    <a:pt x="0" y="51816"/>
                  </a:lnTo>
                  <a:lnTo>
                    <a:pt x="0" y="60960"/>
                  </a:lnTo>
                  <a:lnTo>
                    <a:pt x="3048" y="60960"/>
                  </a:lnTo>
                  <a:lnTo>
                    <a:pt x="3048" y="65532"/>
                  </a:lnTo>
                  <a:lnTo>
                    <a:pt x="1524" y="65532"/>
                  </a:lnTo>
                  <a:lnTo>
                    <a:pt x="1524" y="67056"/>
                  </a:lnTo>
                  <a:lnTo>
                    <a:pt x="0" y="68580"/>
                  </a:lnTo>
                  <a:lnTo>
                    <a:pt x="0" y="71628"/>
                  </a:lnTo>
                  <a:lnTo>
                    <a:pt x="1524" y="71628"/>
                  </a:lnTo>
                  <a:lnTo>
                    <a:pt x="4572" y="70104"/>
                  </a:lnTo>
                  <a:lnTo>
                    <a:pt x="4572" y="67056"/>
                  </a:lnTo>
                  <a:lnTo>
                    <a:pt x="6096" y="65532"/>
                  </a:lnTo>
                  <a:lnTo>
                    <a:pt x="6096" y="51816"/>
                  </a:lnTo>
                  <a:close/>
                </a:path>
                <a:path w="441960" h="71754">
                  <a:moveTo>
                    <a:pt x="53340" y="0"/>
                  </a:moveTo>
                  <a:lnTo>
                    <a:pt x="47244" y="0"/>
                  </a:lnTo>
                  <a:lnTo>
                    <a:pt x="47244" y="60960"/>
                  </a:lnTo>
                  <a:lnTo>
                    <a:pt x="53340" y="60960"/>
                  </a:lnTo>
                  <a:lnTo>
                    <a:pt x="53340" y="0"/>
                  </a:lnTo>
                  <a:close/>
                </a:path>
                <a:path w="441960" h="71754">
                  <a:moveTo>
                    <a:pt x="102108" y="30480"/>
                  </a:moveTo>
                  <a:lnTo>
                    <a:pt x="100584" y="28956"/>
                  </a:lnTo>
                  <a:lnTo>
                    <a:pt x="100584" y="24384"/>
                  </a:lnTo>
                  <a:lnTo>
                    <a:pt x="97536" y="21336"/>
                  </a:lnTo>
                  <a:lnTo>
                    <a:pt x="97536" y="19812"/>
                  </a:lnTo>
                  <a:lnTo>
                    <a:pt x="94488" y="18288"/>
                  </a:lnTo>
                  <a:lnTo>
                    <a:pt x="92964" y="18288"/>
                  </a:lnTo>
                  <a:lnTo>
                    <a:pt x="91440" y="16764"/>
                  </a:lnTo>
                  <a:lnTo>
                    <a:pt x="80772" y="16764"/>
                  </a:lnTo>
                  <a:lnTo>
                    <a:pt x="79248" y="18288"/>
                  </a:lnTo>
                  <a:lnTo>
                    <a:pt x="77724" y="18288"/>
                  </a:lnTo>
                  <a:lnTo>
                    <a:pt x="71628" y="24384"/>
                  </a:lnTo>
                  <a:lnTo>
                    <a:pt x="71628" y="18288"/>
                  </a:lnTo>
                  <a:lnTo>
                    <a:pt x="67056" y="18288"/>
                  </a:lnTo>
                  <a:lnTo>
                    <a:pt x="67056" y="60960"/>
                  </a:lnTo>
                  <a:lnTo>
                    <a:pt x="71628" y="60960"/>
                  </a:lnTo>
                  <a:lnTo>
                    <a:pt x="71628" y="32004"/>
                  </a:lnTo>
                  <a:lnTo>
                    <a:pt x="73152" y="30480"/>
                  </a:lnTo>
                  <a:lnTo>
                    <a:pt x="73152" y="27432"/>
                  </a:lnTo>
                  <a:lnTo>
                    <a:pt x="74676" y="25908"/>
                  </a:lnTo>
                  <a:lnTo>
                    <a:pt x="77724" y="22860"/>
                  </a:lnTo>
                  <a:lnTo>
                    <a:pt x="79248" y="22860"/>
                  </a:lnTo>
                  <a:lnTo>
                    <a:pt x="80772" y="21336"/>
                  </a:lnTo>
                  <a:lnTo>
                    <a:pt x="89916" y="21336"/>
                  </a:lnTo>
                  <a:lnTo>
                    <a:pt x="91440" y="22860"/>
                  </a:lnTo>
                  <a:lnTo>
                    <a:pt x="92964" y="22860"/>
                  </a:lnTo>
                  <a:lnTo>
                    <a:pt x="94488" y="24384"/>
                  </a:lnTo>
                  <a:lnTo>
                    <a:pt x="94488" y="25908"/>
                  </a:lnTo>
                  <a:lnTo>
                    <a:pt x="96012" y="27432"/>
                  </a:lnTo>
                  <a:lnTo>
                    <a:pt x="96012" y="60960"/>
                  </a:lnTo>
                  <a:lnTo>
                    <a:pt x="102108" y="60960"/>
                  </a:lnTo>
                  <a:lnTo>
                    <a:pt x="102108" y="30480"/>
                  </a:lnTo>
                  <a:close/>
                </a:path>
                <a:path w="441960" h="71754">
                  <a:moveTo>
                    <a:pt x="129540" y="18288"/>
                  </a:moveTo>
                  <a:lnTo>
                    <a:pt x="121920" y="18288"/>
                  </a:lnTo>
                  <a:lnTo>
                    <a:pt x="121920" y="4572"/>
                  </a:lnTo>
                  <a:lnTo>
                    <a:pt x="115824" y="4572"/>
                  </a:lnTo>
                  <a:lnTo>
                    <a:pt x="115824" y="18288"/>
                  </a:lnTo>
                  <a:lnTo>
                    <a:pt x="108204" y="18288"/>
                  </a:lnTo>
                  <a:lnTo>
                    <a:pt x="108204" y="22860"/>
                  </a:lnTo>
                  <a:lnTo>
                    <a:pt x="115824" y="22860"/>
                  </a:lnTo>
                  <a:lnTo>
                    <a:pt x="115824" y="54864"/>
                  </a:lnTo>
                  <a:lnTo>
                    <a:pt x="117348" y="57912"/>
                  </a:lnTo>
                  <a:lnTo>
                    <a:pt x="117348" y="59436"/>
                  </a:lnTo>
                  <a:lnTo>
                    <a:pt x="118872" y="60960"/>
                  </a:lnTo>
                  <a:lnTo>
                    <a:pt x="129540" y="60960"/>
                  </a:lnTo>
                  <a:lnTo>
                    <a:pt x="129540" y="56388"/>
                  </a:lnTo>
                  <a:lnTo>
                    <a:pt x="121920" y="56388"/>
                  </a:lnTo>
                  <a:lnTo>
                    <a:pt x="121920" y="22860"/>
                  </a:lnTo>
                  <a:lnTo>
                    <a:pt x="129540" y="22860"/>
                  </a:lnTo>
                  <a:lnTo>
                    <a:pt x="129540" y="18288"/>
                  </a:lnTo>
                  <a:close/>
                </a:path>
                <a:path w="441960" h="71754">
                  <a:moveTo>
                    <a:pt x="175260" y="32004"/>
                  </a:moveTo>
                  <a:lnTo>
                    <a:pt x="172212" y="25908"/>
                  </a:lnTo>
                  <a:lnTo>
                    <a:pt x="170688" y="24384"/>
                  </a:lnTo>
                  <a:lnTo>
                    <a:pt x="170688" y="35052"/>
                  </a:lnTo>
                  <a:lnTo>
                    <a:pt x="170688" y="36576"/>
                  </a:lnTo>
                  <a:lnTo>
                    <a:pt x="141732" y="36576"/>
                  </a:lnTo>
                  <a:lnTo>
                    <a:pt x="143256" y="35052"/>
                  </a:lnTo>
                  <a:lnTo>
                    <a:pt x="143256" y="30480"/>
                  </a:lnTo>
                  <a:lnTo>
                    <a:pt x="144780" y="28956"/>
                  </a:lnTo>
                  <a:lnTo>
                    <a:pt x="144780" y="27432"/>
                  </a:lnTo>
                  <a:lnTo>
                    <a:pt x="149352" y="22860"/>
                  </a:lnTo>
                  <a:lnTo>
                    <a:pt x="150876" y="22860"/>
                  </a:lnTo>
                  <a:lnTo>
                    <a:pt x="152400" y="21336"/>
                  </a:lnTo>
                  <a:lnTo>
                    <a:pt x="160020" y="21336"/>
                  </a:lnTo>
                  <a:lnTo>
                    <a:pt x="161544" y="22860"/>
                  </a:lnTo>
                  <a:lnTo>
                    <a:pt x="164592" y="22860"/>
                  </a:lnTo>
                  <a:lnTo>
                    <a:pt x="164592" y="24384"/>
                  </a:lnTo>
                  <a:lnTo>
                    <a:pt x="169164" y="28956"/>
                  </a:lnTo>
                  <a:lnTo>
                    <a:pt x="169164" y="32004"/>
                  </a:lnTo>
                  <a:lnTo>
                    <a:pt x="170688" y="35052"/>
                  </a:lnTo>
                  <a:lnTo>
                    <a:pt x="170688" y="24384"/>
                  </a:lnTo>
                  <a:lnTo>
                    <a:pt x="169164" y="21336"/>
                  </a:lnTo>
                  <a:lnTo>
                    <a:pt x="167640" y="19812"/>
                  </a:lnTo>
                  <a:lnTo>
                    <a:pt x="164592" y="18288"/>
                  </a:lnTo>
                  <a:lnTo>
                    <a:pt x="163068" y="16764"/>
                  </a:lnTo>
                  <a:lnTo>
                    <a:pt x="149352" y="16764"/>
                  </a:lnTo>
                  <a:lnTo>
                    <a:pt x="147828" y="18288"/>
                  </a:lnTo>
                  <a:lnTo>
                    <a:pt x="144780" y="19812"/>
                  </a:lnTo>
                  <a:lnTo>
                    <a:pt x="143256" y="21336"/>
                  </a:lnTo>
                  <a:lnTo>
                    <a:pt x="141732" y="24384"/>
                  </a:lnTo>
                  <a:lnTo>
                    <a:pt x="140208" y="25908"/>
                  </a:lnTo>
                  <a:lnTo>
                    <a:pt x="138684" y="28956"/>
                  </a:lnTo>
                  <a:lnTo>
                    <a:pt x="138684" y="30480"/>
                  </a:lnTo>
                  <a:lnTo>
                    <a:pt x="137160" y="33528"/>
                  </a:lnTo>
                  <a:lnTo>
                    <a:pt x="137160" y="45720"/>
                  </a:lnTo>
                  <a:lnTo>
                    <a:pt x="138684" y="48768"/>
                  </a:lnTo>
                  <a:lnTo>
                    <a:pt x="138684" y="50292"/>
                  </a:lnTo>
                  <a:lnTo>
                    <a:pt x="140208" y="53340"/>
                  </a:lnTo>
                  <a:lnTo>
                    <a:pt x="141732" y="54864"/>
                  </a:lnTo>
                  <a:lnTo>
                    <a:pt x="143256" y="57912"/>
                  </a:lnTo>
                  <a:lnTo>
                    <a:pt x="144780" y="59436"/>
                  </a:lnTo>
                  <a:lnTo>
                    <a:pt x="147828" y="59436"/>
                  </a:lnTo>
                  <a:lnTo>
                    <a:pt x="149352" y="60960"/>
                  </a:lnTo>
                  <a:lnTo>
                    <a:pt x="152400" y="62484"/>
                  </a:lnTo>
                  <a:lnTo>
                    <a:pt x="161544" y="62484"/>
                  </a:lnTo>
                  <a:lnTo>
                    <a:pt x="166116" y="60960"/>
                  </a:lnTo>
                  <a:lnTo>
                    <a:pt x="169164" y="57912"/>
                  </a:lnTo>
                  <a:lnTo>
                    <a:pt x="172212" y="54864"/>
                  </a:lnTo>
                  <a:lnTo>
                    <a:pt x="173736" y="51816"/>
                  </a:lnTo>
                  <a:lnTo>
                    <a:pt x="175260" y="47244"/>
                  </a:lnTo>
                  <a:lnTo>
                    <a:pt x="170688" y="47244"/>
                  </a:lnTo>
                  <a:lnTo>
                    <a:pt x="167640" y="53340"/>
                  </a:lnTo>
                  <a:lnTo>
                    <a:pt x="166116" y="54864"/>
                  </a:lnTo>
                  <a:lnTo>
                    <a:pt x="160020" y="57912"/>
                  </a:lnTo>
                  <a:lnTo>
                    <a:pt x="152400" y="57912"/>
                  </a:lnTo>
                  <a:lnTo>
                    <a:pt x="149352" y="56388"/>
                  </a:lnTo>
                  <a:lnTo>
                    <a:pt x="146304" y="53340"/>
                  </a:lnTo>
                  <a:lnTo>
                    <a:pt x="146304" y="51816"/>
                  </a:lnTo>
                  <a:lnTo>
                    <a:pt x="143256" y="48768"/>
                  </a:lnTo>
                  <a:lnTo>
                    <a:pt x="143256" y="44196"/>
                  </a:lnTo>
                  <a:lnTo>
                    <a:pt x="141732" y="42672"/>
                  </a:lnTo>
                  <a:lnTo>
                    <a:pt x="141732" y="41148"/>
                  </a:lnTo>
                  <a:lnTo>
                    <a:pt x="175260" y="41148"/>
                  </a:lnTo>
                  <a:lnTo>
                    <a:pt x="175260" y="36576"/>
                  </a:lnTo>
                  <a:lnTo>
                    <a:pt x="175260" y="32004"/>
                  </a:lnTo>
                  <a:close/>
                </a:path>
                <a:path w="441960" h="71754">
                  <a:moveTo>
                    <a:pt x="219456" y="28956"/>
                  </a:moveTo>
                  <a:lnTo>
                    <a:pt x="217932" y="25908"/>
                  </a:lnTo>
                  <a:lnTo>
                    <a:pt x="217932" y="24384"/>
                  </a:lnTo>
                  <a:lnTo>
                    <a:pt x="216408" y="22860"/>
                  </a:lnTo>
                  <a:lnTo>
                    <a:pt x="216408" y="21336"/>
                  </a:lnTo>
                  <a:lnTo>
                    <a:pt x="213360" y="18288"/>
                  </a:lnTo>
                  <a:lnTo>
                    <a:pt x="210312" y="18288"/>
                  </a:lnTo>
                  <a:lnTo>
                    <a:pt x="208788" y="16764"/>
                  </a:lnTo>
                  <a:lnTo>
                    <a:pt x="198120" y="16764"/>
                  </a:lnTo>
                  <a:lnTo>
                    <a:pt x="196596" y="18288"/>
                  </a:lnTo>
                  <a:lnTo>
                    <a:pt x="195072" y="18288"/>
                  </a:lnTo>
                  <a:lnTo>
                    <a:pt x="190500" y="22860"/>
                  </a:lnTo>
                  <a:lnTo>
                    <a:pt x="190500" y="24384"/>
                  </a:lnTo>
                  <a:lnTo>
                    <a:pt x="188976" y="25908"/>
                  </a:lnTo>
                  <a:lnTo>
                    <a:pt x="188976" y="18288"/>
                  </a:lnTo>
                  <a:lnTo>
                    <a:pt x="184404" y="18288"/>
                  </a:lnTo>
                  <a:lnTo>
                    <a:pt x="184404" y="60960"/>
                  </a:lnTo>
                  <a:lnTo>
                    <a:pt x="188976" y="60960"/>
                  </a:lnTo>
                  <a:lnTo>
                    <a:pt x="188976" y="32004"/>
                  </a:lnTo>
                  <a:lnTo>
                    <a:pt x="190500" y="30480"/>
                  </a:lnTo>
                  <a:lnTo>
                    <a:pt x="190500" y="27432"/>
                  </a:lnTo>
                  <a:lnTo>
                    <a:pt x="192024" y="25908"/>
                  </a:lnTo>
                  <a:lnTo>
                    <a:pt x="193548" y="25908"/>
                  </a:lnTo>
                  <a:lnTo>
                    <a:pt x="193548" y="24384"/>
                  </a:lnTo>
                  <a:lnTo>
                    <a:pt x="195072" y="22860"/>
                  </a:lnTo>
                  <a:lnTo>
                    <a:pt x="196596" y="22860"/>
                  </a:lnTo>
                  <a:lnTo>
                    <a:pt x="198120" y="21336"/>
                  </a:lnTo>
                  <a:lnTo>
                    <a:pt x="208788" y="21336"/>
                  </a:lnTo>
                  <a:lnTo>
                    <a:pt x="208788" y="22860"/>
                  </a:lnTo>
                  <a:lnTo>
                    <a:pt x="210312" y="22860"/>
                  </a:lnTo>
                  <a:lnTo>
                    <a:pt x="211836" y="24384"/>
                  </a:lnTo>
                  <a:lnTo>
                    <a:pt x="211836" y="25908"/>
                  </a:lnTo>
                  <a:lnTo>
                    <a:pt x="213360" y="27432"/>
                  </a:lnTo>
                  <a:lnTo>
                    <a:pt x="213360" y="60960"/>
                  </a:lnTo>
                  <a:lnTo>
                    <a:pt x="219456" y="60960"/>
                  </a:lnTo>
                  <a:lnTo>
                    <a:pt x="219456" y="28956"/>
                  </a:lnTo>
                  <a:close/>
                </a:path>
                <a:path w="441960" h="71754">
                  <a:moveTo>
                    <a:pt x="263652" y="47244"/>
                  </a:moveTo>
                  <a:lnTo>
                    <a:pt x="262128" y="45720"/>
                  </a:lnTo>
                  <a:lnTo>
                    <a:pt x="262128" y="44196"/>
                  </a:lnTo>
                  <a:lnTo>
                    <a:pt x="260604" y="42672"/>
                  </a:lnTo>
                  <a:lnTo>
                    <a:pt x="260604" y="41148"/>
                  </a:lnTo>
                  <a:lnTo>
                    <a:pt x="259080" y="41148"/>
                  </a:lnTo>
                  <a:lnTo>
                    <a:pt x="257556" y="39624"/>
                  </a:lnTo>
                  <a:lnTo>
                    <a:pt x="256032" y="39624"/>
                  </a:lnTo>
                  <a:lnTo>
                    <a:pt x="254508" y="38100"/>
                  </a:lnTo>
                  <a:lnTo>
                    <a:pt x="252984" y="38100"/>
                  </a:lnTo>
                  <a:lnTo>
                    <a:pt x="251460" y="36576"/>
                  </a:lnTo>
                  <a:lnTo>
                    <a:pt x="243840" y="35052"/>
                  </a:lnTo>
                  <a:lnTo>
                    <a:pt x="239268" y="35052"/>
                  </a:lnTo>
                  <a:lnTo>
                    <a:pt x="239268" y="33528"/>
                  </a:lnTo>
                  <a:lnTo>
                    <a:pt x="237744" y="33528"/>
                  </a:lnTo>
                  <a:lnTo>
                    <a:pt x="234696" y="30480"/>
                  </a:lnTo>
                  <a:lnTo>
                    <a:pt x="234696" y="25908"/>
                  </a:lnTo>
                  <a:lnTo>
                    <a:pt x="239268" y="21336"/>
                  </a:lnTo>
                  <a:lnTo>
                    <a:pt x="249936" y="21336"/>
                  </a:lnTo>
                  <a:lnTo>
                    <a:pt x="251460" y="22860"/>
                  </a:lnTo>
                  <a:lnTo>
                    <a:pt x="252984" y="22860"/>
                  </a:lnTo>
                  <a:lnTo>
                    <a:pt x="256032" y="25908"/>
                  </a:lnTo>
                  <a:lnTo>
                    <a:pt x="256032" y="30480"/>
                  </a:lnTo>
                  <a:lnTo>
                    <a:pt x="262128" y="30480"/>
                  </a:lnTo>
                  <a:lnTo>
                    <a:pt x="262128" y="27432"/>
                  </a:lnTo>
                  <a:lnTo>
                    <a:pt x="260604" y="25908"/>
                  </a:lnTo>
                  <a:lnTo>
                    <a:pt x="260604" y="24384"/>
                  </a:lnTo>
                  <a:lnTo>
                    <a:pt x="257556" y="21336"/>
                  </a:lnTo>
                  <a:lnTo>
                    <a:pt x="256032" y="19812"/>
                  </a:lnTo>
                  <a:lnTo>
                    <a:pt x="256032" y="18288"/>
                  </a:lnTo>
                  <a:lnTo>
                    <a:pt x="252984" y="18288"/>
                  </a:lnTo>
                  <a:lnTo>
                    <a:pt x="251460" y="16764"/>
                  </a:lnTo>
                  <a:lnTo>
                    <a:pt x="240792" y="16764"/>
                  </a:lnTo>
                  <a:lnTo>
                    <a:pt x="237744" y="18288"/>
                  </a:lnTo>
                  <a:lnTo>
                    <a:pt x="236220" y="18288"/>
                  </a:lnTo>
                  <a:lnTo>
                    <a:pt x="234696" y="19812"/>
                  </a:lnTo>
                  <a:lnTo>
                    <a:pt x="233172" y="19812"/>
                  </a:lnTo>
                  <a:lnTo>
                    <a:pt x="231648" y="21336"/>
                  </a:lnTo>
                  <a:lnTo>
                    <a:pt x="231648" y="22860"/>
                  </a:lnTo>
                  <a:lnTo>
                    <a:pt x="230124" y="24384"/>
                  </a:lnTo>
                  <a:lnTo>
                    <a:pt x="230124" y="33528"/>
                  </a:lnTo>
                  <a:lnTo>
                    <a:pt x="234696" y="38100"/>
                  </a:lnTo>
                  <a:lnTo>
                    <a:pt x="236220" y="38100"/>
                  </a:lnTo>
                  <a:lnTo>
                    <a:pt x="237744" y="39624"/>
                  </a:lnTo>
                  <a:lnTo>
                    <a:pt x="242316" y="39624"/>
                  </a:lnTo>
                  <a:lnTo>
                    <a:pt x="248412" y="41148"/>
                  </a:lnTo>
                  <a:lnTo>
                    <a:pt x="249936" y="42672"/>
                  </a:lnTo>
                  <a:lnTo>
                    <a:pt x="252984" y="42672"/>
                  </a:lnTo>
                  <a:lnTo>
                    <a:pt x="254508" y="44196"/>
                  </a:lnTo>
                  <a:lnTo>
                    <a:pt x="256032" y="44196"/>
                  </a:lnTo>
                  <a:lnTo>
                    <a:pt x="256032" y="45720"/>
                  </a:lnTo>
                  <a:lnTo>
                    <a:pt x="257556" y="45720"/>
                  </a:lnTo>
                  <a:lnTo>
                    <a:pt x="257556" y="51816"/>
                  </a:lnTo>
                  <a:lnTo>
                    <a:pt x="256032" y="53340"/>
                  </a:lnTo>
                  <a:lnTo>
                    <a:pt x="256032" y="54864"/>
                  </a:lnTo>
                  <a:lnTo>
                    <a:pt x="254508" y="54864"/>
                  </a:lnTo>
                  <a:lnTo>
                    <a:pt x="254508" y="56388"/>
                  </a:lnTo>
                  <a:lnTo>
                    <a:pt x="251460" y="56388"/>
                  </a:lnTo>
                  <a:lnTo>
                    <a:pt x="249936" y="57912"/>
                  </a:lnTo>
                  <a:lnTo>
                    <a:pt x="242316" y="57912"/>
                  </a:lnTo>
                  <a:lnTo>
                    <a:pt x="239268" y="56388"/>
                  </a:lnTo>
                  <a:lnTo>
                    <a:pt x="237744" y="54864"/>
                  </a:lnTo>
                  <a:lnTo>
                    <a:pt x="234696" y="53340"/>
                  </a:lnTo>
                  <a:lnTo>
                    <a:pt x="233172" y="50292"/>
                  </a:lnTo>
                  <a:lnTo>
                    <a:pt x="233172" y="47244"/>
                  </a:lnTo>
                  <a:lnTo>
                    <a:pt x="228600" y="47244"/>
                  </a:lnTo>
                  <a:lnTo>
                    <a:pt x="228600" y="51816"/>
                  </a:lnTo>
                  <a:lnTo>
                    <a:pt x="230124" y="56388"/>
                  </a:lnTo>
                  <a:lnTo>
                    <a:pt x="233172" y="57912"/>
                  </a:lnTo>
                  <a:lnTo>
                    <a:pt x="236220" y="60960"/>
                  </a:lnTo>
                  <a:lnTo>
                    <a:pt x="240792" y="62484"/>
                  </a:lnTo>
                  <a:lnTo>
                    <a:pt x="249936" y="62484"/>
                  </a:lnTo>
                  <a:lnTo>
                    <a:pt x="251460" y="60960"/>
                  </a:lnTo>
                  <a:lnTo>
                    <a:pt x="254508" y="60960"/>
                  </a:lnTo>
                  <a:lnTo>
                    <a:pt x="256032" y="59436"/>
                  </a:lnTo>
                  <a:lnTo>
                    <a:pt x="257556" y="59436"/>
                  </a:lnTo>
                  <a:lnTo>
                    <a:pt x="259080" y="57912"/>
                  </a:lnTo>
                  <a:lnTo>
                    <a:pt x="262128" y="54864"/>
                  </a:lnTo>
                  <a:lnTo>
                    <a:pt x="262128" y="53340"/>
                  </a:lnTo>
                  <a:lnTo>
                    <a:pt x="263652" y="51816"/>
                  </a:lnTo>
                  <a:lnTo>
                    <a:pt x="263652" y="47244"/>
                  </a:lnTo>
                  <a:close/>
                </a:path>
                <a:path w="441960" h="71754">
                  <a:moveTo>
                    <a:pt x="277368" y="18288"/>
                  </a:moveTo>
                  <a:lnTo>
                    <a:pt x="272796" y="18288"/>
                  </a:lnTo>
                  <a:lnTo>
                    <a:pt x="272796" y="60960"/>
                  </a:lnTo>
                  <a:lnTo>
                    <a:pt x="277368" y="60960"/>
                  </a:lnTo>
                  <a:lnTo>
                    <a:pt x="277368" y="18288"/>
                  </a:lnTo>
                  <a:close/>
                </a:path>
                <a:path w="441960" h="71754">
                  <a:moveTo>
                    <a:pt x="277368" y="7620"/>
                  </a:moveTo>
                  <a:lnTo>
                    <a:pt x="272796" y="7620"/>
                  </a:lnTo>
                  <a:lnTo>
                    <a:pt x="272796" y="13716"/>
                  </a:lnTo>
                  <a:lnTo>
                    <a:pt x="277368" y="13716"/>
                  </a:lnTo>
                  <a:lnTo>
                    <a:pt x="277368" y="7620"/>
                  </a:lnTo>
                  <a:close/>
                </a:path>
                <a:path w="441960" h="71754">
                  <a:moveTo>
                    <a:pt x="323088" y="18288"/>
                  </a:moveTo>
                  <a:lnTo>
                    <a:pt x="316992" y="18288"/>
                  </a:lnTo>
                  <a:lnTo>
                    <a:pt x="303276" y="54864"/>
                  </a:lnTo>
                  <a:lnTo>
                    <a:pt x="291084" y="18288"/>
                  </a:lnTo>
                  <a:lnTo>
                    <a:pt x="284988" y="18288"/>
                  </a:lnTo>
                  <a:lnTo>
                    <a:pt x="301752" y="60960"/>
                  </a:lnTo>
                  <a:lnTo>
                    <a:pt x="306324" y="60960"/>
                  </a:lnTo>
                  <a:lnTo>
                    <a:pt x="308711" y="54864"/>
                  </a:lnTo>
                  <a:lnTo>
                    <a:pt x="323088" y="18288"/>
                  </a:lnTo>
                  <a:close/>
                </a:path>
                <a:path w="441960" h="71754">
                  <a:moveTo>
                    <a:pt x="365760" y="35052"/>
                  </a:moveTo>
                  <a:lnTo>
                    <a:pt x="364236" y="32004"/>
                  </a:lnTo>
                  <a:lnTo>
                    <a:pt x="364236" y="28956"/>
                  </a:lnTo>
                  <a:lnTo>
                    <a:pt x="362712" y="25908"/>
                  </a:lnTo>
                  <a:lnTo>
                    <a:pt x="361188" y="24384"/>
                  </a:lnTo>
                  <a:lnTo>
                    <a:pt x="361188" y="36576"/>
                  </a:lnTo>
                  <a:lnTo>
                    <a:pt x="332232" y="36576"/>
                  </a:lnTo>
                  <a:lnTo>
                    <a:pt x="332232" y="35052"/>
                  </a:lnTo>
                  <a:lnTo>
                    <a:pt x="333756" y="32004"/>
                  </a:lnTo>
                  <a:lnTo>
                    <a:pt x="333756" y="30480"/>
                  </a:lnTo>
                  <a:lnTo>
                    <a:pt x="335280" y="28956"/>
                  </a:lnTo>
                  <a:lnTo>
                    <a:pt x="335280" y="27432"/>
                  </a:lnTo>
                  <a:lnTo>
                    <a:pt x="339852" y="22860"/>
                  </a:lnTo>
                  <a:lnTo>
                    <a:pt x="341376" y="22860"/>
                  </a:lnTo>
                  <a:lnTo>
                    <a:pt x="342900" y="21336"/>
                  </a:lnTo>
                  <a:lnTo>
                    <a:pt x="350520" y="21336"/>
                  </a:lnTo>
                  <a:lnTo>
                    <a:pt x="352044" y="22860"/>
                  </a:lnTo>
                  <a:lnTo>
                    <a:pt x="353568" y="22860"/>
                  </a:lnTo>
                  <a:lnTo>
                    <a:pt x="358140" y="27432"/>
                  </a:lnTo>
                  <a:lnTo>
                    <a:pt x="358140" y="28956"/>
                  </a:lnTo>
                  <a:lnTo>
                    <a:pt x="359664" y="30480"/>
                  </a:lnTo>
                  <a:lnTo>
                    <a:pt x="359664" y="35052"/>
                  </a:lnTo>
                  <a:lnTo>
                    <a:pt x="361188" y="36576"/>
                  </a:lnTo>
                  <a:lnTo>
                    <a:pt x="361188" y="24384"/>
                  </a:lnTo>
                  <a:lnTo>
                    <a:pt x="359664" y="21336"/>
                  </a:lnTo>
                  <a:lnTo>
                    <a:pt x="358140" y="19812"/>
                  </a:lnTo>
                  <a:lnTo>
                    <a:pt x="355092" y="18288"/>
                  </a:lnTo>
                  <a:lnTo>
                    <a:pt x="353568" y="16764"/>
                  </a:lnTo>
                  <a:lnTo>
                    <a:pt x="339852" y="16764"/>
                  </a:lnTo>
                  <a:lnTo>
                    <a:pt x="338328" y="18288"/>
                  </a:lnTo>
                  <a:lnTo>
                    <a:pt x="335280" y="19812"/>
                  </a:lnTo>
                  <a:lnTo>
                    <a:pt x="333756" y="21336"/>
                  </a:lnTo>
                  <a:lnTo>
                    <a:pt x="332232" y="24384"/>
                  </a:lnTo>
                  <a:lnTo>
                    <a:pt x="330708" y="25908"/>
                  </a:lnTo>
                  <a:lnTo>
                    <a:pt x="329184" y="28956"/>
                  </a:lnTo>
                  <a:lnTo>
                    <a:pt x="329184" y="30480"/>
                  </a:lnTo>
                  <a:lnTo>
                    <a:pt x="327660" y="33528"/>
                  </a:lnTo>
                  <a:lnTo>
                    <a:pt x="327660" y="45720"/>
                  </a:lnTo>
                  <a:lnTo>
                    <a:pt x="329184" y="48768"/>
                  </a:lnTo>
                  <a:lnTo>
                    <a:pt x="329184" y="50292"/>
                  </a:lnTo>
                  <a:lnTo>
                    <a:pt x="330708" y="53340"/>
                  </a:lnTo>
                  <a:lnTo>
                    <a:pt x="332232" y="54864"/>
                  </a:lnTo>
                  <a:lnTo>
                    <a:pt x="333756" y="57912"/>
                  </a:lnTo>
                  <a:lnTo>
                    <a:pt x="335280" y="59436"/>
                  </a:lnTo>
                  <a:lnTo>
                    <a:pt x="338328" y="59436"/>
                  </a:lnTo>
                  <a:lnTo>
                    <a:pt x="339852" y="60960"/>
                  </a:lnTo>
                  <a:lnTo>
                    <a:pt x="342900" y="62484"/>
                  </a:lnTo>
                  <a:lnTo>
                    <a:pt x="352044" y="62484"/>
                  </a:lnTo>
                  <a:lnTo>
                    <a:pt x="356616" y="60960"/>
                  </a:lnTo>
                  <a:lnTo>
                    <a:pt x="359664" y="57912"/>
                  </a:lnTo>
                  <a:lnTo>
                    <a:pt x="362712" y="54864"/>
                  </a:lnTo>
                  <a:lnTo>
                    <a:pt x="364236" y="51816"/>
                  </a:lnTo>
                  <a:lnTo>
                    <a:pt x="365760" y="47244"/>
                  </a:lnTo>
                  <a:lnTo>
                    <a:pt x="359664" y="47244"/>
                  </a:lnTo>
                  <a:lnTo>
                    <a:pt x="359664" y="50292"/>
                  </a:lnTo>
                  <a:lnTo>
                    <a:pt x="358140" y="53340"/>
                  </a:lnTo>
                  <a:lnTo>
                    <a:pt x="355092" y="54864"/>
                  </a:lnTo>
                  <a:lnTo>
                    <a:pt x="353568" y="56388"/>
                  </a:lnTo>
                  <a:lnTo>
                    <a:pt x="350520" y="57912"/>
                  </a:lnTo>
                  <a:lnTo>
                    <a:pt x="342900" y="57912"/>
                  </a:lnTo>
                  <a:lnTo>
                    <a:pt x="339852" y="56388"/>
                  </a:lnTo>
                  <a:lnTo>
                    <a:pt x="335280" y="51816"/>
                  </a:lnTo>
                  <a:lnTo>
                    <a:pt x="335280" y="50292"/>
                  </a:lnTo>
                  <a:lnTo>
                    <a:pt x="333756" y="48768"/>
                  </a:lnTo>
                  <a:lnTo>
                    <a:pt x="333756" y="47244"/>
                  </a:lnTo>
                  <a:lnTo>
                    <a:pt x="332232" y="44196"/>
                  </a:lnTo>
                  <a:lnTo>
                    <a:pt x="332232" y="41148"/>
                  </a:lnTo>
                  <a:lnTo>
                    <a:pt x="365760" y="41148"/>
                  </a:lnTo>
                  <a:lnTo>
                    <a:pt x="365760" y="36576"/>
                  </a:lnTo>
                  <a:lnTo>
                    <a:pt x="365760" y="35052"/>
                  </a:lnTo>
                  <a:close/>
                </a:path>
                <a:path w="441960" h="71754">
                  <a:moveTo>
                    <a:pt x="387096" y="51816"/>
                  </a:moveTo>
                  <a:lnTo>
                    <a:pt x="379476" y="51816"/>
                  </a:lnTo>
                  <a:lnTo>
                    <a:pt x="379476" y="60960"/>
                  </a:lnTo>
                  <a:lnTo>
                    <a:pt x="387096" y="60960"/>
                  </a:lnTo>
                  <a:lnTo>
                    <a:pt x="387096" y="51816"/>
                  </a:lnTo>
                  <a:close/>
                </a:path>
                <a:path w="441960" h="71754">
                  <a:moveTo>
                    <a:pt x="414528" y="51816"/>
                  </a:moveTo>
                  <a:lnTo>
                    <a:pt x="406908" y="51816"/>
                  </a:lnTo>
                  <a:lnTo>
                    <a:pt x="406908" y="60960"/>
                  </a:lnTo>
                  <a:lnTo>
                    <a:pt x="414528" y="60960"/>
                  </a:lnTo>
                  <a:lnTo>
                    <a:pt x="414528" y="51816"/>
                  </a:lnTo>
                  <a:close/>
                </a:path>
                <a:path w="441960" h="71754">
                  <a:moveTo>
                    <a:pt x="441960" y="51816"/>
                  </a:moveTo>
                  <a:lnTo>
                    <a:pt x="435864" y="51816"/>
                  </a:lnTo>
                  <a:lnTo>
                    <a:pt x="435864" y="60960"/>
                  </a:lnTo>
                  <a:lnTo>
                    <a:pt x="441960" y="60960"/>
                  </a:lnTo>
                  <a:lnTo>
                    <a:pt x="441960" y="51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845246" y="4842905"/>
            <a:ext cx="67310" cy="98996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1060" y="5917691"/>
            <a:ext cx="1522476" cy="7772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7927" y="6103620"/>
            <a:ext cx="1674876" cy="18287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7927" y="6400800"/>
            <a:ext cx="1368552" cy="173736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845246" y="6065112"/>
            <a:ext cx="67310" cy="5391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8011" y="6687311"/>
            <a:ext cx="1740408" cy="7772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4880" y="6877811"/>
            <a:ext cx="2072639" cy="757427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845246" y="6834699"/>
            <a:ext cx="67310" cy="8166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43355" y="7755635"/>
            <a:ext cx="2052827" cy="73913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845246" y="7704776"/>
            <a:ext cx="67310" cy="8197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9639" y="9232392"/>
            <a:ext cx="606551" cy="86868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162300" y="8688323"/>
            <a:ext cx="664845" cy="645160"/>
            <a:chOff x="3162300" y="8688323"/>
            <a:chExt cx="664845" cy="645160"/>
          </a:xfrm>
        </p:grpSpPr>
        <p:sp>
          <p:nvSpPr>
            <p:cNvPr id="70" name="object 70"/>
            <p:cNvSpPr/>
            <p:nvPr/>
          </p:nvSpPr>
          <p:spPr>
            <a:xfrm>
              <a:off x="3162300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3" y="644652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240024" y="8744711"/>
              <a:ext cx="524510" cy="146685"/>
            </a:xfrm>
            <a:custGeom>
              <a:avLst/>
              <a:gdLst/>
              <a:ahLst/>
              <a:cxnLst/>
              <a:rect l="l" t="t" r="r" b="b"/>
              <a:pathLst>
                <a:path w="524510" h="146684">
                  <a:moveTo>
                    <a:pt x="59436" y="117348"/>
                  </a:moveTo>
                  <a:lnTo>
                    <a:pt x="15240" y="117348"/>
                  </a:lnTo>
                  <a:lnTo>
                    <a:pt x="15240" y="131064"/>
                  </a:lnTo>
                  <a:lnTo>
                    <a:pt x="0" y="131064"/>
                  </a:lnTo>
                  <a:lnTo>
                    <a:pt x="0" y="146304"/>
                  </a:lnTo>
                  <a:lnTo>
                    <a:pt x="30467" y="146304"/>
                  </a:lnTo>
                  <a:lnTo>
                    <a:pt x="30467" y="132588"/>
                  </a:lnTo>
                  <a:lnTo>
                    <a:pt x="59436" y="132588"/>
                  </a:lnTo>
                  <a:lnTo>
                    <a:pt x="59436" y="117348"/>
                  </a:lnTo>
                  <a:close/>
                </a:path>
                <a:path w="524510" h="146684">
                  <a:moveTo>
                    <a:pt x="88379" y="117348"/>
                  </a:moveTo>
                  <a:lnTo>
                    <a:pt x="73152" y="117348"/>
                  </a:lnTo>
                  <a:lnTo>
                    <a:pt x="73152" y="132588"/>
                  </a:lnTo>
                  <a:lnTo>
                    <a:pt x="88379" y="132588"/>
                  </a:lnTo>
                  <a:lnTo>
                    <a:pt x="88379" y="117348"/>
                  </a:lnTo>
                  <a:close/>
                </a:path>
                <a:path w="524510" h="146684">
                  <a:moveTo>
                    <a:pt x="132588" y="15240"/>
                  </a:moveTo>
                  <a:lnTo>
                    <a:pt x="117348" y="15240"/>
                  </a:lnTo>
                  <a:lnTo>
                    <a:pt x="117348" y="0"/>
                  </a:lnTo>
                  <a:lnTo>
                    <a:pt x="102108" y="0"/>
                  </a:lnTo>
                  <a:lnTo>
                    <a:pt x="102108" y="15240"/>
                  </a:lnTo>
                  <a:lnTo>
                    <a:pt x="102108" y="28956"/>
                  </a:lnTo>
                  <a:lnTo>
                    <a:pt x="102108" y="30480"/>
                  </a:lnTo>
                  <a:lnTo>
                    <a:pt x="102108" y="44196"/>
                  </a:lnTo>
                  <a:lnTo>
                    <a:pt x="132588" y="44196"/>
                  </a:lnTo>
                  <a:lnTo>
                    <a:pt x="132588" y="30480"/>
                  </a:lnTo>
                  <a:lnTo>
                    <a:pt x="132588" y="28956"/>
                  </a:lnTo>
                  <a:lnTo>
                    <a:pt x="132588" y="15240"/>
                  </a:lnTo>
                  <a:close/>
                </a:path>
                <a:path w="524510" h="146684">
                  <a:moveTo>
                    <a:pt x="262128" y="88392"/>
                  </a:moveTo>
                  <a:lnTo>
                    <a:pt x="248412" y="88392"/>
                  </a:lnTo>
                  <a:lnTo>
                    <a:pt x="248412" y="73152"/>
                  </a:lnTo>
                  <a:lnTo>
                    <a:pt x="233172" y="73152"/>
                  </a:lnTo>
                  <a:lnTo>
                    <a:pt x="233172" y="57912"/>
                  </a:lnTo>
                  <a:lnTo>
                    <a:pt x="217932" y="57912"/>
                  </a:lnTo>
                  <a:lnTo>
                    <a:pt x="217932" y="73152"/>
                  </a:lnTo>
                  <a:lnTo>
                    <a:pt x="204216" y="73152"/>
                  </a:lnTo>
                  <a:lnTo>
                    <a:pt x="204216" y="88392"/>
                  </a:lnTo>
                  <a:lnTo>
                    <a:pt x="217932" y="88392"/>
                  </a:lnTo>
                  <a:lnTo>
                    <a:pt x="217932" y="102108"/>
                  </a:lnTo>
                  <a:lnTo>
                    <a:pt x="204216" y="102108"/>
                  </a:lnTo>
                  <a:lnTo>
                    <a:pt x="204216" y="88392"/>
                  </a:lnTo>
                  <a:lnTo>
                    <a:pt x="190500" y="88392"/>
                  </a:lnTo>
                  <a:lnTo>
                    <a:pt x="190500" y="73152"/>
                  </a:lnTo>
                  <a:lnTo>
                    <a:pt x="204216" y="73152"/>
                  </a:lnTo>
                  <a:lnTo>
                    <a:pt x="204216" y="59436"/>
                  </a:lnTo>
                  <a:lnTo>
                    <a:pt x="204216" y="57912"/>
                  </a:lnTo>
                  <a:lnTo>
                    <a:pt x="204216" y="44196"/>
                  </a:lnTo>
                  <a:lnTo>
                    <a:pt x="188976" y="44196"/>
                  </a:lnTo>
                  <a:lnTo>
                    <a:pt x="188976" y="59436"/>
                  </a:lnTo>
                  <a:lnTo>
                    <a:pt x="188976" y="73152"/>
                  </a:lnTo>
                  <a:lnTo>
                    <a:pt x="175260" y="73152"/>
                  </a:lnTo>
                  <a:lnTo>
                    <a:pt x="175260" y="88392"/>
                  </a:lnTo>
                  <a:lnTo>
                    <a:pt x="188976" y="88392"/>
                  </a:lnTo>
                  <a:lnTo>
                    <a:pt x="188976" y="10210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61544" y="131064"/>
                  </a:lnTo>
                  <a:lnTo>
                    <a:pt x="161544" y="117348"/>
                  </a:lnTo>
                  <a:lnTo>
                    <a:pt x="188976" y="117348"/>
                  </a:lnTo>
                  <a:lnTo>
                    <a:pt x="188976" y="102108"/>
                  </a:lnTo>
                  <a:lnTo>
                    <a:pt x="175260" y="102108"/>
                  </a:lnTo>
                  <a:lnTo>
                    <a:pt x="175260" y="8839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46304" y="102108"/>
                  </a:lnTo>
                  <a:lnTo>
                    <a:pt x="146304" y="103632"/>
                  </a:lnTo>
                  <a:lnTo>
                    <a:pt x="146304" y="117348"/>
                  </a:lnTo>
                  <a:lnTo>
                    <a:pt x="117348" y="117348"/>
                  </a:lnTo>
                  <a:lnTo>
                    <a:pt x="117348" y="103632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31064" y="88392"/>
                  </a:lnTo>
                  <a:lnTo>
                    <a:pt x="131064" y="103632"/>
                  </a:lnTo>
                  <a:lnTo>
                    <a:pt x="146304" y="103632"/>
                  </a:lnTo>
                  <a:lnTo>
                    <a:pt x="146304" y="102108"/>
                  </a:lnTo>
                  <a:lnTo>
                    <a:pt x="146304" y="88392"/>
                  </a:lnTo>
                  <a:lnTo>
                    <a:pt x="146304" y="73152"/>
                  </a:lnTo>
                  <a:lnTo>
                    <a:pt x="175260" y="73152"/>
                  </a:lnTo>
                  <a:lnTo>
                    <a:pt x="175260" y="59436"/>
                  </a:lnTo>
                  <a:lnTo>
                    <a:pt x="188976" y="59436"/>
                  </a:lnTo>
                  <a:lnTo>
                    <a:pt x="188976" y="44196"/>
                  </a:lnTo>
                  <a:lnTo>
                    <a:pt x="175260" y="44196"/>
                  </a:lnTo>
                  <a:lnTo>
                    <a:pt x="175260" y="30480"/>
                  </a:lnTo>
                  <a:lnTo>
                    <a:pt x="190500" y="30480"/>
                  </a:lnTo>
                  <a:lnTo>
                    <a:pt x="190500" y="15240"/>
                  </a:lnTo>
                  <a:lnTo>
                    <a:pt x="204216" y="15240"/>
                  </a:lnTo>
                  <a:lnTo>
                    <a:pt x="204216" y="0"/>
                  </a:lnTo>
                  <a:lnTo>
                    <a:pt x="188976" y="0"/>
                  </a:lnTo>
                  <a:lnTo>
                    <a:pt x="188976" y="15240"/>
                  </a:lnTo>
                  <a:lnTo>
                    <a:pt x="175260" y="15240"/>
                  </a:lnTo>
                  <a:lnTo>
                    <a:pt x="175260" y="0"/>
                  </a:lnTo>
                  <a:lnTo>
                    <a:pt x="160020" y="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44780" y="28956"/>
                  </a:lnTo>
                  <a:lnTo>
                    <a:pt x="144780" y="44196"/>
                  </a:lnTo>
                  <a:lnTo>
                    <a:pt x="160020" y="44196"/>
                  </a:lnTo>
                  <a:lnTo>
                    <a:pt x="160020" y="57912"/>
                  </a:lnTo>
                  <a:lnTo>
                    <a:pt x="144780" y="57912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57912"/>
                  </a:lnTo>
                  <a:lnTo>
                    <a:pt x="115824" y="57912"/>
                  </a:lnTo>
                  <a:lnTo>
                    <a:pt x="115824" y="73152"/>
                  </a:lnTo>
                  <a:lnTo>
                    <a:pt x="102108" y="73152"/>
                  </a:lnTo>
                  <a:lnTo>
                    <a:pt x="102108" y="146304"/>
                  </a:lnTo>
                  <a:lnTo>
                    <a:pt x="132588" y="146304"/>
                  </a:lnTo>
                  <a:lnTo>
                    <a:pt x="132588" y="132588"/>
                  </a:lnTo>
                  <a:lnTo>
                    <a:pt x="144780" y="132588"/>
                  </a:lnTo>
                  <a:lnTo>
                    <a:pt x="144780" y="146304"/>
                  </a:lnTo>
                  <a:lnTo>
                    <a:pt x="204216" y="146304"/>
                  </a:lnTo>
                  <a:lnTo>
                    <a:pt x="204216" y="132588"/>
                  </a:lnTo>
                  <a:lnTo>
                    <a:pt x="204216" y="131064"/>
                  </a:lnTo>
                  <a:lnTo>
                    <a:pt x="204216" y="117348"/>
                  </a:lnTo>
                  <a:lnTo>
                    <a:pt x="190500" y="117348"/>
                  </a:lnTo>
                  <a:lnTo>
                    <a:pt x="190500" y="103632"/>
                  </a:lnTo>
                  <a:lnTo>
                    <a:pt x="204216" y="103632"/>
                  </a:lnTo>
                  <a:lnTo>
                    <a:pt x="204216" y="117348"/>
                  </a:lnTo>
                  <a:lnTo>
                    <a:pt x="217932" y="117348"/>
                  </a:lnTo>
                  <a:lnTo>
                    <a:pt x="217932" y="132588"/>
                  </a:lnTo>
                  <a:lnTo>
                    <a:pt x="233172" y="132588"/>
                  </a:lnTo>
                  <a:lnTo>
                    <a:pt x="233172" y="117348"/>
                  </a:lnTo>
                  <a:lnTo>
                    <a:pt x="219456" y="117348"/>
                  </a:lnTo>
                  <a:lnTo>
                    <a:pt x="219456" y="103632"/>
                  </a:lnTo>
                  <a:lnTo>
                    <a:pt x="233172" y="103632"/>
                  </a:lnTo>
                  <a:lnTo>
                    <a:pt x="233172" y="88392"/>
                  </a:lnTo>
                  <a:lnTo>
                    <a:pt x="246888" y="88392"/>
                  </a:lnTo>
                  <a:lnTo>
                    <a:pt x="246888" y="103632"/>
                  </a:lnTo>
                  <a:lnTo>
                    <a:pt x="262128" y="103632"/>
                  </a:lnTo>
                  <a:lnTo>
                    <a:pt x="262128" y="88392"/>
                  </a:lnTo>
                  <a:close/>
                </a:path>
                <a:path w="524510" h="146684">
                  <a:moveTo>
                    <a:pt x="524256" y="117348"/>
                  </a:moveTo>
                  <a:lnTo>
                    <a:pt x="480060" y="117348"/>
                  </a:lnTo>
                  <a:lnTo>
                    <a:pt x="480060" y="131064"/>
                  </a:lnTo>
                  <a:lnTo>
                    <a:pt x="451104" y="131064"/>
                  </a:lnTo>
                  <a:lnTo>
                    <a:pt x="451104" y="117348"/>
                  </a:lnTo>
                  <a:lnTo>
                    <a:pt x="408432" y="117348"/>
                  </a:lnTo>
                  <a:lnTo>
                    <a:pt x="408432" y="103632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06908" y="88392"/>
                  </a:lnTo>
                  <a:lnTo>
                    <a:pt x="406908" y="73152"/>
                  </a:lnTo>
                  <a:lnTo>
                    <a:pt x="408432" y="73152"/>
                  </a:lnTo>
                  <a:lnTo>
                    <a:pt x="408432" y="59436"/>
                  </a:lnTo>
                  <a:lnTo>
                    <a:pt x="408432" y="0"/>
                  </a:lnTo>
                  <a:lnTo>
                    <a:pt x="393192" y="0"/>
                  </a:lnTo>
                  <a:lnTo>
                    <a:pt x="393192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7952" y="103632"/>
                  </a:lnTo>
                  <a:lnTo>
                    <a:pt x="377952" y="88392"/>
                  </a:lnTo>
                  <a:lnTo>
                    <a:pt x="393192" y="88392"/>
                  </a:lnTo>
                  <a:lnTo>
                    <a:pt x="393192" y="73152"/>
                  </a:lnTo>
                  <a:lnTo>
                    <a:pt x="379476" y="73152"/>
                  </a:lnTo>
                  <a:lnTo>
                    <a:pt x="379476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93192" y="30480"/>
                  </a:lnTo>
                  <a:lnTo>
                    <a:pt x="393192" y="15240"/>
                  </a:lnTo>
                  <a:lnTo>
                    <a:pt x="364236" y="15240"/>
                  </a:lnTo>
                  <a:lnTo>
                    <a:pt x="364236" y="28956"/>
                  </a:lnTo>
                  <a:lnTo>
                    <a:pt x="362712" y="28956"/>
                  </a:lnTo>
                  <a:lnTo>
                    <a:pt x="362712" y="44196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62712" y="88392"/>
                  </a:lnTo>
                  <a:lnTo>
                    <a:pt x="362712" y="44196"/>
                  </a:lnTo>
                  <a:lnTo>
                    <a:pt x="335280" y="44196"/>
                  </a:lnTo>
                  <a:lnTo>
                    <a:pt x="335280" y="30480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333756" y="0"/>
                  </a:lnTo>
                  <a:lnTo>
                    <a:pt x="333756" y="15240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21564" y="57912"/>
                  </a:lnTo>
                  <a:lnTo>
                    <a:pt x="321564" y="44196"/>
                  </a:lnTo>
                  <a:lnTo>
                    <a:pt x="333756" y="44196"/>
                  </a:lnTo>
                  <a:lnTo>
                    <a:pt x="333756" y="15240"/>
                  </a:lnTo>
                  <a:lnTo>
                    <a:pt x="320040" y="15240"/>
                  </a:lnTo>
                  <a:lnTo>
                    <a:pt x="320040" y="0"/>
                  </a:lnTo>
                  <a:lnTo>
                    <a:pt x="304800" y="0"/>
                  </a:lnTo>
                  <a:lnTo>
                    <a:pt x="304800" y="15240"/>
                  </a:lnTo>
                  <a:lnTo>
                    <a:pt x="304800" y="28956"/>
                  </a:lnTo>
                  <a:lnTo>
                    <a:pt x="291084" y="28956"/>
                  </a:lnTo>
                  <a:lnTo>
                    <a:pt x="291084" y="59436"/>
                  </a:lnTo>
                  <a:lnTo>
                    <a:pt x="291084" y="73152"/>
                  </a:lnTo>
                  <a:lnTo>
                    <a:pt x="277368" y="73152"/>
                  </a:lnTo>
                  <a:lnTo>
                    <a:pt x="277368" y="59436"/>
                  </a:lnTo>
                  <a:lnTo>
                    <a:pt x="291084" y="59436"/>
                  </a:lnTo>
                  <a:lnTo>
                    <a:pt x="291084" y="28956"/>
                  </a:lnTo>
                  <a:lnTo>
                    <a:pt x="277368" y="28956"/>
                  </a:lnTo>
                  <a:lnTo>
                    <a:pt x="277368" y="15240"/>
                  </a:lnTo>
                  <a:lnTo>
                    <a:pt x="291084" y="15240"/>
                  </a:lnTo>
                  <a:lnTo>
                    <a:pt x="291084" y="0"/>
                  </a:lnTo>
                  <a:lnTo>
                    <a:pt x="275844" y="0"/>
                  </a:lnTo>
                  <a:lnTo>
                    <a:pt x="275844" y="15240"/>
                  </a:lnTo>
                  <a:lnTo>
                    <a:pt x="262128" y="15240"/>
                  </a:lnTo>
                  <a:lnTo>
                    <a:pt x="262128" y="0"/>
                  </a:lnTo>
                  <a:lnTo>
                    <a:pt x="217932" y="0"/>
                  </a:lnTo>
                  <a:lnTo>
                    <a:pt x="217932" y="15240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217932" y="28956"/>
                  </a:lnTo>
                  <a:lnTo>
                    <a:pt x="217932" y="44196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88" y="30480"/>
                  </a:lnTo>
                  <a:lnTo>
                    <a:pt x="246888" y="44196"/>
                  </a:lnTo>
                  <a:lnTo>
                    <a:pt x="262128" y="44196"/>
                  </a:lnTo>
                  <a:lnTo>
                    <a:pt x="262128" y="57912"/>
                  </a:lnTo>
                  <a:lnTo>
                    <a:pt x="262128" y="59436"/>
                  </a:lnTo>
                  <a:lnTo>
                    <a:pt x="262128" y="73152"/>
                  </a:lnTo>
                  <a:lnTo>
                    <a:pt x="275844" y="73152"/>
                  </a:lnTo>
                  <a:lnTo>
                    <a:pt x="275844" y="131064"/>
                  </a:lnTo>
                  <a:lnTo>
                    <a:pt x="262128" y="131064"/>
                  </a:lnTo>
                  <a:lnTo>
                    <a:pt x="262128" y="117348"/>
                  </a:lnTo>
                  <a:lnTo>
                    <a:pt x="246888" y="117348"/>
                  </a:lnTo>
                  <a:lnTo>
                    <a:pt x="246888" y="131064"/>
                  </a:lnTo>
                  <a:lnTo>
                    <a:pt x="246888" y="132588"/>
                  </a:lnTo>
                  <a:lnTo>
                    <a:pt x="246888" y="146304"/>
                  </a:lnTo>
                  <a:lnTo>
                    <a:pt x="277368" y="146304"/>
                  </a:lnTo>
                  <a:lnTo>
                    <a:pt x="277368" y="132588"/>
                  </a:lnTo>
                  <a:lnTo>
                    <a:pt x="291084" y="132588"/>
                  </a:lnTo>
                  <a:lnTo>
                    <a:pt x="291084" y="146304"/>
                  </a:lnTo>
                  <a:lnTo>
                    <a:pt x="306324" y="146304"/>
                  </a:lnTo>
                  <a:lnTo>
                    <a:pt x="306324" y="132588"/>
                  </a:lnTo>
                  <a:lnTo>
                    <a:pt x="333756" y="132588"/>
                  </a:lnTo>
                  <a:lnTo>
                    <a:pt x="333756" y="146304"/>
                  </a:lnTo>
                  <a:lnTo>
                    <a:pt x="348996" y="146304"/>
                  </a:lnTo>
                  <a:lnTo>
                    <a:pt x="348996" y="131064"/>
                  </a:lnTo>
                  <a:lnTo>
                    <a:pt x="335280" y="131064"/>
                  </a:lnTo>
                  <a:lnTo>
                    <a:pt x="335280" y="117348"/>
                  </a:lnTo>
                  <a:lnTo>
                    <a:pt x="291084" y="117348"/>
                  </a:lnTo>
                  <a:lnTo>
                    <a:pt x="291084" y="103632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304800" y="88392"/>
                  </a:lnTo>
                  <a:lnTo>
                    <a:pt x="304800" y="103632"/>
                  </a:lnTo>
                  <a:lnTo>
                    <a:pt x="320040" y="103632"/>
                  </a:lnTo>
                  <a:lnTo>
                    <a:pt x="320040" y="88392"/>
                  </a:lnTo>
                  <a:lnTo>
                    <a:pt x="306324" y="88392"/>
                  </a:lnTo>
                  <a:lnTo>
                    <a:pt x="306324" y="73152"/>
                  </a:lnTo>
                  <a:lnTo>
                    <a:pt x="306324" y="59436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48996" y="103632"/>
                  </a:lnTo>
                  <a:lnTo>
                    <a:pt x="348996" y="117348"/>
                  </a:lnTo>
                  <a:lnTo>
                    <a:pt x="362712" y="117348"/>
                  </a:lnTo>
                  <a:lnTo>
                    <a:pt x="362712" y="132588"/>
                  </a:lnTo>
                  <a:lnTo>
                    <a:pt x="377952" y="132588"/>
                  </a:lnTo>
                  <a:lnTo>
                    <a:pt x="377952" y="146304"/>
                  </a:lnTo>
                  <a:lnTo>
                    <a:pt x="393192" y="146304"/>
                  </a:lnTo>
                  <a:lnTo>
                    <a:pt x="393192" y="132588"/>
                  </a:lnTo>
                  <a:lnTo>
                    <a:pt x="420624" y="132588"/>
                  </a:lnTo>
                  <a:lnTo>
                    <a:pt x="420624" y="146304"/>
                  </a:lnTo>
                  <a:lnTo>
                    <a:pt x="480060" y="146304"/>
                  </a:lnTo>
                  <a:lnTo>
                    <a:pt x="480060" y="132588"/>
                  </a:lnTo>
                  <a:lnTo>
                    <a:pt x="524256" y="132588"/>
                  </a:lnTo>
                  <a:lnTo>
                    <a:pt x="524256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224784" y="887577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45707" y="73152"/>
                  </a:moveTo>
                  <a:lnTo>
                    <a:pt x="30480" y="73152"/>
                  </a:lnTo>
                  <a:lnTo>
                    <a:pt x="30480" y="86868"/>
                  </a:lnTo>
                  <a:lnTo>
                    <a:pt x="15240" y="86868"/>
                  </a:lnTo>
                  <a:lnTo>
                    <a:pt x="15240" y="102108"/>
                  </a:lnTo>
                  <a:lnTo>
                    <a:pt x="1524" y="102108"/>
                  </a:lnTo>
                  <a:lnTo>
                    <a:pt x="1524" y="117348"/>
                  </a:lnTo>
                  <a:lnTo>
                    <a:pt x="16764" y="117348"/>
                  </a:lnTo>
                  <a:lnTo>
                    <a:pt x="16764" y="102108"/>
                  </a:lnTo>
                  <a:lnTo>
                    <a:pt x="30480" y="102108"/>
                  </a:lnTo>
                  <a:lnTo>
                    <a:pt x="30480" y="88392"/>
                  </a:lnTo>
                  <a:lnTo>
                    <a:pt x="45707" y="88392"/>
                  </a:lnTo>
                  <a:lnTo>
                    <a:pt x="45707" y="73152"/>
                  </a:lnTo>
                  <a:close/>
                </a:path>
                <a:path w="539750" h="131445">
                  <a:moveTo>
                    <a:pt x="74676" y="102108"/>
                  </a:moveTo>
                  <a:lnTo>
                    <a:pt x="30480" y="102108"/>
                  </a:lnTo>
                  <a:lnTo>
                    <a:pt x="30480" y="115824"/>
                  </a:lnTo>
                  <a:lnTo>
                    <a:pt x="30480" y="117348"/>
                  </a:lnTo>
                  <a:lnTo>
                    <a:pt x="30480" y="131064"/>
                  </a:lnTo>
                  <a:lnTo>
                    <a:pt x="45707" y="131064"/>
                  </a:lnTo>
                  <a:lnTo>
                    <a:pt x="45707" y="117348"/>
                  </a:lnTo>
                  <a:lnTo>
                    <a:pt x="59436" y="117348"/>
                  </a:lnTo>
                  <a:lnTo>
                    <a:pt x="59436" y="131064"/>
                  </a:lnTo>
                  <a:lnTo>
                    <a:pt x="74676" y="131064"/>
                  </a:lnTo>
                  <a:lnTo>
                    <a:pt x="74676" y="117348"/>
                  </a:lnTo>
                  <a:lnTo>
                    <a:pt x="74676" y="115824"/>
                  </a:lnTo>
                  <a:lnTo>
                    <a:pt x="74676" y="102108"/>
                  </a:lnTo>
                  <a:close/>
                </a:path>
                <a:path w="539750" h="131445">
                  <a:moveTo>
                    <a:pt x="118872" y="15240"/>
                  </a:moveTo>
                  <a:lnTo>
                    <a:pt x="88392" y="15240"/>
                  </a:lnTo>
                  <a:lnTo>
                    <a:pt x="88392" y="30480"/>
                  </a:lnTo>
                  <a:lnTo>
                    <a:pt x="118872" y="30480"/>
                  </a:lnTo>
                  <a:lnTo>
                    <a:pt x="118872" y="15240"/>
                  </a:lnTo>
                  <a:close/>
                </a:path>
                <a:path w="539750" h="131445">
                  <a:moveTo>
                    <a:pt x="510540" y="102108"/>
                  </a:moveTo>
                  <a:lnTo>
                    <a:pt x="495300" y="102108"/>
                  </a:lnTo>
                  <a:lnTo>
                    <a:pt x="495300" y="117348"/>
                  </a:lnTo>
                  <a:lnTo>
                    <a:pt x="510540" y="117348"/>
                  </a:lnTo>
                  <a:lnTo>
                    <a:pt x="510540" y="102108"/>
                  </a:lnTo>
                  <a:close/>
                </a:path>
                <a:path w="539750" h="131445">
                  <a:moveTo>
                    <a:pt x="539496" y="44196"/>
                  </a:moveTo>
                  <a:lnTo>
                    <a:pt x="524256" y="44196"/>
                  </a:lnTo>
                  <a:lnTo>
                    <a:pt x="524256" y="59436"/>
                  </a:lnTo>
                  <a:lnTo>
                    <a:pt x="539496" y="59436"/>
                  </a:lnTo>
                  <a:lnTo>
                    <a:pt x="539496" y="44196"/>
                  </a:lnTo>
                  <a:close/>
                </a:path>
                <a:path w="539750" h="131445">
                  <a:moveTo>
                    <a:pt x="539496" y="15240"/>
                  </a:moveTo>
                  <a:lnTo>
                    <a:pt x="509016" y="15240"/>
                  </a:lnTo>
                  <a:lnTo>
                    <a:pt x="509016" y="30480"/>
                  </a:lnTo>
                  <a:lnTo>
                    <a:pt x="509016" y="44196"/>
                  </a:lnTo>
                  <a:lnTo>
                    <a:pt x="495300" y="44196"/>
                  </a:lnTo>
                  <a:lnTo>
                    <a:pt x="495300" y="57912"/>
                  </a:lnTo>
                  <a:lnTo>
                    <a:pt x="481584" y="57912"/>
                  </a:lnTo>
                  <a:lnTo>
                    <a:pt x="481584" y="44196"/>
                  </a:lnTo>
                  <a:lnTo>
                    <a:pt x="495300" y="44196"/>
                  </a:lnTo>
                  <a:lnTo>
                    <a:pt x="495300" y="30480"/>
                  </a:lnTo>
                  <a:lnTo>
                    <a:pt x="509016" y="30480"/>
                  </a:lnTo>
                  <a:lnTo>
                    <a:pt x="509016" y="15240"/>
                  </a:lnTo>
                  <a:lnTo>
                    <a:pt x="495300" y="15240"/>
                  </a:lnTo>
                  <a:lnTo>
                    <a:pt x="495300" y="0"/>
                  </a:lnTo>
                  <a:lnTo>
                    <a:pt x="480060" y="0"/>
                  </a:lnTo>
                  <a:lnTo>
                    <a:pt x="480060" y="59436"/>
                  </a:lnTo>
                  <a:lnTo>
                    <a:pt x="480060" y="73152"/>
                  </a:lnTo>
                  <a:lnTo>
                    <a:pt x="466344" y="73152"/>
                  </a:lnTo>
                  <a:lnTo>
                    <a:pt x="466344" y="102108"/>
                  </a:lnTo>
                  <a:lnTo>
                    <a:pt x="466344" y="115824"/>
                  </a:lnTo>
                  <a:lnTo>
                    <a:pt x="452628" y="115824"/>
                  </a:lnTo>
                  <a:lnTo>
                    <a:pt x="452628" y="102108"/>
                  </a:lnTo>
                  <a:lnTo>
                    <a:pt x="466344" y="102108"/>
                  </a:lnTo>
                  <a:lnTo>
                    <a:pt x="466344" y="73152"/>
                  </a:lnTo>
                  <a:lnTo>
                    <a:pt x="466344" y="59436"/>
                  </a:lnTo>
                  <a:lnTo>
                    <a:pt x="480060" y="59436"/>
                  </a:lnTo>
                  <a:lnTo>
                    <a:pt x="480060" y="0"/>
                  </a:lnTo>
                  <a:lnTo>
                    <a:pt x="466344" y="0"/>
                  </a:lnTo>
                  <a:lnTo>
                    <a:pt x="466344" y="15240"/>
                  </a:lnTo>
                  <a:lnTo>
                    <a:pt x="466344" y="28956"/>
                  </a:lnTo>
                  <a:lnTo>
                    <a:pt x="464820" y="28956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37388" y="86868"/>
                  </a:lnTo>
                  <a:lnTo>
                    <a:pt x="437388" y="88392"/>
                  </a:lnTo>
                  <a:lnTo>
                    <a:pt x="437388" y="102108"/>
                  </a:lnTo>
                  <a:lnTo>
                    <a:pt x="423672" y="102108"/>
                  </a:lnTo>
                  <a:lnTo>
                    <a:pt x="423672" y="88392"/>
                  </a:lnTo>
                  <a:lnTo>
                    <a:pt x="437388" y="88392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3738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4820" y="73152"/>
                  </a:lnTo>
                  <a:lnTo>
                    <a:pt x="464820" y="28956"/>
                  </a:lnTo>
                  <a:lnTo>
                    <a:pt x="452628" y="28956"/>
                  </a:lnTo>
                  <a:lnTo>
                    <a:pt x="452628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7388" y="15240"/>
                  </a:lnTo>
                  <a:lnTo>
                    <a:pt x="437388" y="28956"/>
                  </a:lnTo>
                  <a:lnTo>
                    <a:pt x="435864" y="28956"/>
                  </a:lnTo>
                  <a:lnTo>
                    <a:pt x="435864" y="44196"/>
                  </a:lnTo>
                  <a:lnTo>
                    <a:pt x="437388" y="44196"/>
                  </a:lnTo>
                  <a:lnTo>
                    <a:pt x="437388" y="57912"/>
                  </a:lnTo>
                  <a:lnTo>
                    <a:pt x="422148" y="57912"/>
                  </a:lnTo>
                  <a:lnTo>
                    <a:pt x="422148" y="59436"/>
                  </a:lnTo>
                  <a:lnTo>
                    <a:pt x="422148" y="73152"/>
                  </a:lnTo>
                  <a:lnTo>
                    <a:pt x="394716" y="73152"/>
                  </a:lnTo>
                  <a:lnTo>
                    <a:pt x="394716" y="59436"/>
                  </a:lnTo>
                  <a:lnTo>
                    <a:pt x="422148" y="59436"/>
                  </a:lnTo>
                  <a:lnTo>
                    <a:pt x="422148" y="57912"/>
                  </a:lnTo>
                  <a:lnTo>
                    <a:pt x="422148" y="44196"/>
                  </a:lnTo>
                  <a:lnTo>
                    <a:pt x="408432" y="44196"/>
                  </a:lnTo>
                  <a:lnTo>
                    <a:pt x="408432" y="30480"/>
                  </a:lnTo>
                  <a:lnTo>
                    <a:pt x="423672" y="30480"/>
                  </a:lnTo>
                  <a:lnTo>
                    <a:pt x="423672" y="15240"/>
                  </a:lnTo>
                  <a:lnTo>
                    <a:pt x="393192" y="15240"/>
                  </a:lnTo>
                  <a:lnTo>
                    <a:pt x="393192" y="28956"/>
                  </a:lnTo>
                  <a:lnTo>
                    <a:pt x="377952" y="28956"/>
                  </a:lnTo>
                  <a:lnTo>
                    <a:pt x="377952" y="102108"/>
                  </a:lnTo>
                  <a:lnTo>
                    <a:pt x="364236" y="102108"/>
                  </a:lnTo>
                  <a:lnTo>
                    <a:pt x="364236" y="88392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50520" y="73152"/>
                  </a:lnTo>
                  <a:lnTo>
                    <a:pt x="350520" y="59436"/>
                  </a:lnTo>
                  <a:lnTo>
                    <a:pt x="364236" y="59436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44196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48996" y="15240"/>
                  </a:lnTo>
                  <a:lnTo>
                    <a:pt x="348996" y="102108"/>
                  </a:lnTo>
                  <a:lnTo>
                    <a:pt x="307848" y="102108"/>
                  </a:lnTo>
                  <a:lnTo>
                    <a:pt x="307848" y="88392"/>
                  </a:lnTo>
                  <a:lnTo>
                    <a:pt x="348996" y="88392"/>
                  </a:lnTo>
                  <a:lnTo>
                    <a:pt x="348996" y="57912"/>
                  </a:lnTo>
                  <a:lnTo>
                    <a:pt x="336804" y="57912"/>
                  </a:lnTo>
                  <a:lnTo>
                    <a:pt x="336804" y="44196"/>
                  </a:lnTo>
                  <a:lnTo>
                    <a:pt x="348996" y="44196"/>
                  </a:lnTo>
                  <a:lnTo>
                    <a:pt x="34899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20040" y="30480"/>
                  </a:lnTo>
                  <a:lnTo>
                    <a:pt x="320040" y="44196"/>
                  </a:lnTo>
                  <a:lnTo>
                    <a:pt x="306324" y="44196"/>
                  </a:lnTo>
                  <a:lnTo>
                    <a:pt x="306324" y="57912"/>
                  </a:lnTo>
                  <a:lnTo>
                    <a:pt x="291084" y="5791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77368" y="86868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57912"/>
                  </a:lnTo>
                  <a:lnTo>
                    <a:pt x="263652" y="57912"/>
                  </a:lnTo>
                  <a:lnTo>
                    <a:pt x="263652" y="44196"/>
                  </a:lnTo>
                  <a:lnTo>
                    <a:pt x="262128" y="44196"/>
                  </a:lnTo>
                  <a:lnTo>
                    <a:pt x="262128" y="73152"/>
                  </a:lnTo>
                  <a:lnTo>
                    <a:pt x="262128" y="86868"/>
                  </a:lnTo>
                  <a:lnTo>
                    <a:pt x="248412" y="86868"/>
                  </a:lnTo>
                  <a:lnTo>
                    <a:pt x="248412" y="88392"/>
                  </a:lnTo>
                  <a:lnTo>
                    <a:pt x="248412" y="102108"/>
                  </a:lnTo>
                  <a:lnTo>
                    <a:pt x="248412" y="115824"/>
                  </a:lnTo>
                  <a:lnTo>
                    <a:pt x="205740" y="115824"/>
                  </a:lnTo>
                  <a:lnTo>
                    <a:pt x="205740" y="102108"/>
                  </a:lnTo>
                  <a:lnTo>
                    <a:pt x="219456" y="102108"/>
                  </a:lnTo>
                  <a:lnTo>
                    <a:pt x="219456" y="88392"/>
                  </a:lnTo>
                  <a:lnTo>
                    <a:pt x="248412" y="88392"/>
                  </a:lnTo>
                  <a:lnTo>
                    <a:pt x="248412" y="86868"/>
                  </a:lnTo>
                  <a:lnTo>
                    <a:pt x="248412" y="73152"/>
                  </a:lnTo>
                  <a:lnTo>
                    <a:pt x="262128" y="73152"/>
                  </a:lnTo>
                  <a:lnTo>
                    <a:pt x="262128" y="44196"/>
                  </a:lnTo>
                  <a:lnTo>
                    <a:pt x="248412" y="44196"/>
                  </a:lnTo>
                  <a:lnTo>
                    <a:pt x="248412" y="57912"/>
                  </a:lnTo>
                  <a:lnTo>
                    <a:pt x="233172" y="57912"/>
                  </a:lnTo>
                  <a:lnTo>
                    <a:pt x="233172" y="73152"/>
                  </a:lnTo>
                  <a:lnTo>
                    <a:pt x="217932" y="73152"/>
                  </a:lnTo>
                  <a:lnTo>
                    <a:pt x="217932" y="86868"/>
                  </a:lnTo>
                  <a:lnTo>
                    <a:pt x="190500" y="86868"/>
                  </a:lnTo>
                  <a:lnTo>
                    <a:pt x="190500" y="73152"/>
                  </a:lnTo>
                  <a:lnTo>
                    <a:pt x="160020" y="73152"/>
                  </a:lnTo>
                  <a:lnTo>
                    <a:pt x="160020" y="88392"/>
                  </a:lnTo>
                  <a:lnTo>
                    <a:pt x="160020" y="102108"/>
                  </a:lnTo>
                  <a:lnTo>
                    <a:pt x="132588" y="102108"/>
                  </a:lnTo>
                  <a:lnTo>
                    <a:pt x="132588" y="88392"/>
                  </a:lnTo>
                  <a:lnTo>
                    <a:pt x="160020" y="88392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59436"/>
                  </a:lnTo>
                  <a:lnTo>
                    <a:pt x="176784" y="59436"/>
                  </a:lnTo>
                  <a:lnTo>
                    <a:pt x="176784" y="44196"/>
                  </a:lnTo>
                  <a:lnTo>
                    <a:pt x="188976" y="44196"/>
                  </a:lnTo>
                  <a:lnTo>
                    <a:pt x="188976" y="59436"/>
                  </a:lnTo>
                  <a:lnTo>
                    <a:pt x="219456" y="59436"/>
                  </a:lnTo>
                  <a:lnTo>
                    <a:pt x="219456" y="44196"/>
                  </a:lnTo>
                  <a:lnTo>
                    <a:pt x="248412" y="44196"/>
                  </a:lnTo>
                  <a:lnTo>
                    <a:pt x="248412" y="30480"/>
                  </a:lnTo>
                  <a:lnTo>
                    <a:pt x="263652" y="30480"/>
                  </a:lnTo>
                  <a:lnTo>
                    <a:pt x="263652" y="15240"/>
                  </a:lnTo>
                  <a:lnTo>
                    <a:pt x="233172" y="15240"/>
                  </a:lnTo>
                  <a:lnTo>
                    <a:pt x="233172" y="28956"/>
                  </a:lnTo>
                  <a:lnTo>
                    <a:pt x="190500" y="28956"/>
                  </a:lnTo>
                  <a:lnTo>
                    <a:pt x="190500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5240"/>
                  </a:lnTo>
                  <a:lnTo>
                    <a:pt x="131064" y="15240"/>
                  </a:lnTo>
                  <a:lnTo>
                    <a:pt x="131064" y="28956"/>
                  </a:lnTo>
                  <a:lnTo>
                    <a:pt x="131064" y="30480"/>
                  </a:lnTo>
                  <a:lnTo>
                    <a:pt x="131064" y="44196"/>
                  </a:lnTo>
                  <a:lnTo>
                    <a:pt x="146304" y="44196"/>
                  </a:lnTo>
                  <a:lnTo>
                    <a:pt x="146304" y="57912"/>
                  </a:lnTo>
                  <a:lnTo>
                    <a:pt x="118872" y="57912"/>
                  </a:lnTo>
                  <a:lnTo>
                    <a:pt x="118872" y="44196"/>
                  </a:lnTo>
                  <a:lnTo>
                    <a:pt x="117348" y="44196"/>
                  </a:lnTo>
                  <a:lnTo>
                    <a:pt x="117348" y="73152"/>
                  </a:lnTo>
                  <a:lnTo>
                    <a:pt x="117348" y="86868"/>
                  </a:lnTo>
                  <a:lnTo>
                    <a:pt x="103619" y="86868"/>
                  </a:lnTo>
                  <a:lnTo>
                    <a:pt x="103619" y="73152"/>
                  </a:lnTo>
                  <a:lnTo>
                    <a:pt x="117348" y="73152"/>
                  </a:lnTo>
                  <a:lnTo>
                    <a:pt x="117348" y="44196"/>
                  </a:lnTo>
                  <a:lnTo>
                    <a:pt x="74676" y="44196"/>
                  </a:lnTo>
                  <a:lnTo>
                    <a:pt x="74676" y="28956"/>
                  </a:lnTo>
                  <a:lnTo>
                    <a:pt x="30480" y="28956"/>
                  </a:lnTo>
                  <a:lnTo>
                    <a:pt x="30480" y="1524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1524" y="30480"/>
                  </a:lnTo>
                  <a:lnTo>
                    <a:pt x="1524" y="44196"/>
                  </a:lnTo>
                  <a:lnTo>
                    <a:pt x="15240" y="44196"/>
                  </a:lnTo>
                  <a:lnTo>
                    <a:pt x="15240" y="59436"/>
                  </a:lnTo>
                  <a:lnTo>
                    <a:pt x="45707" y="59436"/>
                  </a:lnTo>
                  <a:lnTo>
                    <a:pt x="45707" y="44196"/>
                  </a:lnTo>
                  <a:lnTo>
                    <a:pt x="59436" y="44196"/>
                  </a:lnTo>
                  <a:lnTo>
                    <a:pt x="59436" y="57912"/>
                  </a:lnTo>
                  <a:lnTo>
                    <a:pt x="59436" y="59436"/>
                  </a:lnTo>
                  <a:lnTo>
                    <a:pt x="59436" y="73152"/>
                  </a:lnTo>
                  <a:lnTo>
                    <a:pt x="74676" y="73152"/>
                  </a:lnTo>
                  <a:lnTo>
                    <a:pt x="74676" y="59436"/>
                  </a:lnTo>
                  <a:lnTo>
                    <a:pt x="102095" y="59436"/>
                  </a:lnTo>
                  <a:lnTo>
                    <a:pt x="102095" y="73152"/>
                  </a:lnTo>
                  <a:lnTo>
                    <a:pt x="88392" y="73152"/>
                  </a:lnTo>
                  <a:lnTo>
                    <a:pt x="88392" y="88392"/>
                  </a:lnTo>
                  <a:lnTo>
                    <a:pt x="102095" y="88392"/>
                  </a:lnTo>
                  <a:lnTo>
                    <a:pt x="102095" y="102108"/>
                  </a:lnTo>
                  <a:lnTo>
                    <a:pt x="88392" y="102108"/>
                  </a:lnTo>
                  <a:lnTo>
                    <a:pt x="88392" y="117348"/>
                  </a:lnTo>
                  <a:lnTo>
                    <a:pt x="103619" y="117348"/>
                  </a:lnTo>
                  <a:lnTo>
                    <a:pt x="103619" y="102108"/>
                  </a:lnTo>
                  <a:lnTo>
                    <a:pt x="131064" y="102108"/>
                  </a:lnTo>
                  <a:lnTo>
                    <a:pt x="131064" y="115824"/>
                  </a:lnTo>
                  <a:lnTo>
                    <a:pt x="117348" y="115824"/>
                  </a:lnTo>
                  <a:lnTo>
                    <a:pt x="117348" y="131064"/>
                  </a:lnTo>
                  <a:lnTo>
                    <a:pt x="176784" y="131064"/>
                  </a:lnTo>
                  <a:lnTo>
                    <a:pt x="176784" y="115824"/>
                  </a:lnTo>
                  <a:lnTo>
                    <a:pt x="161544" y="115824"/>
                  </a:lnTo>
                  <a:lnTo>
                    <a:pt x="161544" y="102108"/>
                  </a:lnTo>
                  <a:lnTo>
                    <a:pt x="190500" y="102108"/>
                  </a:lnTo>
                  <a:lnTo>
                    <a:pt x="190500" y="115824"/>
                  </a:lnTo>
                  <a:lnTo>
                    <a:pt x="190500" y="117348"/>
                  </a:lnTo>
                  <a:lnTo>
                    <a:pt x="190500" y="131064"/>
                  </a:lnTo>
                  <a:lnTo>
                    <a:pt x="263652" y="131064"/>
                  </a:lnTo>
                  <a:lnTo>
                    <a:pt x="263652" y="117348"/>
                  </a:lnTo>
                  <a:lnTo>
                    <a:pt x="263652" y="115824"/>
                  </a:lnTo>
                  <a:lnTo>
                    <a:pt x="263652" y="102108"/>
                  </a:lnTo>
                  <a:lnTo>
                    <a:pt x="263652" y="88392"/>
                  </a:lnTo>
                  <a:lnTo>
                    <a:pt x="277368" y="88392"/>
                  </a:lnTo>
                  <a:lnTo>
                    <a:pt x="277368" y="102108"/>
                  </a:lnTo>
                  <a:lnTo>
                    <a:pt x="277368" y="115824"/>
                  </a:lnTo>
                  <a:lnTo>
                    <a:pt x="277368" y="117348"/>
                  </a:lnTo>
                  <a:lnTo>
                    <a:pt x="277368" y="131064"/>
                  </a:lnTo>
                  <a:lnTo>
                    <a:pt x="292608" y="131064"/>
                  </a:lnTo>
                  <a:lnTo>
                    <a:pt x="292608" y="117348"/>
                  </a:lnTo>
                  <a:lnTo>
                    <a:pt x="306324" y="117348"/>
                  </a:lnTo>
                  <a:lnTo>
                    <a:pt x="306324" y="131064"/>
                  </a:lnTo>
                  <a:lnTo>
                    <a:pt x="365760" y="131064"/>
                  </a:lnTo>
                  <a:lnTo>
                    <a:pt x="365760" y="117348"/>
                  </a:lnTo>
                  <a:lnTo>
                    <a:pt x="394716" y="117348"/>
                  </a:lnTo>
                  <a:lnTo>
                    <a:pt x="394716" y="102108"/>
                  </a:lnTo>
                  <a:lnTo>
                    <a:pt x="393192" y="102108"/>
                  </a:lnTo>
                  <a:lnTo>
                    <a:pt x="393192" y="88392"/>
                  </a:lnTo>
                  <a:lnTo>
                    <a:pt x="408432" y="88392"/>
                  </a:lnTo>
                  <a:lnTo>
                    <a:pt x="408432" y="102108"/>
                  </a:lnTo>
                  <a:lnTo>
                    <a:pt x="422148" y="102108"/>
                  </a:lnTo>
                  <a:lnTo>
                    <a:pt x="422148" y="115824"/>
                  </a:lnTo>
                  <a:lnTo>
                    <a:pt x="408432" y="115824"/>
                  </a:lnTo>
                  <a:lnTo>
                    <a:pt x="408432" y="131064"/>
                  </a:lnTo>
                  <a:lnTo>
                    <a:pt x="423672" y="131064"/>
                  </a:lnTo>
                  <a:lnTo>
                    <a:pt x="423672" y="117348"/>
                  </a:lnTo>
                  <a:lnTo>
                    <a:pt x="451104" y="117348"/>
                  </a:lnTo>
                  <a:lnTo>
                    <a:pt x="451104" y="131064"/>
                  </a:lnTo>
                  <a:lnTo>
                    <a:pt x="466344" y="131064"/>
                  </a:lnTo>
                  <a:lnTo>
                    <a:pt x="466344" y="117348"/>
                  </a:lnTo>
                  <a:lnTo>
                    <a:pt x="481584" y="117348"/>
                  </a:lnTo>
                  <a:lnTo>
                    <a:pt x="481584" y="102108"/>
                  </a:lnTo>
                  <a:lnTo>
                    <a:pt x="481584" y="88392"/>
                  </a:lnTo>
                  <a:lnTo>
                    <a:pt x="495300" y="88392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88392"/>
                  </a:lnTo>
                  <a:lnTo>
                    <a:pt x="524256" y="88392"/>
                  </a:lnTo>
                  <a:lnTo>
                    <a:pt x="524256" y="102108"/>
                  </a:lnTo>
                  <a:lnTo>
                    <a:pt x="539496" y="102108"/>
                  </a:lnTo>
                  <a:lnTo>
                    <a:pt x="539496" y="88392"/>
                  </a:lnTo>
                  <a:lnTo>
                    <a:pt x="539496" y="86868"/>
                  </a:lnTo>
                  <a:lnTo>
                    <a:pt x="539496" y="73152"/>
                  </a:lnTo>
                  <a:lnTo>
                    <a:pt x="510540" y="73152"/>
                  </a:lnTo>
                  <a:lnTo>
                    <a:pt x="510540" y="59436"/>
                  </a:lnTo>
                  <a:lnTo>
                    <a:pt x="510540" y="57912"/>
                  </a:lnTo>
                  <a:lnTo>
                    <a:pt x="510540" y="44196"/>
                  </a:lnTo>
                  <a:lnTo>
                    <a:pt x="524256" y="44196"/>
                  </a:lnTo>
                  <a:lnTo>
                    <a:pt x="524256" y="30480"/>
                  </a:lnTo>
                  <a:lnTo>
                    <a:pt x="539496" y="30480"/>
                  </a:lnTo>
                  <a:lnTo>
                    <a:pt x="539496" y="1524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226308" y="8991599"/>
              <a:ext cx="494030" cy="30480"/>
            </a:xfrm>
            <a:custGeom>
              <a:avLst/>
              <a:gdLst/>
              <a:ahLst/>
              <a:cxnLst/>
              <a:rect l="l" t="t" r="r" b="b"/>
              <a:pathLst>
                <a:path w="494029" h="30479">
                  <a:moveTo>
                    <a:pt x="15240" y="15240"/>
                  </a:moveTo>
                  <a:lnTo>
                    <a:pt x="0" y="15240"/>
                  </a:lnTo>
                  <a:lnTo>
                    <a:pt x="0" y="30480"/>
                  </a:lnTo>
                  <a:lnTo>
                    <a:pt x="15240" y="30480"/>
                  </a:lnTo>
                  <a:lnTo>
                    <a:pt x="15240" y="15240"/>
                  </a:lnTo>
                  <a:close/>
                </a:path>
                <a:path w="494029" h="30479">
                  <a:moveTo>
                    <a:pt x="464820" y="0"/>
                  </a:moveTo>
                  <a:lnTo>
                    <a:pt x="449580" y="0"/>
                  </a:lnTo>
                  <a:lnTo>
                    <a:pt x="449580" y="15240"/>
                  </a:lnTo>
                  <a:lnTo>
                    <a:pt x="464820" y="15240"/>
                  </a:lnTo>
                  <a:lnTo>
                    <a:pt x="464820" y="0"/>
                  </a:lnTo>
                  <a:close/>
                </a:path>
                <a:path w="494029" h="30479">
                  <a:moveTo>
                    <a:pt x="493776" y="0"/>
                  </a:moveTo>
                  <a:lnTo>
                    <a:pt x="478536" y="0"/>
                  </a:lnTo>
                  <a:lnTo>
                    <a:pt x="478536" y="15240"/>
                  </a:lnTo>
                  <a:lnTo>
                    <a:pt x="493776" y="15240"/>
                  </a:lnTo>
                  <a:lnTo>
                    <a:pt x="4937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268979" y="901445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 h="0">
                  <a:moveTo>
                    <a:pt x="0" y="0"/>
                  </a:moveTo>
                  <a:lnTo>
                    <a:pt x="495300" y="0"/>
                  </a:lnTo>
                </a:path>
              </a:pathLst>
            </a:custGeom>
            <a:ln w="15240">
              <a:solidFill>
                <a:srgbClr val="01020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224784" y="9020555"/>
              <a:ext cx="539750" cy="117475"/>
            </a:xfrm>
            <a:custGeom>
              <a:avLst/>
              <a:gdLst/>
              <a:ahLst/>
              <a:cxnLst/>
              <a:rect l="l" t="t" r="r" b="b"/>
              <a:pathLst>
                <a:path w="539750" h="117475">
                  <a:moveTo>
                    <a:pt x="74676" y="73152"/>
                  </a:moveTo>
                  <a:lnTo>
                    <a:pt x="44183" y="73152"/>
                  </a:lnTo>
                  <a:lnTo>
                    <a:pt x="44183" y="88392"/>
                  </a:lnTo>
                  <a:lnTo>
                    <a:pt x="30480" y="88392"/>
                  </a:lnTo>
                  <a:lnTo>
                    <a:pt x="30480" y="103632"/>
                  </a:lnTo>
                  <a:lnTo>
                    <a:pt x="45707" y="103632"/>
                  </a:lnTo>
                  <a:lnTo>
                    <a:pt x="45707" y="88392"/>
                  </a:lnTo>
                  <a:lnTo>
                    <a:pt x="59436" y="88392"/>
                  </a:lnTo>
                  <a:lnTo>
                    <a:pt x="59436" y="103632"/>
                  </a:lnTo>
                  <a:lnTo>
                    <a:pt x="74676" y="103632"/>
                  </a:lnTo>
                  <a:lnTo>
                    <a:pt x="74676" y="88392"/>
                  </a:lnTo>
                  <a:lnTo>
                    <a:pt x="74676" y="73152"/>
                  </a:lnTo>
                  <a:close/>
                </a:path>
                <a:path w="539750" h="117475">
                  <a:moveTo>
                    <a:pt x="103619" y="44196"/>
                  </a:moveTo>
                  <a:lnTo>
                    <a:pt x="88392" y="44196"/>
                  </a:lnTo>
                  <a:lnTo>
                    <a:pt x="88392" y="59436"/>
                  </a:lnTo>
                  <a:lnTo>
                    <a:pt x="103619" y="59436"/>
                  </a:lnTo>
                  <a:lnTo>
                    <a:pt x="103619" y="44196"/>
                  </a:lnTo>
                  <a:close/>
                </a:path>
                <a:path w="539750" h="117475">
                  <a:moveTo>
                    <a:pt x="117348" y="0"/>
                  </a:moveTo>
                  <a:lnTo>
                    <a:pt x="102095" y="0"/>
                  </a:lnTo>
                  <a:lnTo>
                    <a:pt x="102095" y="15240"/>
                  </a:lnTo>
                  <a:lnTo>
                    <a:pt x="73152" y="15240"/>
                  </a:lnTo>
                  <a:lnTo>
                    <a:pt x="73152" y="28956"/>
                  </a:lnTo>
                  <a:lnTo>
                    <a:pt x="60960" y="28956"/>
                  </a:lnTo>
                  <a:lnTo>
                    <a:pt x="60960" y="15240"/>
                  </a:lnTo>
                  <a:lnTo>
                    <a:pt x="59436" y="15240"/>
                  </a:lnTo>
                  <a:lnTo>
                    <a:pt x="59436" y="0"/>
                  </a:lnTo>
                  <a:lnTo>
                    <a:pt x="15240" y="0"/>
                  </a:lnTo>
                  <a:lnTo>
                    <a:pt x="15240" y="15240"/>
                  </a:lnTo>
                  <a:lnTo>
                    <a:pt x="1524" y="15240"/>
                  </a:lnTo>
                  <a:lnTo>
                    <a:pt x="1524" y="28956"/>
                  </a:lnTo>
                  <a:lnTo>
                    <a:pt x="1524" y="30480"/>
                  </a:lnTo>
                  <a:lnTo>
                    <a:pt x="1524" y="44196"/>
                  </a:lnTo>
                  <a:lnTo>
                    <a:pt x="1524" y="59436"/>
                  </a:lnTo>
                  <a:lnTo>
                    <a:pt x="15240" y="59436"/>
                  </a:lnTo>
                  <a:lnTo>
                    <a:pt x="15240" y="73152"/>
                  </a:lnTo>
                  <a:lnTo>
                    <a:pt x="0" y="73152"/>
                  </a:lnTo>
                  <a:lnTo>
                    <a:pt x="0" y="88392"/>
                  </a:lnTo>
                  <a:lnTo>
                    <a:pt x="1524" y="88392"/>
                  </a:lnTo>
                  <a:lnTo>
                    <a:pt x="1524" y="102108"/>
                  </a:lnTo>
                  <a:lnTo>
                    <a:pt x="1524" y="103632"/>
                  </a:lnTo>
                  <a:lnTo>
                    <a:pt x="1524" y="117348"/>
                  </a:lnTo>
                  <a:lnTo>
                    <a:pt x="16764" y="117348"/>
                  </a:lnTo>
                  <a:lnTo>
                    <a:pt x="16764" y="103632"/>
                  </a:lnTo>
                  <a:lnTo>
                    <a:pt x="16764" y="102108"/>
                  </a:lnTo>
                  <a:lnTo>
                    <a:pt x="16764" y="88392"/>
                  </a:lnTo>
                  <a:lnTo>
                    <a:pt x="30480" y="88392"/>
                  </a:lnTo>
                  <a:lnTo>
                    <a:pt x="30480" y="74676"/>
                  </a:lnTo>
                  <a:lnTo>
                    <a:pt x="30480" y="73152"/>
                  </a:lnTo>
                  <a:lnTo>
                    <a:pt x="30480" y="59436"/>
                  </a:lnTo>
                  <a:lnTo>
                    <a:pt x="16764" y="59436"/>
                  </a:lnTo>
                  <a:lnTo>
                    <a:pt x="16764" y="44196"/>
                  </a:lnTo>
                  <a:lnTo>
                    <a:pt x="16764" y="30480"/>
                  </a:lnTo>
                  <a:lnTo>
                    <a:pt x="16764" y="28956"/>
                  </a:lnTo>
                  <a:lnTo>
                    <a:pt x="16764" y="15240"/>
                  </a:lnTo>
                  <a:lnTo>
                    <a:pt x="30480" y="15240"/>
                  </a:lnTo>
                  <a:lnTo>
                    <a:pt x="30480" y="30480"/>
                  </a:lnTo>
                  <a:lnTo>
                    <a:pt x="59436" y="30480"/>
                  </a:lnTo>
                  <a:lnTo>
                    <a:pt x="59436" y="44196"/>
                  </a:lnTo>
                  <a:lnTo>
                    <a:pt x="59436" y="59436"/>
                  </a:lnTo>
                  <a:lnTo>
                    <a:pt x="74676" y="59436"/>
                  </a:lnTo>
                  <a:lnTo>
                    <a:pt x="74676" y="44196"/>
                  </a:lnTo>
                  <a:lnTo>
                    <a:pt x="74676" y="30480"/>
                  </a:lnTo>
                  <a:lnTo>
                    <a:pt x="103619" y="30480"/>
                  </a:lnTo>
                  <a:lnTo>
                    <a:pt x="103619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39750" h="117475">
                  <a:moveTo>
                    <a:pt x="118872" y="73152"/>
                  </a:moveTo>
                  <a:lnTo>
                    <a:pt x="88392" y="73152"/>
                  </a:lnTo>
                  <a:lnTo>
                    <a:pt x="88392" y="88392"/>
                  </a:lnTo>
                  <a:lnTo>
                    <a:pt x="102095" y="88392"/>
                  </a:lnTo>
                  <a:lnTo>
                    <a:pt x="102095" y="103632"/>
                  </a:lnTo>
                  <a:lnTo>
                    <a:pt x="117348" y="103632"/>
                  </a:lnTo>
                  <a:lnTo>
                    <a:pt x="117348" y="88392"/>
                  </a:lnTo>
                  <a:lnTo>
                    <a:pt x="118872" y="88392"/>
                  </a:lnTo>
                  <a:lnTo>
                    <a:pt x="118872" y="73152"/>
                  </a:lnTo>
                  <a:close/>
                </a:path>
                <a:path w="539750" h="117475">
                  <a:moveTo>
                    <a:pt x="219456" y="88392"/>
                  </a:moveTo>
                  <a:lnTo>
                    <a:pt x="176784" y="88392"/>
                  </a:lnTo>
                  <a:lnTo>
                    <a:pt x="176784" y="73152"/>
                  </a:lnTo>
                  <a:lnTo>
                    <a:pt x="146304" y="73152"/>
                  </a:lnTo>
                  <a:lnTo>
                    <a:pt x="146304" y="59436"/>
                  </a:lnTo>
                  <a:lnTo>
                    <a:pt x="132588" y="59436"/>
                  </a:lnTo>
                  <a:lnTo>
                    <a:pt x="132588" y="44196"/>
                  </a:lnTo>
                  <a:lnTo>
                    <a:pt x="117348" y="44196"/>
                  </a:lnTo>
                  <a:lnTo>
                    <a:pt x="117348" y="59436"/>
                  </a:lnTo>
                  <a:lnTo>
                    <a:pt x="131064" y="59436"/>
                  </a:lnTo>
                  <a:lnTo>
                    <a:pt x="131064" y="74676"/>
                  </a:lnTo>
                  <a:lnTo>
                    <a:pt x="132588" y="74676"/>
                  </a:lnTo>
                  <a:lnTo>
                    <a:pt x="132588" y="88392"/>
                  </a:lnTo>
                  <a:lnTo>
                    <a:pt x="146304" y="88392"/>
                  </a:lnTo>
                  <a:lnTo>
                    <a:pt x="146304" y="103632"/>
                  </a:lnTo>
                  <a:lnTo>
                    <a:pt x="219456" y="103632"/>
                  </a:lnTo>
                  <a:lnTo>
                    <a:pt x="219456" y="88392"/>
                  </a:lnTo>
                  <a:close/>
                </a:path>
                <a:path w="539750" h="117475">
                  <a:moveTo>
                    <a:pt x="234696" y="0"/>
                  </a:moveTo>
                  <a:lnTo>
                    <a:pt x="219456" y="0"/>
                  </a:lnTo>
                  <a:lnTo>
                    <a:pt x="219456" y="15240"/>
                  </a:lnTo>
                  <a:lnTo>
                    <a:pt x="234696" y="15240"/>
                  </a:lnTo>
                  <a:lnTo>
                    <a:pt x="234696" y="0"/>
                  </a:lnTo>
                  <a:close/>
                </a:path>
                <a:path w="539750" h="117475">
                  <a:moveTo>
                    <a:pt x="393192" y="59436"/>
                  </a:moveTo>
                  <a:lnTo>
                    <a:pt x="377952" y="59436"/>
                  </a:lnTo>
                  <a:lnTo>
                    <a:pt x="377952" y="74676"/>
                  </a:lnTo>
                  <a:lnTo>
                    <a:pt x="393192" y="74676"/>
                  </a:lnTo>
                  <a:lnTo>
                    <a:pt x="393192" y="59436"/>
                  </a:lnTo>
                  <a:close/>
                </a:path>
                <a:path w="539750" h="117475">
                  <a:moveTo>
                    <a:pt x="408432" y="0"/>
                  </a:moveTo>
                  <a:lnTo>
                    <a:pt x="377952" y="0"/>
                  </a:lnTo>
                  <a:lnTo>
                    <a:pt x="377952" y="15240"/>
                  </a:lnTo>
                  <a:lnTo>
                    <a:pt x="365760" y="15240"/>
                  </a:lnTo>
                  <a:lnTo>
                    <a:pt x="365760" y="0"/>
                  </a:lnTo>
                  <a:lnTo>
                    <a:pt x="348996" y="0"/>
                  </a:lnTo>
                  <a:lnTo>
                    <a:pt x="348996" y="30480"/>
                  </a:lnTo>
                  <a:lnTo>
                    <a:pt x="348996" y="44196"/>
                  </a:lnTo>
                  <a:lnTo>
                    <a:pt x="335280" y="44196"/>
                  </a:lnTo>
                  <a:lnTo>
                    <a:pt x="335280" y="30480"/>
                  </a:lnTo>
                  <a:lnTo>
                    <a:pt x="348996" y="30480"/>
                  </a:lnTo>
                  <a:lnTo>
                    <a:pt x="348996" y="0"/>
                  </a:lnTo>
                  <a:lnTo>
                    <a:pt x="335280" y="0"/>
                  </a:lnTo>
                  <a:lnTo>
                    <a:pt x="335280" y="15240"/>
                  </a:lnTo>
                  <a:lnTo>
                    <a:pt x="335280" y="28956"/>
                  </a:lnTo>
                  <a:lnTo>
                    <a:pt x="321564" y="28956"/>
                  </a:lnTo>
                  <a:lnTo>
                    <a:pt x="321564" y="15240"/>
                  </a:lnTo>
                  <a:lnTo>
                    <a:pt x="335280" y="15240"/>
                  </a:lnTo>
                  <a:lnTo>
                    <a:pt x="335280" y="0"/>
                  </a:lnTo>
                  <a:lnTo>
                    <a:pt x="320040" y="0"/>
                  </a:lnTo>
                  <a:lnTo>
                    <a:pt x="320040" y="30480"/>
                  </a:lnTo>
                  <a:lnTo>
                    <a:pt x="320040" y="44196"/>
                  </a:lnTo>
                  <a:lnTo>
                    <a:pt x="320040" y="59436"/>
                  </a:lnTo>
                  <a:lnTo>
                    <a:pt x="292608" y="59436"/>
                  </a:lnTo>
                  <a:lnTo>
                    <a:pt x="292608" y="44196"/>
                  </a:lnTo>
                  <a:lnTo>
                    <a:pt x="292608" y="30480"/>
                  </a:lnTo>
                  <a:lnTo>
                    <a:pt x="320040" y="30480"/>
                  </a:lnTo>
                  <a:lnTo>
                    <a:pt x="320040" y="0"/>
                  </a:lnTo>
                  <a:lnTo>
                    <a:pt x="306324" y="0"/>
                  </a:lnTo>
                  <a:lnTo>
                    <a:pt x="306324" y="15240"/>
                  </a:lnTo>
                  <a:lnTo>
                    <a:pt x="291084" y="15240"/>
                  </a:lnTo>
                  <a:lnTo>
                    <a:pt x="291084" y="59436"/>
                  </a:lnTo>
                  <a:lnTo>
                    <a:pt x="291084" y="73152"/>
                  </a:lnTo>
                  <a:lnTo>
                    <a:pt x="291084" y="74676"/>
                  </a:lnTo>
                  <a:lnTo>
                    <a:pt x="291084" y="88392"/>
                  </a:lnTo>
                  <a:lnTo>
                    <a:pt x="277368" y="88392"/>
                  </a:lnTo>
                  <a:lnTo>
                    <a:pt x="277368" y="74676"/>
                  </a:lnTo>
                  <a:lnTo>
                    <a:pt x="277368" y="73152"/>
                  </a:lnTo>
                  <a:lnTo>
                    <a:pt x="277368" y="59436"/>
                  </a:lnTo>
                  <a:lnTo>
                    <a:pt x="291084" y="59436"/>
                  </a:lnTo>
                  <a:lnTo>
                    <a:pt x="291084" y="15240"/>
                  </a:lnTo>
                  <a:lnTo>
                    <a:pt x="277368" y="15240"/>
                  </a:lnTo>
                  <a:lnTo>
                    <a:pt x="277368" y="28956"/>
                  </a:lnTo>
                  <a:lnTo>
                    <a:pt x="277368" y="30480"/>
                  </a:lnTo>
                  <a:lnTo>
                    <a:pt x="277368" y="44196"/>
                  </a:lnTo>
                  <a:lnTo>
                    <a:pt x="263652" y="44196"/>
                  </a:lnTo>
                  <a:lnTo>
                    <a:pt x="263652" y="30480"/>
                  </a:lnTo>
                  <a:lnTo>
                    <a:pt x="263652" y="28956"/>
                  </a:lnTo>
                  <a:lnTo>
                    <a:pt x="263652" y="15240"/>
                  </a:lnTo>
                  <a:lnTo>
                    <a:pt x="277368" y="15240"/>
                  </a:lnTo>
                  <a:lnTo>
                    <a:pt x="277368" y="0"/>
                  </a:lnTo>
                  <a:lnTo>
                    <a:pt x="246888" y="0"/>
                  </a:lnTo>
                  <a:lnTo>
                    <a:pt x="246888" y="15240"/>
                  </a:lnTo>
                  <a:lnTo>
                    <a:pt x="248412" y="15240"/>
                  </a:lnTo>
                  <a:lnTo>
                    <a:pt x="248412" y="28956"/>
                  </a:lnTo>
                  <a:lnTo>
                    <a:pt x="219456" y="28956"/>
                  </a:lnTo>
                  <a:lnTo>
                    <a:pt x="219456" y="15240"/>
                  </a:lnTo>
                  <a:lnTo>
                    <a:pt x="204216" y="15240"/>
                  </a:lnTo>
                  <a:lnTo>
                    <a:pt x="204216" y="28956"/>
                  </a:lnTo>
                  <a:lnTo>
                    <a:pt x="190500" y="28956"/>
                  </a:lnTo>
                  <a:lnTo>
                    <a:pt x="190500" y="15240"/>
                  </a:lnTo>
                  <a:lnTo>
                    <a:pt x="176784" y="15240"/>
                  </a:lnTo>
                  <a:lnTo>
                    <a:pt x="176784" y="0"/>
                  </a:lnTo>
                  <a:lnTo>
                    <a:pt x="175260" y="0"/>
                  </a:lnTo>
                  <a:lnTo>
                    <a:pt x="175260" y="15240"/>
                  </a:lnTo>
                  <a:lnTo>
                    <a:pt x="175260" y="28956"/>
                  </a:lnTo>
                  <a:lnTo>
                    <a:pt x="161544" y="28956"/>
                  </a:lnTo>
                  <a:lnTo>
                    <a:pt x="161544" y="15240"/>
                  </a:lnTo>
                  <a:lnTo>
                    <a:pt x="175260" y="15240"/>
                  </a:lnTo>
                  <a:lnTo>
                    <a:pt x="175260" y="0"/>
                  </a:lnTo>
                  <a:lnTo>
                    <a:pt x="146304" y="0"/>
                  </a:lnTo>
                  <a:lnTo>
                    <a:pt x="146304" y="15240"/>
                  </a:lnTo>
                  <a:lnTo>
                    <a:pt x="117348" y="15240"/>
                  </a:lnTo>
                  <a:lnTo>
                    <a:pt x="117348" y="30480"/>
                  </a:lnTo>
                  <a:lnTo>
                    <a:pt x="132588" y="30480"/>
                  </a:lnTo>
                  <a:lnTo>
                    <a:pt x="132588" y="44196"/>
                  </a:lnTo>
                  <a:lnTo>
                    <a:pt x="146304" y="44196"/>
                  </a:lnTo>
                  <a:lnTo>
                    <a:pt x="146304" y="59436"/>
                  </a:lnTo>
                  <a:lnTo>
                    <a:pt x="161544" y="59436"/>
                  </a:lnTo>
                  <a:lnTo>
                    <a:pt x="161544" y="44196"/>
                  </a:lnTo>
                  <a:lnTo>
                    <a:pt x="188976" y="44196"/>
                  </a:lnTo>
                  <a:lnTo>
                    <a:pt x="188976" y="59436"/>
                  </a:lnTo>
                  <a:lnTo>
                    <a:pt x="190500" y="59436"/>
                  </a:lnTo>
                  <a:lnTo>
                    <a:pt x="190500" y="74676"/>
                  </a:lnTo>
                  <a:lnTo>
                    <a:pt x="205740" y="74676"/>
                  </a:lnTo>
                  <a:lnTo>
                    <a:pt x="205740" y="59436"/>
                  </a:lnTo>
                  <a:lnTo>
                    <a:pt x="219456" y="59436"/>
                  </a:lnTo>
                  <a:lnTo>
                    <a:pt x="219456" y="44196"/>
                  </a:lnTo>
                  <a:lnTo>
                    <a:pt x="233172" y="44196"/>
                  </a:lnTo>
                  <a:lnTo>
                    <a:pt x="233172" y="59436"/>
                  </a:lnTo>
                  <a:lnTo>
                    <a:pt x="219456" y="59436"/>
                  </a:lnTo>
                  <a:lnTo>
                    <a:pt x="219456" y="74676"/>
                  </a:lnTo>
                  <a:lnTo>
                    <a:pt x="234696" y="74676"/>
                  </a:lnTo>
                  <a:lnTo>
                    <a:pt x="234696" y="59436"/>
                  </a:lnTo>
                  <a:lnTo>
                    <a:pt x="248412" y="59436"/>
                  </a:lnTo>
                  <a:lnTo>
                    <a:pt x="248412" y="44196"/>
                  </a:lnTo>
                  <a:lnTo>
                    <a:pt x="262128" y="44196"/>
                  </a:lnTo>
                  <a:lnTo>
                    <a:pt x="262128" y="59436"/>
                  </a:lnTo>
                  <a:lnTo>
                    <a:pt x="262128" y="73152"/>
                  </a:lnTo>
                  <a:lnTo>
                    <a:pt x="246888" y="73152"/>
                  </a:lnTo>
                  <a:lnTo>
                    <a:pt x="246888" y="88392"/>
                  </a:lnTo>
                  <a:lnTo>
                    <a:pt x="233172" y="88392"/>
                  </a:lnTo>
                  <a:lnTo>
                    <a:pt x="233172" y="103632"/>
                  </a:lnTo>
                  <a:lnTo>
                    <a:pt x="248412" y="103632"/>
                  </a:lnTo>
                  <a:lnTo>
                    <a:pt x="248412" y="88392"/>
                  </a:lnTo>
                  <a:lnTo>
                    <a:pt x="262128" y="88392"/>
                  </a:lnTo>
                  <a:lnTo>
                    <a:pt x="262128" y="103632"/>
                  </a:lnTo>
                  <a:lnTo>
                    <a:pt x="292608" y="103632"/>
                  </a:lnTo>
                  <a:lnTo>
                    <a:pt x="292608" y="88392"/>
                  </a:lnTo>
                  <a:lnTo>
                    <a:pt x="306324" y="88392"/>
                  </a:lnTo>
                  <a:lnTo>
                    <a:pt x="306324" y="74676"/>
                  </a:lnTo>
                  <a:lnTo>
                    <a:pt x="320040" y="74676"/>
                  </a:lnTo>
                  <a:lnTo>
                    <a:pt x="320040" y="88392"/>
                  </a:lnTo>
                  <a:lnTo>
                    <a:pt x="306324" y="88392"/>
                  </a:lnTo>
                  <a:lnTo>
                    <a:pt x="306324" y="103632"/>
                  </a:lnTo>
                  <a:lnTo>
                    <a:pt x="321564" y="103632"/>
                  </a:lnTo>
                  <a:lnTo>
                    <a:pt x="321564" y="88392"/>
                  </a:lnTo>
                  <a:lnTo>
                    <a:pt x="348996" y="88392"/>
                  </a:lnTo>
                  <a:lnTo>
                    <a:pt x="348996" y="103632"/>
                  </a:lnTo>
                  <a:lnTo>
                    <a:pt x="364236" y="103632"/>
                  </a:lnTo>
                  <a:lnTo>
                    <a:pt x="364236" y="88392"/>
                  </a:lnTo>
                  <a:lnTo>
                    <a:pt x="350520" y="88392"/>
                  </a:lnTo>
                  <a:lnTo>
                    <a:pt x="350520" y="74676"/>
                  </a:lnTo>
                  <a:lnTo>
                    <a:pt x="364236" y="74676"/>
                  </a:lnTo>
                  <a:lnTo>
                    <a:pt x="364236" y="59436"/>
                  </a:lnTo>
                  <a:lnTo>
                    <a:pt x="350520" y="59436"/>
                  </a:lnTo>
                  <a:lnTo>
                    <a:pt x="350520" y="44196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77952" y="30480"/>
                  </a:lnTo>
                  <a:lnTo>
                    <a:pt x="377952" y="44196"/>
                  </a:lnTo>
                  <a:lnTo>
                    <a:pt x="393192" y="44196"/>
                  </a:lnTo>
                  <a:lnTo>
                    <a:pt x="393192" y="28956"/>
                  </a:lnTo>
                  <a:lnTo>
                    <a:pt x="379476" y="28956"/>
                  </a:lnTo>
                  <a:lnTo>
                    <a:pt x="379476" y="15240"/>
                  </a:lnTo>
                  <a:lnTo>
                    <a:pt x="408432" y="15240"/>
                  </a:lnTo>
                  <a:lnTo>
                    <a:pt x="408432" y="0"/>
                  </a:lnTo>
                  <a:close/>
                </a:path>
                <a:path w="539750" h="117475">
                  <a:moveTo>
                    <a:pt x="539496" y="44196"/>
                  </a:moveTo>
                  <a:lnTo>
                    <a:pt x="524256" y="44196"/>
                  </a:lnTo>
                  <a:lnTo>
                    <a:pt x="524256" y="59436"/>
                  </a:lnTo>
                  <a:lnTo>
                    <a:pt x="539496" y="59436"/>
                  </a:lnTo>
                  <a:lnTo>
                    <a:pt x="539496" y="44196"/>
                  </a:lnTo>
                  <a:close/>
                </a:path>
                <a:path w="539750" h="117475">
                  <a:moveTo>
                    <a:pt x="539496" y="0"/>
                  </a:moveTo>
                  <a:lnTo>
                    <a:pt x="524256" y="0"/>
                  </a:lnTo>
                  <a:lnTo>
                    <a:pt x="524256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51104" y="0"/>
                  </a:lnTo>
                  <a:lnTo>
                    <a:pt x="451104" y="15240"/>
                  </a:lnTo>
                  <a:lnTo>
                    <a:pt x="422148" y="15240"/>
                  </a:lnTo>
                  <a:lnTo>
                    <a:pt x="422148" y="30480"/>
                  </a:lnTo>
                  <a:lnTo>
                    <a:pt x="451104" y="30480"/>
                  </a:lnTo>
                  <a:lnTo>
                    <a:pt x="451104" y="44196"/>
                  </a:lnTo>
                  <a:lnTo>
                    <a:pt x="437388" y="44196"/>
                  </a:lnTo>
                  <a:lnTo>
                    <a:pt x="437388" y="59436"/>
                  </a:lnTo>
                  <a:lnTo>
                    <a:pt x="423672" y="59436"/>
                  </a:lnTo>
                  <a:lnTo>
                    <a:pt x="423672" y="44196"/>
                  </a:lnTo>
                  <a:lnTo>
                    <a:pt x="393192" y="44196"/>
                  </a:lnTo>
                  <a:lnTo>
                    <a:pt x="393192" y="59436"/>
                  </a:lnTo>
                  <a:lnTo>
                    <a:pt x="406908" y="59436"/>
                  </a:lnTo>
                  <a:lnTo>
                    <a:pt x="406908" y="74676"/>
                  </a:lnTo>
                  <a:lnTo>
                    <a:pt x="437388" y="74676"/>
                  </a:lnTo>
                  <a:lnTo>
                    <a:pt x="437388" y="88392"/>
                  </a:lnTo>
                  <a:lnTo>
                    <a:pt x="379476" y="88392"/>
                  </a:lnTo>
                  <a:lnTo>
                    <a:pt x="379476" y="103632"/>
                  </a:lnTo>
                  <a:lnTo>
                    <a:pt x="452628" y="103632"/>
                  </a:lnTo>
                  <a:lnTo>
                    <a:pt x="452628" y="88392"/>
                  </a:lnTo>
                  <a:lnTo>
                    <a:pt x="452628" y="74676"/>
                  </a:lnTo>
                  <a:lnTo>
                    <a:pt x="466344" y="74676"/>
                  </a:lnTo>
                  <a:lnTo>
                    <a:pt x="466344" y="59436"/>
                  </a:lnTo>
                  <a:lnTo>
                    <a:pt x="452628" y="59436"/>
                  </a:lnTo>
                  <a:lnTo>
                    <a:pt x="452628" y="44196"/>
                  </a:lnTo>
                  <a:lnTo>
                    <a:pt x="466344" y="44196"/>
                  </a:lnTo>
                  <a:lnTo>
                    <a:pt x="466344" y="30480"/>
                  </a:lnTo>
                  <a:lnTo>
                    <a:pt x="493776" y="30480"/>
                  </a:lnTo>
                  <a:lnTo>
                    <a:pt x="493776" y="44196"/>
                  </a:lnTo>
                  <a:lnTo>
                    <a:pt x="495300" y="44196"/>
                  </a:lnTo>
                  <a:lnTo>
                    <a:pt x="495300" y="59436"/>
                  </a:lnTo>
                  <a:lnTo>
                    <a:pt x="509016" y="59436"/>
                  </a:lnTo>
                  <a:lnTo>
                    <a:pt x="509016" y="73152"/>
                  </a:lnTo>
                  <a:lnTo>
                    <a:pt x="480060" y="73152"/>
                  </a:lnTo>
                  <a:lnTo>
                    <a:pt x="480060" y="88392"/>
                  </a:lnTo>
                  <a:lnTo>
                    <a:pt x="510540" y="88392"/>
                  </a:lnTo>
                  <a:lnTo>
                    <a:pt x="510540" y="74676"/>
                  </a:lnTo>
                  <a:lnTo>
                    <a:pt x="524256" y="74676"/>
                  </a:lnTo>
                  <a:lnTo>
                    <a:pt x="524256" y="88392"/>
                  </a:lnTo>
                  <a:lnTo>
                    <a:pt x="539496" y="88392"/>
                  </a:lnTo>
                  <a:lnTo>
                    <a:pt x="539496" y="73152"/>
                  </a:lnTo>
                  <a:lnTo>
                    <a:pt x="524256" y="73152"/>
                  </a:lnTo>
                  <a:lnTo>
                    <a:pt x="524256" y="59436"/>
                  </a:lnTo>
                  <a:lnTo>
                    <a:pt x="510540" y="59436"/>
                  </a:lnTo>
                  <a:lnTo>
                    <a:pt x="510540" y="44196"/>
                  </a:lnTo>
                  <a:lnTo>
                    <a:pt x="524256" y="44196"/>
                  </a:lnTo>
                  <a:lnTo>
                    <a:pt x="524256" y="30480"/>
                  </a:lnTo>
                  <a:lnTo>
                    <a:pt x="539496" y="30480"/>
                  </a:lnTo>
                  <a:lnTo>
                    <a:pt x="539496" y="15240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226308" y="9122663"/>
              <a:ext cx="538480" cy="131445"/>
            </a:xfrm>
            <a:custGeom>
              <a:avLst/>
              <a:gdLst/>
              <a:ahLst/>
              <a:cxnLst/>
              <a:rect l="l" t="t" r="r" b="b"/>
              <a:pathLst>
                <a:path w="538479" h="131445">
                  <a:moveTo>
                    <a:pt x="152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15240" y="44196"/>
                  </a:lnTo>
                  <a:lnTo>
                    <a:pt x="15240" y="30480"/>
                  </a:lnTo>
                  <a:lnTo>
                    <a:pt x="15240" y="28956"/>
                  </a:lnTo>
                  <a:lnTo>
                    <a:pt x="15240" y="15240"/>
                  </a:lnTo>
                  <a:lnTo>
                    <a:pt x="15240" y="0"/>
                  </a:lnTo>
                  <a:close/>
                </a:path>
                <a:path w="538479" h="131445">
                  <a:moveTo>
                    <a:pt x="44183" y="28956"/>
                  </a:moveTo>
                  <a:lnTo>
                    <a:pt x="28956" y="28956"/>
                  </a:lnTo>
                  <a:lnTo>
                    <a:pt x="28956" y="44196"/>
                  </a:lnTo>
                  <a:lnTo>
                    <a:pt x="44183" y="44196"/>
                  </a:lnTo>
                  <a:lnTo>
                    <a:pt x="44183" y="28956"/>
                  </a:lnTo>
                  <a:close/>
                </a:path>
                <a:path w="538479" h="131445">
                  <a:moveTo>
                    <a:pt x="44183" y="0"/>
                  </a:moveTo>
                  <a:lnTo>
                    <a:pt x="28956" y="0"/>
                  </a:lnTo>
                  <a:lnTo>
                    <a:pt x="28956" y="15240"/>
                  </a:lnTo>
                  <a:lnTo>
                    <a:pt x="44183" y="15240"/>
                  </a:lnTo>
                  <a:lnTo>
                    <a:pt x="44183" y="0"/>
                  </a:lnTo>
                  <a:close/>
                </a:path>
                <a:path w="538479" h="131445">
                  <a:moveTo>
                    <a:pt x="262128" y="0"/>
                  </a:moveTo>
                  <a:lnTo>
                    <a:pt x="246888" y="0"/>
                  </a:lnTo>
                  <a:lnTo>
                    <a:pt x="246888" y="15240"/>
                  </a:lnTo>
                  <a:lnTo>
                    <a:pt x="262128" y="15240"/>
                  </a:lnTo>
                  <a:lnTo>
                    <a:pt x="262128" y="0"/>
                  </a:lnTo>
                  <a:close/>
                </a:path>
                <a:path w="538479" h="131445">
                  <a:moveTo>
                    <a:pt x="275844" y="115824"/>
                  </a:moveTo>
                  <a:lnTo>
                    <a:pt x="262128" y="115824"/>
                  </a:lnTo>
                  <a:lnTo>
                    <a:pt x="262128" y="102108"/>
                  </a:lnTo>
                  <a:lnTo>
                    <a:pt x="262128" y="88392"/>
                  </a:lnTo>
                  <a:lnTo>
                    <a:pt x="262128" y="86868"/>
                  </a:lnTo>
                  <a:lnTo>
                    <a:pt x="262128" y="73152"/>
                  </a:lnTo>
                  <a:lnTo>
                    <a:pt x="246888" y="73152"/>
                  </a:lnTo>
                  <a:lnTo>
                    <a:pt x="246888" y="59436"/>
                  </a:lnTo>
                  <a:lnTo>
                    <a:pt x="246888" y="57912"/>
                  </a:lnTo>
                  <a:lnTo>
                    <a:pt x="246888" y="44196"/>
                  </a:lnTo>
                  <a:lnTo>
                    <a:pt x="231648" y="44196"/>
                  </a:lnTo>
                  <a:lnTo>
                    <a:pt x="231648" y="57912"/>
                  </a:lnTo>
                  <a:lnTo>
                    <a:pt x="217932" y="57912"/>
                  </a:lnTo>
                  <a:lnTo>
                    <a:pt x="217932" y="44196"/>
                  </a:lnTo>
                  <a:lnTo>
                    <a:pt x="202692" y="44196"/>
                  </a:lnTo>
                  <a:lnTo>
                    <a:pt x="202692" y="57912"/>
                  </a:lnTo>
                  <a:lnTo>
                    <a:pt x="202692" y="73152"/>
                  </a:lnTo>
                  <a:lnTo>
                    <a:pt x="202692" y="86868"/>
                  </a:lnTo>
                  <a:lnTo>
                    <a:pt x="175260" y="86868"/>
                  </a:lnTo>
                  <a:lnTo>
                    <a:pt x="175260" y="73152"/>
                  </a:lnTo>
                  <a:lnTo>
                    <a:pt x="202692" y="73152"/>
                  </a:lnTo>
                  <a:lnTo>
                    <a:pt x="202692" y="57912"/>
                  </a:lnTo>
                  <a:lnTo>
                    <a:pt x="188976" y="57912"/>
                  </a:lnTo>
                  <a:lnTo>
                    <a:pt x="188976" y="44196"/>
                  </a:lnTo>
                  <a:lnTo>
                    <a:pt x="173736" y="44196"/>
                  </a:lnTo>
                  <a:lnTo>
                    <a:pt x="173736" y="102108"/>
                  </a:lnTo>
                  <a:lnTo>
                    <a:pt x="160020" y="102108"/>
                  </a:lnTo>
                  <a:lnTo>
                    <a:pt x="160020" y="88392"/>
                  </a:lnTo>
                  <a:lnTo>
                    <a:pt x="173736" y="88392"/>
                  </a:lnTo>
                  <a:lnTo>
                    <a:pt x="173736" y="73152"/>
                  </a:lnTo>
                  <a:lnTo>
                    <a:pt x="160020" y="73152"/>
                  </a:lnTo>
                  <a:lnTo>
                    <a:pt x="160020" y="59436"/>
                  </a:lnTo>
                  <a:lnTo>
                    <a:pt x="160020" y="57912"/>
                  </a:lnTo>
                  <a:lnTo>
                    <a:pt x="160020" y="44196"/>
                  </a:lnTo>
                  <a:lnTo>
                    <a:pt x="160020" y="30480"/>
                  </a:lnTo>
                  <a:lnTo>
                    <a:pt x="204216" y="30480"/>
                  </a:lnTo>
                  <a:lnTo>
                    <a:pt x="204216" y="15240"/>
                  </a:lnTo>
                  <a:lnTo>
                    <a:pt x="188976" y="15240"/>
                  </a:lnTo>
                  <a:lnTo>
                    <a:pt x="188976" y="0"/>
                  </a:lnTo>
                  <a:lnTo>
                    <a:pt x="158496" y="0"/>
                  </a:lnTo>
                  <a:lnTo>
                    <a:pt x="158496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31064" y="28956"/>
                  </a:lnTo>
                  <a:lnTo>
                    <a:pt x="131064" y="15240"/>
                  </a:lnTo>
                  <a:lnTo>
                    <a:pt x="131064" y="0"/>
                  </a:lnTo>
                  <a:lnTo>
                    <a:pt x="57912" y="0"/>
                  </a:lnTo>
                  <a:lnTo>
                    <a:pt x="57912" y="15240"/>
                  </a:lnTo>
                  <a:lnTo>
                    <a:pt x="100571" y="15240"/>
                  </a:lnTo>
                  <a:lnTo>
                    <a:pt x="100571" y="28956"/>
                  </a:lnTo>
                  <a:lnTo>
                    <a:pt x="86868" y="28956"/>
                  </a:lnTo>
                  <a:lnTo>
                    <a:pt x="86868" y="44196"/>
                  </a:lnTo>
                  <a:lnTo>
                    <a:pt x="102095" y="44196"/>
                  </a:lnTo>
                  <a:lnTo>
                    <a:pt x="102095" y="30480"/>
                  </a:lnTo>
                  <a:lnTo>
                    <a:pt x="115824" y="30480"/>
                  </a:lnTo>
                  <a:lnTo>
                    <a:pt x="115824" y="44196"/>
                  </a:lnTo>
                  <a:lnTo>
                    <a:pt x="115824" y="5943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44780" y="86868"/>
                  </a:lnTo>
                  <a:lnTo>
                    <a:pt x="115824" y="86868"/>
                  </a:lnTo>
                  <a:lnTo>
                    <a:pt x="115824" y="102108"/>
                  </a:lnTo>
                  <a:lnTo>
                    <a:pt x="115824" y="115824"/>
                  </a:lnTo>
                  <a:lnTo>
                    <a:pt x="115824" y="117348"/>
                  </a:lnTo>
                  <a:lnTo>
                    <a:pt x="115824" y="131064"/>
                  </a:lnTo>
                  <a:lnTo>
                    <a:pt x="131064" y="131064"/>
                  </a:lnTo>
                  <a:lnTo>
                    <a:pt x="131064" y="117348"/>
                  </a:lnTo>
                  <a:lnTo>
                    <a:pt x="131064" y="115824"/>
                  </a:lnTo>
                  <a:lnTo>
                    <a:pt x="131064" y="102108"/>
                  </a:lnTo>
                  <a:lnTo>
                    <a:pt x="144780" y="102108"/>
                  </a:lnTo>
                  <a:lnTo>
                    <a:pt x="144780" y="117348"/>
                  </a:lnTo>
                  <a:lnTo>
                    <a:pt x="160020" y="117348"/>
                  </a:lnTo>
                  <a:lnTo>
                    <a:pt x="160020" y="131064"/>
                  </a:lnTo>
                  <a:lnTo>
                    <a:pt x="175260" y="131064"/>
                  </a:lnTo>
                  <a:lnTo>
                    <a:pt x="175260" y="117348"/>
                  </a:lnTo>
                  <a:lnTo>
                    <a:pt x="187452" y="117348"/>
                  </a:lnTo>
                  <a:lnTo>
                    <a:pt x="187452" y="131064"/>
                  </a:lnTo>
                  <a:lnTo>
                    <a:pt x="217932" y="131064"/>
                  </a:lnTo>
                  <a:lnTo>
                    <a:pt x="217932" y="117348"/>
                  </a:lnTo>
                  <a:lnTo>
                    <a:pt x="233172" y="117348"/>
                  </a:lnTo>
                  <a:lnTo>
                    <a:pt x="233172" y="102108"/>
                  </a:lnTo>
                  <a:lnTo>
                    <a:pt x="217932" y="102108"/>
                  </a:lnTo>
                  <a:lnTo>
                    <a:pt x="217932" y="115824"/>
                  </a:lnTo>
                  <a:lnTo>
                    <a:pt x="188976" y="115824"/>
                  </a:lnTo>
                  <a:lnTo>
                    <a:pt x="188976" y="102108"/>
                  </a:lnTo>
                  <a:lnTo>
                    <a:pt x="217932" y="102108"/>
                  </a:lnTo>
                  <a:lnTo>
                    <a:pt x="217932" y="88392"/>
                  </a:lnTo>
                  <a:lnTo>
                    <a:pt x="217932" y="86868"/>
                  </a:lnTo>
                  <a:lnTo>
                    <a:pt x="217932" y="73152"/>
                  </a:lnTo>
                  <a:lnTo>
                    <a:pt x="231648" y="73152"/>
                  </a:lnTo>
                  <a:lnTo>
                    <a:pt x="231648" y="88392"/>
                  </a:lnTo>
                  <a:lnTo>
                    <a:pt x="246888" y="88392"/>
                  </a:lnTo>
                  <a:lnTo>
                    <a:pt x="246888" y="102108"/>
                  </a:lnTo>
                  <a:lnTo>
                    <a:pt x="246888" y="117348"/>
                  </a:lnTo>
                  <a:lnTo>
                    <a:pt x="260604" y="117348"/>
                  </a:lnTo>
                  <a:lnTo>
                    <a:pt x="260604" y="131064"/>
                  </a:lnTo>
                  <a:lnTo>
                    <a:pt x="275844" y="131064"/>
                  </a:lnTo>
                  <a:lnTo>
                    <a:pt x="275844" y="115824"/>
                  </a:lnTo>
                  <a:close/>
                </a:path>
                <a:path w="538479" h="131445">
                  <a:moveTo>
                    <a:pt x="335280" y="0"/>
                  </a:moveTo>
                  <a:lnTo>
                    <a:pt x="304800" y="0"/>
                  </a:lnTo>
                  <a:lnTo>
                    <a:pt x="304800" y="15240"/>
                  </a:lnTo>
                  <a:lnTo>
                    <a:pt x="304800" y="28956"/>
                  </a:lnTo>
                  <a:lnTo>
                    <a:pt x="291084" y="28956"/>
                  </a:lnTo>
                  <a:lnTo>
                    <a:pt x="291084" y="15240"/>
                  </a:lnTo>
                  <a:lnTo>
                    <a:pt x="304800" y="15240"/>
                  </a:lnTo>
                  <a:lnTo>
                    <a:pt x="304800" y="0"/>
                  </a:lnTo>
                  <a:lnTo>
                    <a:pt x="275844" y="0"/>
                  </a:lnTo>
                  <a:lnTo>
                    <a:pt x="275844" y="15240"/>
                  </a:lnTo>
                  <a:lnTo>
                    <a:pt x="275844" y="30480"/>
                  </a:lnTo>
                  <a:lnTo>
                    <a:pt x="289560" y="30480"/>
                  </a:lnTo>
                  <a:lnTo>
                    <a:pt x="289560" y="44196"/>
                  </a:lnTo>
                  <a:lnTo>
                    <a:pt x="289560" y="57912"/>
                  </a:lnTo>
                  <a:lnTo>
                    <a:pt x="275844" y="57912"/>
                  </a:lnTo>
                  <a:lnTo>
                    <a:pt x="275844" y="73152"/>
                  </a:lnTo>
                  <a:lnTo>
                    <a:pt x="275844" y="88392"/>
                  </a:lnTo>
                  <a:lnTo>
                    <a:pt x="306324" y="88392"/>
                  </a:lnTo>
                  <a:lnTo>
                    <a:pt x="306324" y="73152"/>
                  </a:lnTo>
                  <a:lnTo>
                    <a:pt x="320040" y="73152"/>
                  </a:lnTo>
                  <a:lnTo>
                    <a:pt x="320040" y="57912"/>
                  </a:lnTo>
                  <a:lnTo>
                    <a:pt x="304800" y="57912"/>
                  </a:lnTo>
                  <a:lnTo>
                    <a:pt x="304800" y="59436"/>
                  </a:lnTo>
                  <a:lnTo>
                    <a:pt x="304800" y="73152"/>
                  </a:lnTo>
                  <a:lnTo>
                    <a:pt x="291084" y="73152"/>
                  </a:lnTo>
                  <a:lnTo>
                    <a:pt x="291084" y="59436"/>
                  </a:lnTo>
                  <a:lnTo>
                    <a:pt x="304800" y="59436"/>
                  </a:lnTo>
                  <a:lnTo>
                    <a:pt x="304800" y="57912"/>
                  </a:lnTo>
                  <a:lnTo>
                    <a:pt x="304800" y="44196"/>
                  </a:lnTo>
                  <a:lnTo>
                    <a:pt x="333756" y="44196"/>
                  </a:lnTo>
                  <a:lnTo>
                    <a:pt x="333756" y="30480"/>
                  </a:lnTo>
                  <a:lnTo>
                    <a:pt x="335280" y="30480"/>
                  </a:lnTo>
                  <a:lnTo>
                    <a:pt x="335280" y="15240"/>
                  </a:lnTo>
                  <a:lnTo>
                    <a:pt x="335280" y="0"/>
                  </a:lnTo>
                  <a:close/>
                </a:path>
                <a:path w="538479" h="131445">
                  <a:moveTo>
                    <a:pt x="377952" y="115824"/>
                  </a:moveTo>
                  <a:lnTo>
                    <a:pt x="335280" y="115824"/>
                  </a:lnTo>
                  <a:lnTo>
                    <a:pt x="335280" y="102108"/>
                  </a:lnTo>
                  <a:lnTo>
                    <a:pt x="304800" y="102108"/>
                  </a:lnTo>
                  <a:lnTo>
                    <a:pt x="304800" y="115824"/>
                  </a:lnTo>
                  <a:lnTo>
                    <a:pt x="289560" y="115824"/>
                  </a:lnTo>
                  <a:lnTo>
                    <a:pt x="289560" y="131064"/>
                  </a:lnTo>
                  <a:lnTo>
                    <a:pt x="304800" y="131064"/>
                  </a:lnTo>
                  <a:lnTo>
                    <a:pt x="304800" y="117348"/>
                  </a:lnTo>
                  <a:lnTo>
                    <a:pt x="333756" y="117348"/>
                  </a:lnTo>
                  <a:lnTo>
                    <a:pt x="333756" y="131064"/>
                  </a:lnTo>
                  <a:lnTo>
                    <a:pt x="377952" y="131064"/>
                  </a:lnTo>
                  <a:lnTo>
                    <a:pt x="377952" y="115824"/>
                  </a:lnTo>
                  <a:close/>
                </a:path>
                <a:path w="538479" h="131445">
                  <a:moveTo>
                    <a:pt x="377952" y="0"/>
                  </a:moveTo>
                  <a:lnTo>
                    <a:pt x="362712" y="0"/>
                  </a:lnTo>
                  <a:lnTo>
                    <a:pt x="362712" y="15240"/>
                  </a:lnTo>
                  <a:lnTo>
                    <a:pt x="377952" y="15240"/>
                  </a:lnTo>
                  <a:lnTo>
                    <a:pt x="377952" y="0"/>
                  </a:lnTo>
                  <a:close/>
                </a:path>
                <a:path w="538479" h="131445">
                  <a:moveTo>
                    <a:pt x="451104" y="57912"/>
                  </a:moveTo>
                  <a:lnTo>
                    <a:pt x="435864" y="57912"/>
                  </a:lnTo>
                  <a:lnTo>
                    <a:pt x="435864" y="73152"/>
                  </a:lnTo>
                  <a:lnTo>
                    <a:pt x="451104" y="73152"/>
                  </a:lnTo>
                  <a:lnTo>
                    <a:pt x="451104" y="57912"/>
                  </a:lnTo>
                  <a:close/>
                </a:path>
                <a:path w="538479" h="131445">
                  <a:moveTo>
                    <a:pt x="522732" y="86868"/>
                  </a:moveTo>
                  <a:lnTo>
                    <a:pt x="492252" y="86868"/>
                  </a:lnTo>
                  <a:lnTo>
                    <a:pt x="492252" y="102108"/>
                  </a:lnTo>
                  <a:lnTo>
                    <a:pt x="522732" y="102108"/>
                  </a:lnTo>
                  <a:lnTo>
                    <a:pt x="522732" y="86868"/>
                  </a:lnTo>
                  <a:close/>
                </a:path>
                <a:path w="538479" h="131445">
                  <a:moveTo>
                    <a:pt x="522732" y="28956"/>
                  </a:moveTo>
                  <a:lnTo>
                    <a:pt x="493776" y="28956"/>
                  </a:lnTo>
                  <a:lnTo>
                    <a:pt x="493776" y="15240"/>
                  </a:lnTo>
                  <a:lnTo>
                    <a:pt x="478536" y="15240"/>
                  </a:lnTo>
                  <a:lnTo>
                    <a:pt x="478536" y="28956"/>
                  </a:lnTo>
                  <a:lnTo>
                    <a:pt x="464820" y="28956"/>
                  </a:lnTo>
                  <a:lnTo>
                    <a:pt x="464820" y="44196"/>
                  </a:lnTo>
                  <a:lnTo>
                    <a:pt x="464820" y="57912"/>
                  </a:lnTo>
                  <a:lnTo>
                    <a:pt x="463296" y="57912"/>
                  </a:lnTo>
                  <a:lnTo>
                    <a:pt x="463296" y="7315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22148" y="86868"/>
                  </a:lnTo>
                  <a:lnTo>
                    <a:pt x="422148" y="73152"/>
                  </a:lnTo>
                  <a:lnTo>
                    <a:pt x="422148" y="59436"/>
                  </a:lnTo>
                  <a:lnTo>
                    <a:pt x="422148" y="57912"/>
                  </a:lnTo>
                  <a:lnTo>
                    <a:pt x="422148" y="44196"/>
                  </a:lnTo>
                  <a:lnTo>
                    <a:pt x="464820" y="44196"/>
                  </a:lnTo>
                  <a:lnTo>
                    <a:pt x="464820" y="28956"/>
                  </a:lnTo>
                  <a:lnTo>
                    <a:pt x="464820" y="15240"/>
                  </a:lnTo>
                  <a:lnTo>
                    <a:pt x="464820" y="0"/>
                  </a:lnTo>
                  <a:lnTo>
                    <a:pt x="449580" y="0"/>
                  </a:lnTo>
                  <a:lnTo>
                    <a:pt x="449580" y="15240"/>
                  </a:lnTo>
                  <a:lnTo>
                    <a:pt x="449580" y="28956"/>
                  </a:lnTo>
                  <a:lnTo>
                    <a:pt x="422148" y="28956"/>
                  </a:lnTo>
                  <a:lnTo>
                    <a:pt x="422148" y="15240"/>
                  </a:lnTo>
                  <a:lnTo>
                    <a:pt x="406908" y="15240"/>
                  </a:lnTo>
                  <a:lnTo>
                    <a:pt x="406908" y="28956"/>
                  </a:lnTo>
                  <a:lnTo>
                    <a:pt x="406908" y="30480"/>
                  </a:lnTo>
                  <a:lnTo>
                    <a:pt x="406908" y="44196"/>
                  </a:lnTo>
                  <a:lnTo>
                    <a:pt x="406908" y="59436"/>
                  </a:lnTo>
                  <a:lnTo>
                    <a:pt x="406908" y="73152"/>
                  </a:lnTo>
                  <a:lnTo>
                    <a:pt x="391668" y="73152"/>
                  </a:lnTo>
                  <a:lnTo>
                    <a:pt x="391668" y="59436"/>
                  </a:lnTo>
                  <a:lnTo>
                    <a:pt x="406908" y="59436"/>
                  </a:lnTo>
                  <a:lnTo>
                    <a:pt x="406908" y="44196"/>
                  </a:lnTo>
                  <a:lnTo>
                    <a:pt x="391668" y="44196"/>
                  </a:lnTo>
                  <a:lnTo>
                    <a:pt x="391668" y="57912"/>
                  </a:lnTo>
                  <a:lnTo>
                    <a:pt x="376428" y="57912"/>
                  </a:lnTo>
                  <a:lnTo>
                    <a:pt x="376428" y="73152"/>
                  </a:lnTo>
                  <a:lnTo>
                    <a:pt x="377952" y="73152"/>
                  </a:lnTo>
                  <a:lnTo>
                    <a:pt x="377952" y="86868"/>
                  </a:lnTo>
                  <a:lnTo>
                    <a:pt x="364236" y="86868"/>
                  </a:lnTo>
                  <a:lnTo>
                    <a:pt x="364236" y="73152"/>
                  </a:lnTo>
                  <a:lnTo>
                    <a:pt x="362712" y="73152"/>
                  </a:lnTo>
                  <a:lnTo>
                    <a:pt x="362712" y="59436"/>
                  </a:lnTo>
                  <a:lnTo>
                    <a:pt x="364236" y="59436"/>
                  </a:lnTo>
                  <a:lnTo>
                    <a:pt x="364236" y="44196"/>
                  </a:lnTo>
                  <a:lnTo>
                    <a:pt x="377952" y="44196"/>
                  </a:lnTo>
                  <a:lnTo>
                    <a:pt x="377952" y="28956"/>
                  </a:lnTo>
                  <a:lnTo>
                    <a:pt x="362712" y="28956"/>
                  </a:lnTo>
                  <a:lnTo>
                    <a:pt x="362712" y="15240"/>
                  </a:lnTo>
                  <a:lnTo>
                    <a:pt x="347472" y="15240"/>
                  </a:lnTo>
                  <a:lnTo>
                    <a:pt x="347472" y="30480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33756" y="44196"/>
                  </a:lnTo>
                  <a:lnTo>
                    <a:pt x="333756" y="59436"/>
                  </a:lnTo>
                  <a:lnTo>
                    <a:pt x="347472" y="59436"/>
                  </a:lnTo>
                  <a:lnTo>
                    <a:pt x="347472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47472" y="88392"/>
                  </a:lnTo>
                  <a:lnTo>
                    <a:pt x="347472" y="102108"/>
                  </a:lnTo>
                  <a:lnTo>
                    <a:pt x="377952" y="102108"/>
                  </a:lnTo>
                  <a:lnTo>
                    <a:pt x="377952" y="88392"/>
                  </a:lnTo>
                  <a:lnTo>
                    <a:pt x="391668" y="88392"/>
                  </a:lnTo>
                  <a:lnTo>
                    <a:pt x="391668" y="102108"/>
                  </a:lnTo>
                  <a:lnTo>
                    <a:pt x="391668" y="117348"/>
                  </a:lnTo>
                  <a:lnTo>
                    <a:pt x="422148" y="117348"/>
                  </a:lnTo>
                  <a:lnTo>
                    <a:pt x="422148" y="102108"/>
                  </a:lnTo>
                  <a:lnTo>
                    <a:pt x="435864" y="102108"/>
                  </a:lnTo>
                  <a:lnTo>
                    <a:pt x="435864" y="117348"/>
                  </a:lnTo>
                  <a:lnTo>
                    <a:pt x="451104" y="117348"/>
                  </a:lnTo>
                  <a:lnTo>
                    <a:pt x="451104" y="102108"/>
                  </a:lnTo>
                  <a:lnTo>
                    <a:pt x="464820" y="102108"/>
                  </a:lnTo>
                  <a:lnTo>
                    <a:pt x="464820" y="117348"/>
                  </a:lnTo>
                  <a:lnTo>
                    <a:pt x="480060" y="117348"/>
                  </a:lnTo>
                  <a:lnTo>
                    <a:pt x="480060" y="102108"/>
                  </a:lnTo>
                  <a:lnTo>
                    <a:pt x="480060" y="88392"/>
                  </a:lnTo>
                  <a:lnTo>
                    <a:pt x="480060" y="86868"/>
                  </a:lnTo>
                  <a:lnTo>
                    <a:pt x="480060" y="73152"/>
                  </a:lnTo>
                  <a:lnTo>
                    <a:pt x="493776" y="73152"/>
                  </a:lnTo>
                  <a:lnTo>
                    <a:pt x="493776" y="57912"/>
                  </a:lnTo>
                  <a:lnTo>
                    <a:pt x="480060" y="57912"/>
                  </a:lnTo>
                  <a:lnTo>
                    <a:pt x="480060" y="44196"/>
                  </a:lnTo>
                  <a:lnTo>
                    <a:pt x="480060" y="30480"/>
                  </a:lnTo>
                  <a:lnTo>
                    <a:pt x="492252" y="30480"/>
                  </a:lnTo>
                  <a:lnTo>
                    <a:pt x="492252" y="44196"/>
                  </a:lnTo>
                  <a:lnTo>
                    <a:pt x="522732" y="44196"/>
                  </a:lnTo>
                  <a:lnTo>
                    <a:pt x="522732" y="28956"/>
                  </a:lnTo>
                  <a:close/>
                </a:path>
                <a:path w="538479" h="131445">
                  <a:moveTo>
                    <a:pt x="537972" y="57912"/>
                  </a:moveTo>
                  <a:lnTo>
                    <a:pt x="507492" y="57912"/>
                  </a:lnTo>
                  <a:lnTo>
                    <a:pt x="507492" y="73152"/>
                  </a:lnTo>
                  <a:lnTo>
                    <a:pt x="537972" y="73152"/>
                  </a:lnTo>
                  <a:lnTo>
                    <a:pt x="537972" y="57912"/>
                  </a:lnTo>
                  <a:close/>
                </a:path>
                <a:path w="538479" h="131445">
                  <a:moveTo>
                    <a:pt x="537972" y="0"/>
                  </a:moveTo>
                  <a:lnTo>
                    <a:pt x="493776" y="0"/>
                  </a:lnTo>
                  <a:lnTo>
                    <a:pt x="493776" y="15240"/>
                  </a:lnTo>
                  <a:lnTo>
                    <a:pt x="537972" y="15240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226308" y="8746489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73152" y="463042"/>
                  </a:moveTo>
                  <a:lnTo>
                    <a:pt x="28956" y="463042"/>
                  </a:lnTo>
                  <a:lnTo>
                    <a:pt x="28956" y="507238"/>
                  </a:lnTo>
                  <a:lnTo>
                    <a:pt x="73152" y="507238"/>
                  </a:lnTo>
                  <a:lnTo>
                    <a:pt x="73152" y="463042"/>
                  </a:lnTo>
                  <a:close/>
                </a:path>
                <a:path w="538479" h="536575">
                  <a:moveTo>
                    <a:pt x="73152" y="27178"/>
                  </a:moveTo>
                  <a:lnTo>
                    <a:pt x="28956" y="27178"/>
                  </a:lnTo>
                  <a:lnTo>
                    <a:pt x="28956" y="71374"/>
                  </a:lnTo>
                  <a:lnTo>
                    <a:pt x="73152" y="71374"/>
                  </a:lnTo>
                  <a:lnTo>
                    <a:pt x="73152" y="27178"/>
                  </a:lnTo>
                  <a:close/>
                </a:path>
                <a:path w="538479" h="536575">
                  <a:moveTo>
                    <a:pt x="102095" y="434340"/>
                  </a:moveTo>
                  <a:lnTo>
                    <a:pt x="86868" y="434340"/>
                  </a:lnTo>
                  <a:lnTo>
                    <a:pt x="86868" y="449580"/>
                  </a:lnTo>
                  <a:lnTo>
                    <a:pt x="86868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6868" y="449580"/>
                  </a:lnTo>
                  <a:lnTo>
                    <a:pt x="86868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2095" y="535940"/>
                  </a:lnTo>
                  <a:lnTo>
                    <a:pt x="102095" y="520954"/>
                  </a:lnTo>
                  <a:lnTo>
                    <a:pt x="102095" y="520700"/>
                  </a:lnTo>
                  <a:lnTo>
                    <a:pt x="102095" y="449580"/>
                  </a:lnTo>
                  <a:lnTo>
                    <a:pt x="102095" y="449326"/>
                  </a:lnTo>
                  <a:lnTo>
                    <a:pt x="102095" y="434340"/>
                  </a:lnTo>
                  <a:close/>
                </a:path>
                <a:path w="538479" h="536575">
                  <a:moveTo>
                    <a:pt x="102095" y="0"/>
                  </a:moveTo>
                  <a:lnTo>
                    <a:pt x="86868" y="0"/>
                  </a:lnTo>
                  <a:lnTo>
                    <a:pt x="86868" y="15240"/>
                  </a:lnTo>
                  <a:lnTo>
                    <a:pt x="86868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6868" y="15240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2095" y="100330"/>
                  </a:lnTo>
                  <a:lnTo>
                    <a:pt x="102095" y="85090"/>
                  </a:lnTo>
                  <a:lnTo>
                    <a:pt x="102095" y="15240"/>
                  </a:lnTo>
                  <a:lnTo>
                    <a:pt x="102095" y="14986"/>
                  </a:lnTo>
                  <a:lnTo>
                    <a:pt x="102095" y="0"/>
                  </a:lnTo>
                  <a:close/>
                </a:path>
                <a:path w="538479" h="536575">
                  <a:moveTo>
                    <a:pt x="188976" y="507238"/>
                  </a:moveTo>
                  <a:lnTo>
                    <a:pt x="173736" y="507238"/>
                  </a:lnTo>
                  <a:lnTo>
                    <a:pt x="173736" y="520954"/>
                  </a:lnTo>
                  <a:lnTo>
                    <a:pt x="160020" y="520954"/>
                  </a:lnTo>
                  <a:lnTo>
                    <a:pt x="160020" y="507238"/>
                  </a:lnTo>
                  <a:lnTo>
                    <a:pt x="129540" y="507238"/>
                  </a:lnTo>
                  <a:lnTo>
                    <a:pt x="129540" y="522478"/>
                  </a:lnTo>
                  <a:lnTo>
                    <a:pt x="144780" y="522478"/>
                  </a:lnTo>
                  <a:lnTo>
                    <a:pt x="144780" y="536194"/>
                  </a:lnTo>
                  <a:lnTo>
                    <a:pt x="188976" y="536194"/>
                  </a:lnTo>
                  <a:lnTo>
                    <a:pt x="188976" y="522478"/>
                  </a:lnTo>
                  <a:lnTo>
                    <a:pt x="188976" y="520954"/>
                  </a:lnTo>
                  <a:lnTo>
                    <a:pt x="188976" y="507238"/>
                  </a:lnTo>
                  <a:close/>
                </a:path>
                <a:path w="538479" h="536575">
                  <a:moveTo>
                    <a:pt x="320040" y="507238"/>
                  </a:moveTo>
                  <a:lnTo>
                    <a:pt x="289560" y="507238"/>
                  </a:lnTo>
                  <a:lnTo>
                    <a:pt x="289560" y="520954"/>
                  </a:lnTo>
                  <a:lnTo>
                    <a:pt x="262128" y="520954"/>
                  </a:lnTo>
                  <a:lnTo>
                    <a:pt x="262128" y="507238"/>
                  </a:lnTo>
                  <a:lnTo>
                    <a:pt x="246888" y="507238"/>
                  </a:lnTo>
                  <a:lnTo>
                    <a:pt x="246888" y="520954"/>
                  </a:lnTo>
                  <a:lnTo>
                    <a:pt x="233172" y="520954"/>
                  </a:lnTo>
                  <a:lnTo>
                    <a:pt x="233172" y="507238"/>
                  </a:lnTo>
                  <a:lnTo>
                    <a:pt x="217932" y="507238"/>
                  </a:lnTo>
                  <a:lnTo>
                    <a:pt x="217932" y="520954"/>
                  </a:lnTo>
                  <a:lnTo>
                    <a:pt x="202692" y="520954"/>
                  </a:lnTo>
                  <a:lnTo>
                    <a:pt x="202692" y="536194"/>
                  </a:lnTo>
                  <a:lnTo>
                    <a:pt x="246888" y="536194"/>
                  </a:lnTo>
                  <a:lnTo>
                    <a:pt x="246888" y="522478"/>
                  </a:lnTo>
                  <a:lnTo>
                    <a:pt x="260604" y="522478"/>
                  </a:lnTo>
                  <a:lnTo>
                    <a:pt x="260604" y="536194"/>
                  </a:lnTo>
                  <a:lnTo>
                    <a:pt x="291084" y="536194"/>
                  </a:lnTo>
                  <a:lnTo>
                    <a:pt x="291084" y="522478"/>
                  </a:lnTo>
                  <a:lnTo>
                    <a:pt x="320040" y="522478"/>
                  </a:lnTo>
                  <a:lnTo>
                    <a:pt x="320040" y="507238"/>
                  </a:lnTo>
                  <a:close/>
                </a:path>
                <a:path w="538479" h="536575">
                  <a:moveTo>
                    <a:pt x="509016" y="491998"/>
                  </a:moveTo>
                  <a:lnTo>
                    <a:pt x="478536" y="491998"/>
                  </a:lnTo>
                  <a:lnTo>
                    <a:pt x="478536" y="507238"/>
                  </a:lnTo>
                  <a:lnTo>
                    <a:pt x="509016" y="507238"/>
                  </a:lnTo>
                  <a:lnTo>
                    <a:pt x="509016" y="491998"/>
                  </a:lnTo>
                  <a:close/>
                </a:path>
                <a:path w="538479" h="536575">
                  <a:moveTo>
                    <a:pt x="509016" y="27178"/>
                  </a:moveTo>
                  <a:lnTo>
                    <a:pt x="464820" y="27178"/>
                  </a:lnTo>
                  <a:lnTo>
                    <a:pt x="464820" y="71374"/>
                  </a:lnTo>
                  <a:lnTo>
                    <a:pt x="509016" y="71374"/>
                  </a:lnTo>
                  <a:lnTo>
                    <a:pt x="509016" y="27178"/>
                  </a:lnTo>
                  <a:close/>
                </a:path>
                <a:path w="538479" h="536575">
                  <a:moveTo>
                    <a:pt x="537972" y="491998"/>
                  </a:moveTo>
                  <a:lnTo>
                    <a:pt x="522732" y="491998"/>
                  </a:lnTo>
                  <a:lnTo>
                    <a:pt x="522732" y="507238"/>
                  </a:lnTo>
                  <a:lnTo>
                    <a:pt x="522732" y="520954"/>
                  </a:lnTo>
                  <a:lnTo>
                    <a:pt x="464820" y="520954"/>
                  </a:lnTo>
                  <a:lnTo>
                    <a:pt x="464820" y="507238"/>
                  </a:lnTo>
                  <a:lnTo>
                    <a:pt x="422148" y="507238"/>
                  </a:lnTo>
                  <a:lnTo>
                    <a:pt x="422148" y="491998"/>
                  </a:lnTo>
                  <a:lnTo>
                    <a:pt x="406908" y="491998"/>
                  </a:lnTo>
                  <a:lnTo>
                    <a:pt x="406908" y="507238"/>
                  </a:lnTo>
                  <a:lnTo>
                    <a:pt x="377952" y="507238"/>
                  </a:lnTo>
                  <a:lnTo>
                    <a:pt x="377952" y="491998"/>
                  </a:lnTo>
                  <a:lnTo>
                    <a:pt x="333756" y="491998"/>
                  </a:lnTo>
                  <a:lnTo>
                    <a:pt x="333756" y="507238"/>
                  </a:lnTo>
                  <a:lnTo>
                    <a:pt x="333756" y="520954"/>
                  </a:lnTo>
                  <a:lnTo>
                    <a:pt x="333756" y="522478"/>
                  </a:lnTo>
                  <a:lnTo>
                    <a:pt x="333756" y="536194"/>
                  </a:lnTo>
                  <a:lnTo>
                    <a:pt x="348996" y="536194"/>
                  </a:lnTo>
                  <a:lnTo>
                    <a:pt x="348996" y="522478"/>
                  </a:lnTo>
                  <a:lnTo>
                    <a:pt x="348996" y="520954"/>
                  </a:lnTo>
                  <a:lnTo>
                    <a:pt x="348996" y="507238"/>
                  </a:lnTo>
                  <a:lnTo>
                    <a:pt x="376428" y="507238"/>
                  </a:lnTo>
                  <a:lnTo>
                    <a:pt x="376428" y="520954"/>
                  </a:lnTo>
                  <a:lnTo>
                    <a:pt x="362712" y="520954"/>
                  </a:lnTo>
                  <a:lnTo>
                    <a:pt x="362712" y="536194"/>
                  </a:lnTo>
                  <a:lnTo>
                    <a:pt x="377952" y="536194"/>
                  </a:lnTo>
                  <a:lnTo>
                    <a:pt x="377952" y="522478"/>
                  </a:lnTo>
                  <a:lnTo>
                    <a:pt x="420624" y="522478"/>
                  </a:lnTo>
                  <a:lnTo>
                    <a:pt x="420624" y="536194"/>
                  </a:lnTo>
                  <a:lnTo>
                    <a:pt x="537972" y="536194"/>
                  </a:lnTo>
                  <a:lnTo>
                    <a:pt x="537972" y="522478"/>
                  </a:lnTo>
                  <a:lnTo>
                    <a:pt x="537972" y="520954"/>
                  </a:lnTo>
                  <a:lnTo>
                    <a:pt x="537972" y="507238"/>
                  </a:lnTo>
                  <a:lnTo>
                    <a:pt x="537972" y="491998"/>
                  </a:lnTo>
                  <a:close/>
                </a:path>
                <a:path w="538479" h="536575">
                  <a:moveTo>
                    <a:pt x="537972" y="0"/>
                  </a:moveTo>
                  <a:lnTo>
                    <a:pt x="522732" y="0"/>
                  </a:lnTo>
                  <a:lnTo>
                    <a:pt x="522732" y="15240"/>
                  </a:lnTo>
                  <a:lnTo>
                    <a:pt x="522732" y="85090"/>
                  </a:lnTo>
                  <a:lnTo>
                    <a:pt x="451104" y="85090"/>
                  </a:lnTo>
                  <a:lnTo>
                    <a:pt x="451104" y="15240"/>
                  </a:lnTo>
                  <a:lnTo>
                    <a:pt x="522732" y="15240"/>
                  </a:lnTo>
                  <a:lnTo>
                    <a:pt x="522732" y="0"/>
                  </a:lnTo>
                  <a:lnTo>
                    <a:pt x="435864" y="0"/>
                  </a:lnTo>
                  <a:lnTo>
                    <a:pt x="435864" y="15240"/>
                  </a:lnTo>
                  <a:lnTo>
                    <a:pt x="435864" y="85090"/>
                  </a:lnTo>
                  <a:lnTo>
                    <a:pt x="435864" y="100330"/>
                  </a:lnTo>
                  <a:lnTo>
                    <a:pt x="537972" y="100330"/>
                  </a:lnTo>
                  <a:lnTo>
                    <a:pt x="537972" y="85090"/>
                  </a:lnTo>
                  <a:lnTo>
                    <a:pt x="537972" y="15240"/>
                  </a:lnTo>
                  <a:lnTo>
                    <a:pt x="537972" y="14986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01568" y="8941307"/>
              <a:ext cx="188975" cy="146303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876300" y="397763"/>
            <a:ext cx="704215" cy="315595"/>
          </a:xfrm>
          <a:custGeom>
            <a:avLst/>
            <a:gdLst/>
            <a:ahLst/>
            <a:cxnLst/>
            <a:rect l="l" t="t" r="r" b="b"/>
            <a:pathLst>
              <a:path w="704215" h="315595">
                <a:moveTo>
                  <a:pt x="240792" y="59436"/>
                </a:moveTo>
                <a:lnTo>
                  <a:pt x="228600" y="59436"/>
                </a:lnTo>
                <a:lnTo>
                  <a:pt x="120396" y="306324"/>
                </a:lnTo>
                <a:lnTo>
                  <a:pt x="16192" y="68580"/>
                </a:lnTo>
                <a:lnTo>
                  <a:pt x="12192" y="59436"/>
                </a:lnTo>
                <a:lnTo>
                  <a:pt x="0" y="59436"/>
                </a:lnTo>
                <a:lnTo>
                  <a:pt x="0" y="315468"/>
                </a:lnTo>
                <a:lnTo>
                  <a:pt x="7620" y="315468"/>
                </a:lnTo>
                <a:lnTo>
                  <a:pt x="7620" y="68580"/>
                </a:lnTo>
                <a:lnTo>
                  <a:pt x="115824" y="315468"/>
                </a:lnTo>
                <a:lnTo>
                  <a:pt x="123444" y="315468"/>
                </a:lnTo>
                <a:lnTo>
                  <a:pt x="127495" y="306324"/>
                </a:lnTo>
                <a:lnTo>
                  <a:pt x="233172" y="68580"/>
                </a:lnTo>
                <a:lnTo>
                  <a:pt x="233172" y="315468"/>
                </a:lnTo>
                <a:lnTo>
                  <a:pt x="240792" y="315468"/>
                </a:lnTo>
                <a:lnTo>
                  <a:pt x="240792" y="68580"/>
                </a:lnTo>
                <a:lnTo>
                  <a:pt x="240792" y="59436"/>
                </a:lnTo>
                <a:close/>
              </a:path>
              <a:path w="704215" h="315595">
                <a:moveTo>
                  <a:pt x="403860" y="0"/>
                </a:moveTo>
                <a:lnTo>
                  <a:pt x="396240" y="0"/>
                </a:lnTo>
                <a:lnTo>
                  <a:pt x="356616" y="41148"/>
                </a:lnTo>
                <a:lnTo>
                  <a:pt x="362712" y="41148"/>
                </a:lnTo>
                <a:lnTo>
                  <a:pt x="403860" y="0"/>
                </a:lnTo>
                <a:close/>
              </a:path>
              <a:path w="704215" h="315595">
                <a:moveTo>
                  <a:pt x="486156" y="315468"/>
                </a:moveTo>
                <a:lnTo>
                  <a:pt x="453224" y="231648"/>
                </a:lnTo>
                <a:lnTo>
                  <a:pt x="450227" y="224028"/>
                </a:lnTo>
                <a:lnTo>
                  <a:pt x="441960" y="202996"/>
                </a:lnTo>
                <a:lnTo>
                  <a:pt x="441960" y="224028"/>
                </a:lnTo>
                <a:lnTo>
                  <a:pt x="318516" y="224028"/>
                </a:lnTo>
                <a:lnTo>
                  <a:pt x="381000" y="67056"/>
                </a:lnTo>
                <a:lnTo>
                  <a:pt x="441960" y="224028"/>
                </a:lnTo>
                <a:lnTo>
                  <a:pt x="441960" y="202996"/>
                </a:lnTo>
                <a:lnTo>
                  <a:pt x="388556" y="67056"/>
                </a:lnTo>
                <a:lnTo>
                  <a:pt x="385572" y="59436"/>
                </a:lnTo>
                <a:lnTo>
                  <a:pt x="376428" y="59436"/>
                </a:lnTo>
                <a:lnTo>
                  <a:pt x="272796" y="315468"/>
                </a:lnTo>
                <a:lnTo>
                  <a:pt x="281940" y="315468"/>
                </a:lnTo>
                <a:lnTo>
                  <a:pt x="315468" y="231648"/>
                </a:lnTo>
                <a:lnTo>
                  <a:pt x="445008" y="231648"/>
                </a:lnTo>
                <a:lnTo>
                  <a:pt x="478536" y="315468"/>
                </a:lnTo>
                <a:lnTo>
                  <a:pt x="486156" y="315468"/>
                </a:lnTo>
                <a:close/>
              </a:path>
              <a:path w="704215" h="315595">
                <a:moveTo>
                  <a:pt x="704088" y="59436"/>
                </a:moveTo>
                <a:lnTo>
                  <a:pt x="694944" y="59436"/>
                </a:lnTo>
                <a:lnTo>
                  <a:pt x="597408" y="199644"/>
                </a:lnTo>
                <a:lnTo>
                  <a:pt x="499872" y="59436"/>
                </a:lnTo>
                <a:lnTo>
                  <a:pt x="490728" y="59436"/>
                </a:lnTo>
                <a:lnTo>
                  <a:pt x="592836" y="207264"/>
                </a:lnTo>
                <a:lnTo>
                  <a:pt x="592836" y="315468"/>
                </a:lnTo>
                <a:lnTo>
                  <a:pt x="600456" y="315468"/>
                </a:lnTo>
                <a:lnTo>
                  <a:pt x="600456" y="207264"/>
                </a:lnTo>
                <a:lnTo>
                  <a:pt x="704088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23644" y="457200"/>
            <a:ext cx="182880" cy="256540"/>
          </a:xfrm>
          <a:custGeom>
            <a:avLst/>
            <a:gdLst/>
            <a:ahLst/>
            <a:cxnLst/>
            <a:rect l="l" t="t" r="r" b="b"/>
            <a:pathLst>
              <a:path w="182880" h="256540">
                <a:moveTo>
                  <a:pt x="103631" y="0"/>
                </a:moveTo>
                <a:lnTo>
                  <a:pt x="0" y="0"/>
                </a:lnTo>
                <a:lnTo>
                  <a:pt x="0" y="256031"/>
                </a:lnTo>
                <a:lnTo>
                  <a:pt x="6095" y="256031"/>
                </a:lnTo>
                <a:lnTo>
                  <a:pt x="6095" y="135635"/>
                </a:lnTo>
                <a:lnTo>
                  <a:pt x="140435" y="135635"/>
                </a:lnTo>
                <a:lnTo>
                  <a:pt x="134183" y="133992"/>
                </a:lnTo>
                <a:lnTo>
                  <a:pt x="126492" y="132588"/>
                </a:lnTo>
                <a:lnTo>
                  <a:pt x="126492" y="131064"/>
                </a:lnTo>
                <a:lnTo>
                  <a:pt x="132726" y="129540"/>
                </a:lnTo>
                <a:lnTo>
                  <a:pt x="6095" y="129540"/>
                </a:lnTo>
                <a:lnTo>
                  <a:pt x="6095" y="7620"/>
                </a:lnTo>
                <a:lnTo>
                  <a:pt x="145893" y="7620"/>
                </a:lnTo>
                <a:lnTo>
                  <a:pt x="137731" y="4381"/>
                </a:lnTo>
                <a:lnTo>
                  <a:pt x="121896" y="1119"/>
                </a:lnTo>
                <a:lnTo>
                  <a:pt x="103631" y="0"/>
                </a:lnTo>
                <a:close/>
              </a:path>
              <a:path w="182880" h="256540">
                <a:moveTo>
                  <a:pt x="140435" y="135635"/>
                </a:moveTo>
                <a:lnTo>
                  <a:pt x="102107" y="135635"/>
                </a:lnTo>
                <a:lnTo>
                  <a:pt x="112942" y="135921"/>
                </a:lnTo>
                <a:lnTo>
                  <a:pt x="122491" y="136778"/>
                </a:lnTo>
                <a:lnTo>
                  <a:pt x="158495" y="152400"/>
                </a:lnTo>
                <a:lnTo>
                  <a:pt x="170426" y="194952"/>
                </a:lnTo>
                <a:lnTo>
                  <a:pt x="170687" y="202692"/>
                </a:lnTo>
                <a:lnTo>
                  <a:pt x="170687" y="231648"/>
                </a:lnTo>
                <a:lnTo>
                  <a:pt x="172212" y="236220"/>
                </a:lnTo>
                <a:lnTo>
                  <a:pt x="172212" y="245364"/>
                </a:lnTo>
                <a:lnTo>
                  <a:pt x="173736" y="249935"/>
                </a:lnTo>
                <a:lnTo>
                  <a:pt x="173736" y="252983"/>
                </a:lnTo>
                <a:lnTo>
                  <a:pt x="175260" y="256031"/>
                </a:lnTo>
                <a:lnTo>
                  <a:pt x="182880" y="256031"/>
                </a:lnTo>
                <a:lnTo>
                  <a:pt x="181356" y="254507"/>
                </a:lnTo>
                <a:lnTo>
                  <a:pt x="181356" y="246888"/>
                </a:lnTo>
                <a:lnTo>
                  <a:pt x="179831" y="242316"/>
                </a:lnTo>
                <a:lnTo>
                  <a:pt x="179831" y="237744"/>
                </a:lnTo>
                <a:lnTo>
                  <a:pt x="178307" y="233172"/>
                </a:lnTo>
                <a:lnTo>
                  <a:pt x="178307" y="216407"/>
                </a:lnTo>
                <a:lnTo>
                  <a:pt x="176783" y="211835"/>
                </a:lnTo>
                <a:lnTo>
                  <a:pt x="176738" y="194952"/>
                </a:lnTo>
                <a:lnTo>
                  <a:pt x="169163" y="153924"/>
                </a:lnTo>
                <a:lnTo>
                  <a:pt x="152400" y="140207"/>
                </a:lnTo>
                <a:lnTo>
                  <a:pt x="147280" y="137945"/>
                </a:lnTo>
                <a:lnTo>
                  <a:pt x="141160" y="135826"/>
                </a:lnTo>
                <a:lnTo>
                  <a:pt x="140435" y="135635"/>
                </a:lnTo>
                <a:close/>
              </a:path>
              <a:path w="182880" h="256540">
                <a:moveTo>
                  <a:pt x="145893" y="7620"/>
                </a:moveTo>
                <a:lnTo>
                  <a:pt x="105156" y="7620"/>
                </a:lnTo>
                <a:lnTo>
                  <a:pt x="122277" y="8501"/>
                </a:lnTo>
                <a:lnTo>
                  <a:pt x="136969" y="11239"/>
                </a:lnTo>
                <a:lnTo>
                  <a:pt x="170307" y="41338"/>
                </a:lnTo>
                <a:lnTo>
                  <a:pt x="175260" y="65531"/>
                </a:lnTo>
                <a:lnTo>
                  <a:pt x="174736" y="73271"/>
                </a:lnTo>
                <a:lnTo>
                  <a:pt x="156948" y="109704"/>
                </a:lnTo>
                <a:lnTo>
                  <a:pt x="129539" y="124968"/>
                </a:lnTo>
                <a:lnTo>
                  <a:pt x="122681" y="126968"/>
                </a:lnTo>
                <a:lnTo>
                  <a:pt x="115824" y="128397"/>
                </a:lnTo>
                <a:lnTo>
                  <a:pt x="108966" y="129254"/>
                </a:lnTo>
                <a:lnTo>
                  <a:pt x="102107" y="129540"/>
                </a:lnTo>
                <a:lnTo>
                  <a:pt x="132726" y="129540"/>
                </a:lnTo>
                <a:lnTo>
                  <a:pt x="167639" y="108203"/>
                </a:lnTo>
                <a:lnTo>
                  <a:pt x="181356" y="65531"/>
                </a:lnTo>
                <a:lnTo>
                  <a:pt x="180189" y="50411"/>
                </a:lnTo>
                <a:lnTo>
                  <a:pt x="176593" y="37147"/>
                </a:lnTo>
                <a:lnTo>
                  <a:pt x="170426" y="25884"/>
                </a:lnTo>
                <a:lnTo>
                  <a:pt x="161544" y="16764"/>
                </a:lnTo>
                <a:lnTo>
                  <a:pt x="150995" y="9644"/>
                </a:lnTo>
                <a:lnTo>
                  <a:pt x="145893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959864" y="390143"/>
            <a:ext cx="433070" cy="329565"/>
          </a:xfrm>
          <a:custGeom>
            <a:avLst/>
            <a:gdLst/>
            <a:ahLst/>
            <a:cxnLst/>
            <a:rect l="l" t="t" r="r" b="b"/>
            <a:pathLst>
              <a:path w="433069" h="329565">
                <a:moveTo>
                  <a:pt x="120396" y="15240"/>
                </a:moveTo>
                <a:lnTo>
                  <a:pt x="117348" y="9144"/>
                </a:lnTo>
                <a:lnTo>
                  <a:pt x="112776" y="6096"/>
                </a:lnTo>
                <a:lnTo>
                  <a:pt x="100584" y="0"/>
                </a:lnTo>
                <a:lnTo>
                  <a:pt x="85344" y="0"/>
                </a:lnTo>
                <a:lnTo>
                  <a:pt x="79248" y="3048"/>
                </a:lnTo>
                <a:lnTo>
                  <a:pt x="73152" y="7620"/>
                </a:lnTo>
                <a:lnTo>
                  <a:pt x="65532" y="15240"/>
                </a:lnTo>
                <a:lnTo>
                  <a:pt x="65532" y="18288"/>
                </a:lnTo>
                <a:lnTo>
                  <a:pt x="70104" y="19812"/>
                </a:lnTo>
                <a:lnTo>
                  <a:pt x="71628" y="16764"/>
                </a:lnTo>
                <a:lnTo>
                  <a:pt x="74676" y="13716"/>
                </a:lnTo>
                <a:lnTo>
                  <a:pt x="79248" y="10668"/>
                </a:lnTo>
                <a:lnTo>
                  <a:pt x="82296" y="7620"/>
                </a:lnTo>
                <a:lnTo>
                  <a:pt x="86868" y="6096"/>
                </a:lnTo>
                <a:lnTo>
                  <a:pt x="99060" y="6096"/>
                </a:lnTo>
                <a:lnTo>
                  <a:pt x="103632" y="7620"/>
                </a:lnTo>
                <a:lnTo>
                  <a:pt x="108204" y="10668"/>
                </a:lnTo>
                <a:lnTo>
                  <a:pt x="114300" y="16764"/>
                </a:lnTo>
                <a:lnTo>
                  <a:pt x="114300" y="25908"/>
                </a:lnTo>
                <a:lnTo>
                  <a:pt x="111252" y="28956"/>
                </a:lnTo>
                <a:lnTo>
                  <a:pt x="103632" y="32004"/>
                </a:lnTo>
                <a:lnTo>
                  <a:pt x="99060" y="35052"/>
                </a:lnTo>
                <a:lnTo>
                  <a:pt x="94488" y="36576"/>
                </a:lnTo>
                <a:lnTo>
                  <a:pt x="92964" y="39624"/>
                </a:lnTo>
                <a:lnTo>
                  <a:pt x="89916" y="42672"/>
                </a:lnTo>
                <a:lnTo>
                  <a:pt x="88392" y="45720"/>
                </a:lnTo>
                <a:lnTo>
                  <a:pt x="88392" y="48768"/>
                </a:lnTo>
                <a:lnTo>
                  <a:pt x="92964" y="48768"/>
                </a:lnTo>
                <a:lnTo>
                  <a:pt x="92964" y="47244"/>
                </a:lnTo>
                <a:lnTo>
                  <a:pt x="94488" y="44196"/>
                </a:lnTo>
                <a:lnTo>
                  <a:pt x="97536" y="42672"/>
                </a:lnTo>
                <a:lnTo>
                  <a:pt x="99060" y="41148"/>
                </a:lnTo>
                <a:lnTo>
                  <a:pt x="102108" y="39624"/>
                </a:lnTo>
                <a:lnTo>
                  <a:pt x="106680" y="38100"/>
                </a:lnTo>
                <a:lnTo>
                  <a:pt x="114300" y="33528"/>
                </a:lnTo>
                <a:lnTo>
                  <a:pt x="118872" y="27432"/>
                </a:lnTo>
                <a:lnTo>
                  <a:pt x="120396" y="21336"/>
                </a:lnTo>
                <a:lnTo>
                  <a:pt x="120396" y="15240"/>
                </a:lnTo>
                <a:close/>
              </a:path>
              <a:path w="433069" h="329565">
                <a:moveTo>
                  <a:pt x="211836" y="57912"/>
                </a:moveTo>
                <a:lnTo>
                  <a:pt x="210312" y="53340"/>
                </a:lnTo>
                <a:lnTo>
                  <a:pt x="205740" y="50292"/>
                </a:lnTo>
                <a:lnTo>
                  <a:pt x="202692" y="45720"/>
                </a:lnTo>
                <a:lnTo>
                  <a:pt x="198120" y="44196"/>
                </a:lnTo>
                <a:lnTo>
                  <a:pt x="192024" y="42672"/>
                </a:lnTo>
                <a:lnTo>
                  <a:pt x="184404" y="42672"/>
                </a:lnTo>
                <a:lnTo>
                  <a:pt x="184404" y="48768"/>
                </a:lnTo>
                <a:lnTo>
                  <a:pt x="195072" y="48768"/>
                </a:lnTo>
                <a:lnTo>
                  <a:pt x="198120" y="50292"/>
                </a:lnTo>
                <a:lnTo>
                  <a:pt x="201168" y="53340"/>
                </a:lnTo>
                <a:lnTo>
                  <a:pt x="204216" y="54864"/>
                </a:lnTo>
                <a:lnTo>
                  <a:pt x="205740" y="59436"/>
                </a:lnTo>
                <a:lnTo>
                  <a:pt x="205740" y="67056"/>
                </a:lnTo>
                <a:lnTo>
                  <a:pt x="204216" y="71628"/>
                </a:lnTo>
                <a:lnTo>
                  <a:pt x="199644" y="74676"/>
                </a:lnTo>
                <a:lnTo>
                  <a:pt x="196596" y="77724"/>
                </a:lnTo>
                <a:lnTo>
                  <a:pt x="192024" y="80772"/>
                </a:lnTo>
                <a:lnTo>
                  <a:pt x="185928" y="83820"/>
                </a:lnTo>
                <a:lnTo>
                  <a:pt x="185928" y="67056"/>
                </a:lnTo>
                <a:lnTo>
                  <a:pt x="179832" y="67056"/>
                </a:lnTo>
                <a:lnTo>
                  <a:pt x="179832" y="227076"/>
                </a:lnTo>
                <a:lnTo>
                  <a:pt x="178422" y="248754"/>
                </a:lnTo>
                <a:lnTo>
                  <a:pt x="158496" y="297180"/>
                </a:lnTo>
                <a:lnTo>
                  <a:pt x="113271" y="320116"/>
                </a:lnTo>
                <a:lnTo>
                  <a:pt x="92964" y="321564"/>
                </a:lnTo>
                <a:lnTo>
                  <a:pt x="72644" y="320116"/>
                </a:lnTo>
                <a:lnTo>
                  <a:pt x="27432" y="297180"/>
                </a:lnTo>
                <a:lnTo>
                  <a:pt x="7493" y="248754"/>
                </a:lnTo>
                <a:lnTo>
                  <a:pt x="6096" y="227076"/>
                </a:lnTo>
                <a:lnTo>
                  <a:pt x="6096" y="67056"/>
                </a:lnTo>
                <a:lnTo>
                  <a:pt x="0" y="67056"/>
                </a:lnTo>
                <a:lnTo>
                  <a:pt x="0" y="227076"/>
                </a:lnTo>
                <a:lnTo>
                  <a:pt x="1422" y="251421"/>
                </a:lnTo>
                <a:lnTo>
                  <a:pt x="12852" y="289229"/>
                </a:lnTo>
                <a:lnTo>
                  <a:pt x="52768" y="322516"/>
                </a:lnTo>
                <a:lnTo>
                  <a:pt x="92964" y="329184"/>
                </a:lnTo>
                <a:lnTo>
                  <a:pt x="114388" y="327494"/>
                </a:lnTo>
                <a:lnTo>
                  <a:pt x="132969" y="322516"/>
                </a:lnTo>
                <a:lnTo>
                  <a:pt x="134810" y="321564"/>
                </a:lnTo>
                <a:lnTo>
                  <a:pt x="148678" y="314401"/>
                </a:lnTo>
                <a:lnTo>
                  <a:pt x="180022" y="272034"/>
                </a:lnTo>
                <a:lnTo>
                  <a:pt x="185928" y="227076"/>
                </a:lnTo>
                <a:lnTo>
                  <a:pt x="185928" y="89916"/>
                </a:lnTo>
                <a:lnTo>
                  <a:pt x="188976" y="89916"/>
                </a:lnTo>
                <a:lnTo>
                  <a:pt x="190500" y="88392"/>
                </a:lnTo>
                <a:lnTo>
                  <a:pt x="192024" y="88392"/>
                </a:lnTo>
                <a:lnTo>
                  <a:pt x="195072" y="86868"/>
                </a:lnTo>
                <a:lnTo>
                  <a:pt x="198120" y="83820"/>
                </a:lnTo>
                <a:lnTo>
                  <a:pt x="201168" y="82296"/>
                </a:lnTo>
                <a:lnTo>
                  <a:pt x="208788" y="74676"/>
                </a:lnTo>
                <a:lnTo>
                  <a:pt x="210312" y="71628"/>
                </a:lnTo>
                <a:lnTo>
                  <a:pt x="211836" y="67056"/>
                </a:lnTo>
                <a:lnTo>
                  <a:pt x="211836" y="57912"/>
                </a:lnTo>
                <a:close/>
              </a:path>
              <a:path w="433069" h="329565">
                <a:moveTo>
                  <a:pt x="432816" y="323088"/>
                </a:moveTo>
                <a:lnTo>
                  <a:pt x="399884" y="239268"/>
                </a:lnTo>
                <a:lnTo>
                  <a:pt x="396887" y="231648"/>
                </a:lnTo>
                <a:lnTo>
                  <a:pt x="388620" y="210616"/>
                </a:lnTo>
                <a:lnTo>
                  <a:pt x="388620" y="231648"/>
                </a:lnTo>
                <a:lnTo>
                  <a:pt x="263652" y="231648"/>
                </a:lnTo>
                <a:lnTo>
                  <a:pt x="327660" y="74676"/>
                </a:lnTo>
                <a:lnTo>
                  <a:pt x="388620" y="231648"/>
                </a:lnTo>
                <a:lnTo>
                  <a:pt x="388620" y="210616"/>
                </a:lnTo>
                <a:lnTo>
                  <a:pt x="335216" y="74676"/>
                </a:lnTo>
                <a:lnTo>
                  <a:pt x="332232" y="67056"/>
                </a:lnTo>
                <a:lnTo>
                  <a:pt x="323088" y="67056"/>
                </a:lnTo>
                <a:lnTo>
                  <a:pt x="219456" y="323088"/>
                </a:lnTo>
                <a:lnTo>
                  <a:pt x="227076" y="323088"/>
                </a:lnTo>
                <a:lnTo>
                  <a:pt x="262128" y="239268"/>
                </a:lnTo>
                <a:lnTo>
                  <a:pt x="391668" y="239268"/>
                </a:lnTo>
                <a:lnTo>
                  <a:pt x="425196" y="323088"/>
                </a:lnTo>
                <a:lnTo>
                  <a:pt x="432816" y="323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532888" y="451104"/>
            <a:ext cx="227329" cy="268605"/>
          </a:xfrm>
          <a:custGeom>
            <a:avLst/>
            <a:gdLst/>
            <a:ahLst/>
            <a:cxnLst/>
            <a:rect l="l" t="t" r="r" b="b"/>
            <a:pathLst>
              <a:path w="227330" h="268605">
                <a:moveTo>
                  <a:pt x="120395" y="0"/>
                </a:moveTo>
                <a:lnTo>
                  <a:pt x="76033" y="7715"/>
                </a:lnTo>
                <a:lnTo>
                  <a:pt x="34861" y="36004"/>
                </a:lnTo>
                <a:lnTo>
                  <a:pt x="10072" y="77652"/>
                </a:lnTo>
                <a:lnTo>
                  <a:pt x="309" y="124205"/>
                </a:lnTo>
                <a:lnTo>
                  <a:pt x="0" y="135636"/>
                </a:lnTo>
                <a:lnTo>
                  <a:pt x="547" y="149971"/>
                </a:lnTo>
                <a:lnTo>
                  <a:pt x="7619" y="188975"/>
                </a:lnTo>
                <a:lnTo>
                  <a:pt x="32004" y="230124"/>
                </a:lnTo>
                <a:lnTo>
                  <a:pt x="68580" y="257555"/>
                </a:lnTo>
                <a:lnTo>
                  <a:pt x="115824" y="268224"/>
                </a:lnTo>
                <a:lnTo>
                  <a:pt x="127206" y="267652"/>
                </a:lnTo>
                <a:lnTo>
                  <a:pt x="168235" y="255103"/>
                </a:lnTo>
                <a:lnTo>
                  <a:pt x="198596" y="230576"/>
                </a:lnTo>
                <a:lnTo>
                  <a:pt x="219146" y="194548"/>
                </a:lnTo>
                <a:lnTo>
                  <a:pt x="227075" y="161544"/>
                </a:lnTo>
                <a:lnTo>
                  <a:pt x="219456" y="161544"/>
                </a:lnTo>
                <a:lnTo>
                  <a:pt x="218003" y="171807"/>
                </a:lnTo>
                <a:lnTo>
                  <a:pt x="215836" y="181927"/>
                </a:lnTo>
                <a:lnTo>
                  <a:pt x="199834" y="218313"/>
                </a:lnTo>
                <a:lnTo>
                  <a:pt x="164306" y="249031"/>
                </a:lnTo>
                <a:lnTo>
                  <a:pt x="126944" y="260056"/>
                </a:lnTo>
                <a:lnTo>
                  <a:pt x="115824" y="260603"/>
                </a:lnTo>
                <a:lnTo>
                  <a:pt x="102655" y="260008"/>
                </a:lnTo>
                <a:lnTo>
                  <a:pt x="59483" y="244792"/>
                </a:lnTo>
                <a:lnTo>
                  <a:pt x="28503" y="213955"/>
                </a:lnTo>
                <a:lnTo>
                  <a:pt x="10834" y="171426"/>
                </a:lnTo>
                <a:lnTo>
                  <a:pt x="7643" y="129635"/>
                </a:lnTo>
                <a:lnTo>
                  <a:pt x="7810" y="123063"/>
                </a:lnTo>
                <a:lnTo>
                  <a:pt x="16763" y="79248"/>
                </a:lnTo>
                <a:lnTo>
                  <a:pt x="36837" y="46100"/>
                </a:lnTo>
                <a:lnTo>
                  <a:pt x="66675" y="20193"/>
                </a:lnTo>
                <a:lnTo>
                  <a:pt x="109513" y="8143"/>
                </a:lnTo>
                <a:lnTo>
                  <a:pt x="120395" y="7620"/>
                </a:lnTo>
                <a:lnTo>
                  <a:pt x="130397" y="8167"/>
                </a:lnTo>
                <a:lnTo>
                  <a:pt x="139826" y="9715"/>
                </a:lnTo>
                <a:lnTo>
                  <a:pt x="148685" y="12120"/>
                </a:lnTo>
                <a:lnTo>
                  <a:pt x="156972" y="15240"/>
                </a:lnTo>
                <a:lnTo>
                  <a:pt x="165568" y="18073"/>
                </a:lnTo>
                <a:lnTo>
                  <a:pt x="197548" y="43624"/>
                </a:lnTo>
                <a:lnTo>
                  <a:pt x="214884" y="83820"/>
                </a:lnTo>
                <a:lnTo>
                  <a:pt x="220980" y="83820"/>
                </a:lnTo>
                <a:lnTo>
                  <a:pt x="206692" y="42862"/>
                </a:lnTo>
                <a:lnTo>
                  <a:pt x="195072" y="30479"/>
                </a:lnTo>
                <a:lnTo>
                  <a:pt x="188809" y="24145"/>
                </a:lnTo>
                <a:lnTo>
                  <a:pt x="154257" y="5143"/>
                </a:lnTo>
                <a:lnTo>
                  <a:pt x="132445" y="571"/>
                </a:lnTo>
                <a:lnTo>
                  <a:pt x="120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805684" y="457199"/>
            <a:ext cx="192405" cy="256540"/>
          </a:xfrm>
          <a:custGeom>
            <a:avLst/>
            <a:gdLst/>
            <a:ahLst/>
            <a:cxnLst/>
            <a:rect l="l" t="t" r="r" b="b"/>
            <a:pathLst>
              <a:path w="192405" h="256540">
                <a:moveTo>
                  <a:pt x="192024" y="0"/>
                </a:moveTo>
                <a:lnTo>
                  <a:pt x="185928" y="0"/>
                </a:lnTo>
                <a:lnTo>
                  <a:pt x="185928" y="119380"/>
                </a:lnTo>
                <a:lnTo>
                  <a:pt x="7620" y="119380"/>
                </a:lnTo>
                <a:lnTo>
                  <a:pt x="7620" y="0"/>
                </a:lnTo>
                <a:lnTo>
                  <a:pt x="0" y="0"/>
                </a:lnTo>
                <a:lnTo>
                  <a:pt x="0" y="119380"/>
                </a:lnTo>
                <a:lnTo>
                  <a:pt x="0" y="127000"/>
                </a:lnTo>
                <a:lnTo>
                  <a:pt x="0" y="256540"/>
                </a:lnTo>
                <a:lnTo>
                  <a:pt x="7620" y="256540"/>
                </a:lnTo>
                <a:lnTo>
                  <a:pt x="7620" y="127000"/>
                </a:lnTo>
                <a:lnTo>
                  <a:pt x="185928" y="127000"/>
                </a:lnTo>
                <a:lnTo>
                  <a:pt x="185928" y="256540"/>
                </a:lnTo>
                <a:lnTo>
                  <a:pt x="192024" y="256540"/>
                </a:lnTo>
                <a:lnTo>
                  <a:pt x="192024" y="127000"/>
                </a:lnTo>
                <a:lnTo>
                  <a:pt x="192024" y="11938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54096" y="397763"/>
            <a:ext cx="402590" cy="315595"/>
          </a:xfrm>
          <a:custGeom>
            <a:avLst/>
            <a:gdLst/>
            <a:ahLst/>
            <a:cxnLst/>
            <a:rect l="l" t="t" r="r" b="b"/>
            <a:pathLst>
              <a:path w="402589" h="315595">
                <a:moveTo>
                  <a:pt x="109728" y="0"/>
                </a:moveTo>
                <a:lnTo>
                  <a:pt x="102108" y="0"/>
                </a:lnTo>
                <a:lnTo>
                  <a:pt x="62484" y="41148"/>
                </a:lnTo>
                <a:lnTo>
                  <a:pt x="68580" y="41148"/>
                </a:lnTo>
                <a:lnTo>
                  <a:pt x="109728" y="0"/>
                </a:lnTo>
                <a:close/>
              </a:path>
              <a:path w="402589" h="315595">
                <a:moveTo>
                  <a:pt x="170688" y="307848"/>
                </a:moveTo>
                <a:lnTo>
                  <a:pt x="7620" y="307848"/>
                </a:lnTo>
                <a:lnTo>
                  <a:pt x="7620" y="185928"/>
                </a:lnTo>
                <a:lnTo>
                  <a:pt x="160020" y="185928"/>
                </a:lnTo>
                <a:lnTo>
                  <a:pt x="160020" y="178308"/>
                </a:lnTo>
                <a:lnTo>
                  <a:pt x="7620" y="178308"/>
                </a:lnTo>
                <a:lnTo>
                  <a:pt x="7620" y="67056"/>
                </a:lnTo>
                <a:lnTo>
                  <a:pt x="169164" y="67056"/>
                </a:lnTo>
                <a:lnTo>
                  <a:pt x="169164" y="59436"/>
                </a:lnTo>
                <a:lnTo>
                  <a:pt x="0" y="59436"/>
                </a:lnTo>
                <a:lnTo>
                  <a:pt x="0" y="315468"/>
                </a:lnTo>
                <a:lnTo>
                  <a:pt x="170688" y="315468"/>
                </a:lnTo>
                <a:lnTo>
                  <a:pt x="170688" y="307848"/>
                </a:lnTo>
                <a:close/>
              </a:path>
              <a:path w="402589" h="315595">
                <a:moveTo>
                  <a:pt x="402336" y="59436"/>
                </a:moveTo>
                <a:lnTo>
                  <a:pt x="396240" y="59436"/>
                </a:lnTo>
                <a:lnTo>
                  <a:pt x="396240" y="306324"/>
                </a:lnTo>
                <a:lnTo>
                  <a:pt x="394716" y="306324"/>
                </a:lnTo>
                <a:lnTo>
                  <a:pt x="227406" y="68580"/>
                </a:lnTo>
                <a:lnTo>
                  <a:pt x="220980" y="59436"/>
                </a:lnTo>
                <a:lnTo>
                  <a:pt x="210312" y="59436"/>
                </a:lnTo>
                <a:lnTo>
                  <a:pt x="210312" y="315468"/>
                </a:lnTo>
                <a:lnTo>
                  <a:pt x="217932" y="315468"/>
                </a:lnTo>
                <a:lnTo>
                  <a:pt x="217932" y="68580"/>
                </a:lnTo>
                <a:lnTo>
                  <a:pt x="391668" y="315468"/>
                </a:lnTo>
                <a:lnTo>
                  <a:pt x="402336" y="315468"/>
                </a:lnTo>
                <a:lnTo>
                  <a:pt x="402336" y="306324"/>
                </a:lnTo>
                <a:lnTo>
                  <a:pt x="402336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608832" y="451104"/>
            <a:ext cx="123825" cy="268605"/>
          </a:xfrm>
          <a:custGeom>
            <a:avLst/>
            <a:gdLst/>
            <a:ahLst/>
            <a:cxnLst/>
            <a:rect l="l" t="t" r="r" b="b"/>
            <a:pathLst>
              <a:path w="123825" h="268605">
                <a:moveTo>
                  <a:pt x="123443" y="0"/>
                </a:moveTo>
                <a:lnTo>
                  <a:pt x="117347" y="0"/>
                </a:lnTo>
                <a:lnTo>
                  <a:pt x="0" y="268224"/>
                </a:lnTo>
                <a:lnTo>
                  <a:pt x="7619" y="268224"/>
                </a:lnTo>
                <a:lnTo>
                  <a:pt x="123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84676" y="457200"/>
            <a:ext cx="198120" cy="256540"/>
          </a:xfrm>
          <a:custGeom>
            <a:avLst/>
            <a:gdLst/>
            <a:ahLst/>
            <a:cxnLst/>
            <a:rect l="l" t="t" r="r" b="b"/>
            <a:pathLst>
              <a:path w="198120" h="256540">
                <a:moveTo>
                  <a:pt x="88391" y="0"/>
                </a:moveTo>
                <a:lnTo>
                  <a:pt x="0" y="0"/>
                </a:lnTo>
                <a:lnTo>
                  <a:pt x="0" y="256031"/>
                </a:lnTo>
                <a:lnTo>
                  <a:pt x="77724" y="256031"/>
                </a:lnTo>
                <a:lnTo>
                  <a:pt x="89130" y="255484"/>
                </a:lnTo>
                <a:lnTo>
                  <a:pt x="100393" y="253936"/>
                </a:lnTo>
                <a:lnTo>
                  <a:pt x="111371" y="251531"/>
                </a:lnTo>
                <a:lnTo>
                  <a:pt x="121920" y="248411"/>
                </a:lnTo>
                <a:lnTo>
                  <a:pt x="7620" y="248411"/>
                </a:lnTo>
                <a:lnTo>
                  <a:pt x="7620" y="7620"/>
                </a:lnTo>
                <a:lnTo>
                  <a:pt x="131710" y="7620"/>
                </a:lnTo>
                <a:lnTo>
                  <a:pt x="128015" y="6096"/>
                </a:lnTo>
                <a:lnTo>
                  <a:pt x="117967" y="3857"/>
                </a:lnTo>
                <a:lnTo>
                  <a:pt x="108203" y="1904"/>
                </a:lnTo>
                <a:lnTo>
                  <a:pt x="98440" y="523"/>
                </a:lnTo>
                <a:lnTo>
                  <a:pt x="88391" y="0"/>
                </a:lnTo>
                <a:close/>
              </a:path>
              <a:path w="198120" h="256540">
                <a:moveTo>
                  <a:pt x="131710" y="7620"/>
                </a:moveTo>
                <a:lnTo>
                  <a:pt x="86868" y="7620"/>
                </a:lnTo>
                <a:lnTo>
                  <a:pt x="96893" y="7929"/>
                </a:lnTo>
                <a:lnTo>
                  <a:pt x="106489" y="8953"/>
                </a:lnTo>
                <a:lnTo>
                  <a:pt x="150471" y="25717"/>
                </a:lnTo>
                <a:lnTo>
                  <a:pt x="176498" y="57721"/>
                </a:lnTo>
                <a:lnTo>
                  <a:pt x="188213" y="95440"/>
                </a:lnTo>
                <a:lnTo>
                  <a:pt x="190500" y="128016"/>
                </a:lnTo>
                <a:lnTo>
                  <a:pt x="189928" y="142565"/>
                </a:lnTo>
                <a:lnTo>
                  <a:pt x="181356" y="181355"/>
                </a:lnTo>
                <a:lnTo>
                  <a:pt x="158496" y="219455"/>
                </a:lnTo>
                <a:lnTo>
                  <a:pt x="121920" y="240792"/>
                </a:lnTo>
                <a:lnTo>
                  <a:pt x="79248" y="248411"/>
                </a:lnTo>
                <a:lnTo>
                  <a:pt x="121920" y="248411"/>
                </a:lnTo>
                <a:lnTo>
                  <a:pt x="161544" y="225551"/>
                </a:lnTo>
                <a:lnTo>
                  <a:pt x="187451" y="187451"/>
                </a:lnTo>
                <a:lnTo>
                  <a:pt x="197524" y="144589"/>
                </a:lnTo>
                <a:lnTo>
                  <a:pt x="198120" y="128016"/>
                </a:lnTo>
                <a:lnTo>
                  <a:pt x="197524" y="110323"/>
                </a:lnTo>
                <a:lnTo>
                  <a:pt x="187451" y="65531"/>
                </a:lnTo>
                <a:lnTo>
                  <a:pt x="163068" y="27431"/>
                </a:lnTo>
                <a:lnTo>
                  <a:pt x="137136" y="9858"/>
                </a:lnTo>
                <a:lnTo>
                  <a:pt x="13171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133088" y="457200"/>
            <a:ext cx="7620" cy="256540"/>
          </a:xfrm>
          <a:custGeom>
            <a:avLst/>
            <a:gdLst/>
            <a:ahLst/>
            <a:cxnLst/>
            <a:rect l="l" t="t" r="r" b="b"/>
            <a:pathLst>
              <a:path w="7620" h="256540">
                <a:moveTo>
                  <a:pt x="7620" y="0"/>
                </a:moveTo>
                <a:lnTo>
                  <a:pt x="0" y="0"/>
                </a:lnTo>
                <a:lnTo>
                  <a:pt x="0" y="256031"/>
                </a:lnTo>
                <a:lnTo>
                  <a:pt x="7620" y="256031"/>
                </a:lnTo>
                <a:lnTo>
                  <a:pt x="7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189476" y="451104"/>
            <a:ext cx="190500" cy="268605"/>
          </a:xfrm>
          <a:custGeom>
            <a:avLst/>
            <a:gdLst/>
            <a:ahLst/>
            <a:cxnLst/>
            <a:rect l="l" t="t" r="r" b="b"/>
            <a:pathLst>
              <a:path w="190500" h="268605">
                <a:moveTo>
                  <a:pt x="96012" y="0"/>
                </a:moveTo>
                <a:lnTo>
                  <a:pt x="88011" y="285"/>
                </a:lnTo>
                <a:lnTo>
                  <a:pt x="80010" y="1143"/>
                </a:lnTo>
                <a:lnTo>
                  <a:pt x="72009" y="2571"/>
                </a:lnTo>
                <a:lnTo>
                  <a:pt x="64008" y="4572"/>
                </a:lnTo>
                <a:lnTo>
                  <a:pt x="56292" y="6024"/>
                </a:lnTo>
                <a:lnTo>
                  <a:pt x="49149" y="8191"/>
                </a:lnTo>
                <a:lnTo>
                  <a:pt x="42576" y="11215"/>
                </a:lnTo>
                <a:lnTo>
                  <a:pt x="36575" y="15240"/>
                </a:lnTo>
                <a:lnTo>
                  <a:pt x="30265" y="18978"/>
                </a:lnTo>
                <a:lnTo>
                  <a:pt x="8191" y="57340"/>
                </a:lnTo>
                <a:lnTo>
                  <a:pt x="7620" y="67055"/>
                </a:lnTo>
                <a:lnTo>
                  <a:pt x="8167" y="75890"/>
                </a:lnTo>
                <a:lnTo>
                  <a:pt x="29598" y="110609"/>
                </a:lnTo>
                <a:lnTo>
                  <a:pt x="70485" y="127896"/>
                </a:lnTo>
                <a:lnTo>
                  <a:pt x="78486" y="129730"/>
                </a:lnTo>
                <a:lnTo>
                  <a:pt x="94487" y="134112"/>
                </a:lnTo>
                <a:lnTo>
                  <a:pt x="116990" y="138826"/>
                </a:lnTo>
                <a:lnTo>
                  <a:pt x="124968" y="140207"/>
                </a:lnTo>
                <a:lnTo>
                  <a:pt x="132707" y="142517"/>
                </a:lnTo>
                <a:lnTo>
                  <a:pt x="170426" y="163734"/>
                </a:lnTo>
                <a:lnTo>
                  <a:pt x="182879" y="199644"/>
                </a:lnTo>
                <a:lnTo>
                  <a:pt x="182546" y="207359"/>
                </a:lnTo>
                <a:lnTo>
                  <a:pt x="162401" y="242292"/>
                </a:lnTo>
                <a:lnTo>
                  <a:pt x="115062" y="259651"/>
                </a:lnTo>
                <a:lnTo>
                  <a:pt x="100584" y="260603"/>
                </a:lnTo>
                <a:lnTo>
                  <a:pt x="90558" y="260318"/>
                </a:lnTo>
                <a:lnTo>
                  <a:pt x="46862" y="250317"/>
                </a:lnTo>
                <a:lnTo>
                  <a:pt x="18311" y="223885"/>
                </a:lnTo>
                <a:lnTo>
                  <a:pt x="7620" y="176784"/>
                </a:lnTo>
                <a:lnTo>
                  <a:pt x="0" y="176784"/>
                </a:lnTo>
                <a:lnTo>
                  <a:pt x="7620" y="217931"/>
                </a:lnTo>
                <a:lnTo>
                  <a:pt x="35218" y="251412"/>
                </a:lnTo>
                <a:lnTo>
                  <a:pt x="79438" y="266319"/>
                </a:lnTo>
                <a:lnTo>
                  <a:pt x="100584" y="268224"/>
                </a:lnTo>
                <a:lnTo>
                  <a:pt x="108585" y="267938"/>
                </a:lnTo>
                <a:lnTo>
                  <a:pt x="148209" y="258699"/>
                </a:lnTo>
                <a:lnTo>
                  <a:pt x="182879" y="230124"/>
                </a:lnTo>
                <a:lnTo>
                  <a:pt x="190500" y="199644"/>
                </a:lnTo>
                <a:lnTo>
                  <a:pt x="189952" y="189928"/>
                </a:lnTo>
                <a:lnTo>
                  <a:pt x="170021" y="151566"/>
                </a:lnTo>
                <a:lnTo>
                  <a:pt x="103632" y="128016"/>
                </a:lnTo>
                <a:lnTo>
                  <a:pt x="78771" y="122443"/>
                </a:lnTo>
                <a:lnTo>
                  <a:pt x="71627" y="120396"/>
                </a:lnTo>
                <a:lnTo>
                  <a:pt x="32194" y="103441"/>
                </a:lnTo>
                <a:lnTo>
                  <a:pt x="15239" y="67055"/>
                </a:lnTo>
                <a:lnTo>
                  <a:pt x="15787" y="58459"/>
                </a:lnTo>
                <a:lnTo>
                  <a:pt x="35718" y="23526"/>
                </a:lnTo>
                <a:lnTo>
                  <a:pt x="81534" y="8572"/>
                </a:lnTo>
                <a:lnTo>
                  <a:pt x="96012" y="7620"/>
                </a:lnTo>
                <a:lnTo>
                  <a:pt x="104012" y="7905"/>
                </a:lnTo>
                <a:lnTo>
                  <a:pt x="141541" y="16383"/>
                </a:lnTo>
                <a:lnTo>
                  <a:pt x="170687" y="45720"/>
                </a:lnTo>
                <a:lnTo>
                  <a:pt x="178308" y="77724"/>
                </a:lnTo>
                <a:lnTo>
                  <a:pt x="185927" y="77724"/>
                </a:lnTo>
                <a:lnTo>
                  <a:pt x="173069" y="34575"/>
                </a:lnTo>
                <a:lnTo>
                  <a:pt x="137279" y="7143"/>
                </a:lnTo>
                <a:lnTo>
                  <a:pt x="104894" y="285"/>
                </a:lnTo>
                <a:lnTo>
                  <a:pt x="96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433316" y="451103"/>
            <a:ext cx="965200" cy="268605"/>
          </a:xfrm>
          <a:custGeom>
            <a:avLst/>
            <a:gdLst/>
            <a:ahLst/>
            <a:cxnLst/>
            <a:rect l="l" t="t" r="r" b="b"/>
            <a:pathLst>
              <a:path w="965200" h="268605">
                <a:moveTo>
                  <a:pt x="193548" y="6096"/>
                </a:moveTo>
                <a:lnTo>
                  <a:pt x="185928" y="6096"/>
                </a:lnTo>
                <a:lnTo>
                  <a:pt x="185928" y="125476"/>
                </a:lnTo>
                <a:lnTo>
                  <a:pt x="7620" y="125476"/>
                </a:lnTo>
                <a:lnTo>
                  <a:pt x="7620" y="6096"/>
                </a:lnTo>
                <a:lnTo>
                  <a:pt x="0" y="6096"/>
                </a:lnTo>
                <a:lnTo>
                  <a:pt x="0" y="125476"/>
                </a:lnTo>
                <a:lnTo>
                  <a:pt x="0" y="133096"/>
                </a:lnTo>
                <a:lnTo>
                  <a:pt x="0" y="262636"/>
                </a:lnTo>
                <a:lnTo>
                  <a:pt x="7620" y="262636"/>
                </a:lnTo>
                <a:lnTo>
                  <a:pt x="7620" y="133096"/>
                </a:lnTo>
                <a:lnTo>
                  <a:pt x="185928" y="133096"/>
                </a:lnTo>
                <a:lnTo>
                  <a:pt x="185928" y="262636"/>
                </a:lnTo>
                <a:lnTo>
                  <a:pt x="193548" y="262636"/>
                </a:lnTo>
                <a:lnTo>
                  <a:pt x="193548" y="133096"/>
                </a:lnTo>
                <a:lnTo>
                  <a:pt x="193548" y="125476"/>
                </a:lnTo>
                <a:lnTo>
                  <a:pt x="193548" y="6096"/>
                </a:lnTo>
                <a:close/>
              </a:path>
              <a:path w="965200" h="268605">
                <a:moveTo>
                  <a:pt x="544068" y="6096"/>
                </a:moveTo>
                <a:lnTo>
                  <a:pt x="536448" y="6096"/>
                </a:lnTo>
                <a:lnTo>
                  <a:pt x="466344" y="252984"/>
                </a:lnTo>
                <a:lnTo>
                  <a:pt x="464820" y="252984"/>
                </a:lnTo>
                <a:lnTo>
                  <a:pt x="392899" y="15240"/>
                </a:lnTo>
                <a:lnTo>
                  <a:pt x="390144" y="6096"/>
                </a:lnTo>
                <a:lnTo>
                  <a:pt x="381000" y="6096"/>
                </a:lnTo>
                <a:lnTo>
                  <a:pt x="306324" y="252984"/>
                </a:lnTo>
                <a:lnTo>
                  <a:pt x="233172" y="6096"/>
                </a:lnTo>
                <a:lnTo>
                  <a:pt x="227076" y="6096"/>
                </a:lnTo>
                <a:lnTo>
                  <a:pt x="301752" y="262128"/>
                </a:lnTo>
                <a:lnTo>
                  <a:pt x="310896" y="262128"/>
                </a:lnTo>
                <a:lnTo>
                  <a:pt x="313651" y="252984"/>
                </a:lnTo>
                <a:lnTo>
                  <a:pt x="385572" y="15240"/>
                </a:lnTo>
                <a:lnTo>
                  <a:pt x="460248" y="262128"/>
                </a:lnTo>
                <a:lnTo>
                  <a:pt x="470916" y="262128"/>
                </a:lnTo>
                <a:lnTo>
                  <a:pt x="473519" y="252984"/>
                </a:lnTo>
                <a:lnTo>
                  <a:pt x="544068" y="6096"/>
                </a:lnTo>
                <a:close/>
              </a:path>
              <a:path w="965200" h="268605">
                <a:moveTo>
                  <a:pt x="754380" y="262128"/>
                </a:moveTo>
                <a:lnTo>
                  <a:pt x="721448" y="178308"/>
                </a:lnTo>
                <a:lnTo>
                  <a:pt x="718451" y="170688"/>
                </a:lnTo>
                <a:lnTo>
                  <a:pt x="710184" y="149656"/>
                </a:lnTo>
                <a:lnTo>
                  <a:pt x="710184" y="170688"/>
                </a:lnTo>
                <a:lnTo>
                  <a:pt x="586740" y="170688"/>
                </a:lnTo>
                <a:lnTo>
                  <a:pt x="649224" y="13716"/>
                </a:lnTo>
                <a:lnTo>
                  <a:pt x="710184" y="170688"/>
                </a:lnTo>
                <a:lnTo>
                  <a:pt x="710184" y="149656"/>
                </a:lnTo>
                <a:lnTo>
                  <a:pt x="656780" y="13716"/>
                </a:lnTo>
                <a:lnTo>
                  <a:pt x="653796" y="6096"/>
                </a:lnTo>
                <a:lnTo>
                  <a:pt x="644652" y="6096"/>
                </a:lnTo>
                <a:lnTo>
                  <a:pt x="541020" y="262128"/>
                </a:lnTo>
                <a:lnTo>
                  <a:pt x="550164" y="262128"/>
                </a:lnTo>
                <a:lnTo>
                  <a:pt x="583692" y="178308"/>
                </a:lnTo>
                <a:lnTo>
                  <a:pt x="713232" y="178308"/>
                </a:lnTo>
                <a:lnTo>
                  <a:pt x="746760" y="262128"/>
                </a:lnTo>
                <a:lnTo>
                  <a:pt x="754380" y="262128"/>
                </a:lnTo>
                <a:close/>
              </a:path>
              <a:path w="965200" h="268605">
                <a:moveTo>
                  <a:pt x="964692" y="199644"/>
                </a:moveTo>
                <a:lnTo>
                  <a:pt x="953350" y="161340"/>
                </a:lnTo>
                <a:lnTo>
                  <a:pt x="919060" y="139471"/>
                </a:lnTo>
                <a:lnTo>
                  <a:pt x="868299" y="125971"/>
                </a:lnTo>
                <a:lnTo>
                  <a:pt x="852297" y="122453"/>
                </a:lnTo>
                <a:lnTo>
                  <a:pt x="844296" y="120396"/>
                </a:lnTo>
                <a:lnTo>
                  <a:pt x="805243" y="103454"/>
                </a:lnTo>
                <a:lnTo>
                  <a:pt x="789432" y="67056"/>
                </a:lnTo>
                <a:lnTo>
                  <a:pt x="789762" y="58470"/>
                </a:lnTo>
                <a:lnTo>
                  <a:pt x="809904" y="23533"/>
                </a:lnTo>
                <a:lnTo>
                  <a:pt x="854964" y="8572"/>
                </a:lnTo>
                <a:lnTo>
                  <a:pt x="868680" y="7620"/>
                </a:lnTo>
                <a:lnTo>
                  <a:pt x="877531" y="7912"/>
                </a:lnTo>
                <a:lnTo>
                  <a:pt x="885825" y="8763"/>
                </a:lnTo>
                <a:lnTo>
                  <a:pt x="893533" y="10198"/>
                </a:lnTo>
                <a:lnTo>
                  <a:pt x="900684" y="12192"/>
                </a:lnTo>
                <a:lnTo>
                  <a:pt x="908367" y="13868"/>
                </a:lnTo>
                <a:lnTo>
                  <a:pt x="941158" y="39154"/>
                </a:lnTo>
                <a:lnTo>
                  <a:pt x="952500" y="77724"/>
                </a:lnTo>
                <a:lnTo>
                  <a:pt x="958596" y="77724"/>
                </a:lnTo>
                <a:lnTo>
                  <a:pt x="947229" y="34582"/>
                </a:lnTo>
                <a:lnTo>
                  <a:pt x="911440" y="7150"/>
                </a:lnTo>
                <a:lnTo>
                  <a:pt x="868680" y="0"/>
                </a:lnTo>
                <a:lnTo>
                  <a:pt x="861555" y="292"/>
                </a:lnTo>
                <a:lnTo>
                  <a:pt x="854011" y="1143"/>
                </a:lnTo>
                <a:lnTo>
                  <a:pt x="846175" y="2578"/>
                </a:lnTo>
                <a:lnTo>
                  <a:pt x="838200" y="4572"/>
                </a:lnTo>
                <a:lnTo>
                  <a:pt x="830478" y="6032"/>
                </a:lnTo>
                <a:lnTo>
                  <a:pt x="823328" y="8191"/>
                </a:lnTo>
                <a:lnTo>
                  <a:pt x="816762" y="11226"/>
                </a:lnTo>
                <a:lnTo>
                  <a:pt x="810768" y="15240"/>
                </a:lnTo>
                <a:lnTo>
                  <a:pt x="804430" y="18986"/>
                </a:lnTo>
                <a:lnTo>
                  <a:pt x="782358" y="57340"/>
                </a:lnTo>
                <a:lnTo>
                  <a:pt x="781812" y="67056"/>
                </a:lnTo>
                <a:lnTo>
                  <a:pt x="782358" y="75895"/>
                </a:lnTo>
                <a:lnTo>
                  <a:pt x="803567" y="110617"/>
                </a:lnTo>
                <a:lnTo>
                  <a:pt x="844435" y="127901"/>
                </a:lnTo>
                <a:lnTo>
                  <a:pt x="851916" y="129730"/>
                </a:lnTo>
                <a:lnTo>
                  <a:pt x="867156" y="134112"/>
                </a:lnTo>
                <a:lnTo>
                  <a:pt x="875131" y="135496"/>
                </a:lnTo>
                <a:lnTo>
                  <a:pt x="897636" y="140208"/>
                </a:lnTo>
                <a:lnTo>
                  <a:pt x="933132" y="154597"/>
                </a:lnTo>
                <a:lnTo>
                  <a:pt x="956500" y="190169"/>
                </a:lnTo>
                <a:lnTo>
                  <a:pt x="957072" y="199644"/>
                </a:lnTo>
                <a:lnTo>
                  <a:pt x="956513" y="207365"/>
                </a:lnTo>
                <a:lnTo>
                  <a:pt x="936586" y="242303"/>
                </a:lnTo>
                <a:lnTo>
                  <a:pt x="888682" y="259651"/>
                </a:lnTo>
                <a:lnTo>
                  <a:pt x="874776" y="260604"/>
                </a:lnTo>
                <a:lnTo>
                  <a:pt x="864743" y="260324"/>
                </a:lnTo>
                <a:lnTo>
                  <a:pt x="821055" y="250317"/>
                </a:lnTo>
                <a:lnTo>
                  <a:pt x="791641" y="223888"/>
                </a:lnTo>
                <a:lnTo>
                  <a:pt x="781812" y="176784"/>
                </a:lnTo>
                <a:lnTo>
                  <a:pt x="774192" y="176784"/>
                </a:lnTo>
                <a:lnTo>
                  <a:pt x="781812" y="217932"/>
                </a:lnTo>
                <a:lnTo>
                  <a:pt x="808761" y="251421"/>
                </a:lnTo>
                <a:lnTo>
                  <a:pt x="853059" y="266319"/>
                </a:lnTo>
                <a:lnTo>
                  <a:pt x="874776" y="268224"/>
                </a:lnTo>
                <a:lnTo>
                  <a:pt x="882777" y="267944"/>
                </a:lnTo>
                <a:lnTo>
                  <a:pt x="921829" y="258699"/>
                </a:lnTo>
                <a:lnTo>
                  <a:pt x="955548" y="230124"/>
                </a:lnTo>
                <a:lnTo>
                  <a:pt x="959548" y="223862"/>
                </a:lnTo>
                <a:lnTo>
                  <a:pt x="962406" y="216598"/>
                </a:lnTo>
                <a:lnTo>
                  <a:pt x="964120" y="208483"/>
                </a:lnTo>
                <a:lnTo>
                  <a:pt x="964692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51348" y="457199"/>
            <a:ext cx="192405" cy="256540"/>
          </a:xfrm>
          <a:custGeom>
            <a:avLst/>
            <a:gdLst/>
            <a:ahLst/>
            <a:cxnLst/>
            <a:rect l="l" t="t" r="r" b="b"/>
            <a:pathLst>
              <a:path w="192404" h="256540">
                <a:moveTo>
                  <a:pt x="192024" y="0"/>
                </a:moveTo>
                <a:lnTo>
                  <a:pt x="185928" y="0"/>
                </a:lnTo>
                <a:lnTo>
                  <a:pt x="185928" y="119380"/>
                </a:lnTo>
                <a:lnTo>
                  <a:pt x="6096" y="119380"/>
                </a:lnTo>
                <a:lnTo>
                  <a:pt x="6096" y="0"/>
                </a:lnTo>
                <a:lnTo>
                  <a:pt x="0" y="0"/>
                </a:lnTo>
                <a:lnTo>
                  <a:pt x="0" y="119380"/>
                </a:lnTo>
                <a:lnTo>
                  <a:pt x="0" y="127000"/>
                </a:lnTo>
                <a:lnTo>
                  <a:pt x="0" y="256540"/>
                </a:lnTo>
                <a:lnTo>
                  <a:pt x="6096" y="256540"/>
                </a:lnTo>
                <a:lnTo>
                  <a:pt x="6096" y="127000"/>
                </a:lnTo>
                <a:lnTo>
                  <a:pt x="185928" y="127000"/>
                </a:lnTo>
                <a:lnTo>
                  <a:pt x="185928" y="256540"/>
                </a:lnTo>
                <a:lnTo>
                  <a:pt x="192024" y="256540"/>
                </a:lnTo>
                <a:lnTo>
                  <a:pt x="192024" y="127000"/>
                </a:lnTo>
                <a:lnTo>
                  <a:pt x="192024" y="11938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699760" y="451103"/>
            <a:ext cx="628015" cy="268605"/>
          </a:xfrm>
          <a:custGeom>
            <a:avLst/>
            <a:gdLst/>
            <a:ahLst/>
            <a:cxnLst/>
            <a:rect l="l" t="t" r="r" b="b"/>
            <a:pathLst>
              <a:path w="628014" h="268605">
                <a:moveTo>
                  <a:pt x="170688" y="255016"/>
                </a:moveTo>
                <a:lnTo>
                  <a:pt x="7620" y="255016"/>
                </a:lnTo>
                <a:lnTo>
                  <a:pt x="7620" y="133096"/>
                </a:lnTo>
                <a:lnTo>
                  <a:pt x="160020" y="133096"/>
                </a:lnTo>
                <a:lnTo>
                  <a:pt x="160020" y="125476"/>
                </a:lnTo>
                <a:lnTo>
                  <a:pt x="7620" y="125476"/>
                </a:lnTo>
                <a:lnTo>
                  <a:pt x="7620" y="13716"/>
                </a:lnTo>
                <a:lnTo>
                  <a:pt x="169164" y="13716"/>
                </a:lnTo>
                <a:lnTo>
                  <a:pt x="169164" y="6096"/>
                </a:lnTo>
                <a:lnTo>
                  <a:pt x="0" y="6096"/>
                </a:lnTo>
                <a:lnTo>
                  <a:pt x="0" y="13716"/>
                </a:lnTo>
                <a:lnTo>
                  <a:pt x="0" y="125476"/>
                </a:lnTo>
                <a:lnTo>
                  <a:pt x="0" y="133096"/>
                </a:lnTo>
                <a:lnTo>
                  <a:pt x="0" y="255016"/>
                </a:lnTo>
                <a:lnTo>
                  <a:pt x="0" y="262636"/>
                </a:lnTo>
                <a:lnTo>
                  <a:pt x="170688" y="262636"/>
                </a:lnTo>
                <a:lnTo>
                  <a:pt x="170688" y="255016"/>
                </a:lnTo>
                <a:close/>
              </a:path>
              <a:path w="628014" h="268605">
                <a:moveTo>
                  <a:pt x="394716" y="262128"/>
                </a:moveTo>
                <a:lnTo>
                  <a:pt x="393192" y="260604"/>
                </a:lnTo>
                <a:lnTo>
                  <a:pt x="391668" y="257556"/>
                </a:lnTo>
                <a:lnTo>
                  <a:pt x="391668" y="252984"/>
                </a:lnTo>
                <a:lnTo>
                  <a:pt x="390144" y="248412"/>
                </a:lnTo>
                <a:lnTo>
                  <a:pt x="390144" y="243840"/>
                </a:lnTo>
                <a:lnTo>
                  <a:pt x="388620" y="239268"/>
                </a:lnTo>
                <a:lnTo>
                  <a:pt x="388620" y="208788"/>
                </a:lnTo>
                <a:lnTo>
                  <a:pt x="382524" y="166116"/>
                </a:lnTo>
                <a:lnTo>
                  <a:pt x="352234" y="141922"/>
                </a:lnTo>
                <a:lnTo>
                  <a:pt x="336804" y="138684"/>
                </a:lnTo>
                <a:lnTo>
                  <a:pt x="336804" y="137160"/>
                </a:lnTo>
                <a:lnTo>
                  <a:pt x="343027" y="135636"/>
                </a:lnTo>
                <a:lnTo>
                  <a:pt x="349656" y="134023"/>
                </a:lnTo>
                <a:lnTo>
                  <a:pt x="360807" y="129159"/>
                </a:lnTo>
                <a:lnTo>
                  <a:pt x="389382" y="95250"/>
                </a:lnTo>
                <a:lnTo>
                  <a:pt x="391668" y="83870"/>
                </a:lnTo>
                <a:lnTo>
                  <a:pt x="391668" y="71628"/>
                </a:lnTo>
                <a:lnTo>
                  <a:pt x="390499" y="56515"/>
                </a:lnTo>
                <a:lnTo>
                  <a:pt x="386905" y="43256"/>
                </a:lnTo>
                <a:lnTo>
                  <a:pt x="385572" y="40830"/>
                </a:lnTo>
                <a:lnTo>
                  <a:pt x="385572" y="71628"/>
                </a:lnTo>
                <a:lnTo>
                  <a:pt x="385038" y="79375"/>
                </a:lnTo>
                <a:lnTo>
                  <a:pt x="367893" y="115811"/>
                </a:lnTo>
                <a:lnTo>
                  <a:pt x="339852" y="131064"/>
                </a:lnTo>
                <a:lnTo>
                  <a:pt x="332994" y="133070"/>
                </a:lnTo>
                <a:lnTo>
                  <a:pt x="326123" y="134493"/>
                </a:lnTo>
                <a:lnTo>
                  <a:pt x="319265" y="135356"/>
                </a:lnTo>
                <a:lnTo>
                  <a:pt x="312420" y="135636"/>
                </a:lnTo>
                <a:lnTo>
                  <a:pt x="217932" y="135636"/>
                </a:lnTo>
                <a:lnTo>
                  <a:pt x="217932" y="13716"/>
                </a:lnTo>
                <a:lnTo>
                  <a:pt x="315468" y="13716"/>
                </a:lnTo>
                <a:lnTo>
                  <a:pt x="359397" y="22085"/>
                </a:lnTo>
                <a:lnTo>
                  <a:pt x="383806" y="58750"/>
                </a:lnTo>
                <a:lnTo>
                  <a:pt x="385572" y="71628"/>
                </a:lnTo>
                <a:lnTo>
                  <a:pt x="385572" y="40830"/>
                </a:lnTo>
                <a:lnTo>
                  <a:pt x="356552" y="13716"/>
                </a:lnTo>
                <a:lnTo>
                  <a:pt x="313944" y="6096"/>
                </a:lnTo>
                <a:lnTo>
                  <a:pt x="210312" y="6096"/>
                </a:lnTo>
                <a:lnTo>
                  <a:pt x="210312" y="262128"/>
                </a:lnTo>
                <a:lnTo>
                  <a:pt x="217932" y="262128"/>
                </a:lnTo>
                <a:lnTo>
                  <a:pt x="217932" y="141732"/>
                </a:lnTo>
                <a:lnTo>
                  <a:pt x="313944" y="141732"/>
                </a:lnTo>
                <a:lnTo>
                  <a:pt x="356616" y="149352"/>
                </a:lnTo>
                <a:lnTo>
                  <a:pt x="379069" y="186715"/>
                </a:lnTo>
                <a:lnTo>
                  <a:pt x="381000" y="208788"/>
                </a:lnTo>
                <a:lnTo>
                  <a:pt x="381000" y="231648"/>
                </a:lnTo>
                <a:lnTo>
                  <a:pt x="382524" y="237744"/>
                </a:lnTo>
                <a:lnTo>
                  <a:pt x="382524" y="246888"/>
                </a:lnTo>
                <a:lnTo>
                  <a:pt x="384048" y="251460"/>
                </a:lnTo>
                <a:lnTo>
                  <a:pt x="384048" y="259080"/>
                </a:lnTo>
                <a:lnTo>
                  <a:pt x="385572" y="262128"/>
                </a:lnTo>
                <a:lnTo>
                  <a:pt x="394716" y="262128"/>
                </a:lnTo>
                <a:close/>
              </a:path>
              <a:path w="628014" h="268605">
                <a:moveTo>
                  <a:pt x="627888" y="199644"/>
                </a:moveTo>
                <a:lnTo>
                  <a:pt x="618070" y="161340"/>
                </a:lnTo>
                <a:lnTo>
                  <a:pt x="582282" y="139471"/>
                </a:lnTo>
                <a:lnTo>
                  <a:pt x="533019" y="125971"/>
                </a:lnTo>
                <a:lnTo>
                  <a:pt x="517017" y="122453"/>
                </a:lnTo>
                <a:lnTo>
                  <a:pt x="509016" y="120396"/>
                </a:lnTo>
                <a:lnTo>
                  <a:pt x="469950" y="103454"/>
                </a:lnTo>
                <a:lnTo>
                  <a:pt x="454152" y="67056"/>
                </a:lnTo>
                <a:lnTo>
                  <a:pt x="454482" y="58470"/>
                </a:lnTo>
                <a:lnTo>
                  <a:pt x="474624" y="23533"/>
                </a:lnTo>
                <a:lnTo>
                  <a:pt x="519684" y="8572"/>
                </a:lnTo>
                <a:lnTo>
                  <a:pt x="533400" y="7620"/>
                </a:lnTo>
                <a:lnTo>
                  <a:pt x="542251" y="7912"/>
                </a:lnTo>
                <a:lnTo>
                  <a:pt x="550545" y="8763"/>
                </a:lnTo>
                <a:lnTo>
                  <a:pt x="558253" y="10198"/>
                </a:lnTo>
                <a:lnTo>
                  <a:pt x="565404" y="12192"/>
                </a:lnTo>
                <a:lnTo>
                  <a:pt x="572871" y="13868"/>
                </a:lnTo>
                <a:lnTo>
                  <a:pt x="605878" y="39154"/>
                </a:lnTo>
                <a:lnTo>
                  <a:pt x="615696" y="77724"/>
                </a:lnTo>
                <a:lnTo>
                  <a:pt x="623316" y="77724"/>
                </a:lnTo>
                <a:lnTo>
                  <a:pt x="611314" y="34582"/>
                </a:lnTo>
                <a:lnTo>
                  <a:pt x="576160" y="7150"/>
                </a:lnTo>
                <a:lnTo>
                  <a:pt x="533400" y="0"/>
                </a:lnTo>
                <a:lnTo>
                  <a:pt x="525627" y="292"/>
                </a:lnTo>
                <a:lnTo>
                  <a:pt x="518147" y="1143"/>
                </a:lnTo>
                <a:lnTo>
                  <a:pt x="510679" y="2578"/>
                </a:lnTo>
                <a:lnTo>
                  <a:pt x="502920" y="4572"/>
                </a:lnTo>
                <a:lnTo>
                  <a:pt x="495173" y="6032"/>
                </a:lnTo>
                <a:lnTo>
                  <a:pt x="458101" y="28752"/>
                </a:lnTo>
                <a:lnTo>
                  <a:pt x="446532" y="67056"/>
                </a:lnTo>
                <a:lnTo>
                  <a:pt x="447078" y="75895"/>
                </a:lnTo>
                <a:lnTo>
                  <a:pt x="467652" y="110617"/>
                </a:lnTo>
                <a:lnTo>
                  <a:pt x="473964" y="114300"/>
                </a:lnTo>
                <a:lnTo>
                  <a:pt x="479958" y="118351"/>
                </a:lnTo>
                <a:lnTo>
                  <a:pt x="486537" y="121539"/>
                </a:lnTo>
                <a:lnTo>
                  <a:pt x="493674" y="124167"/>
                </a:lnTo>
                <a:lnTo>
                  <a:pt x="501396" y="126492"/>
                </a:lnTo>
                <a:lnTo>
                  <a:pt x="508508" y="127901"/>
                </a:lnTo>
                <a:lnTo>
                  <a:pt x="523887" y="131851"/>
                </a:lnTo>
                <a:lnTo>
                  <a:pt x="531876" y="134112"/>
                </a:lnTo>
                <a:lnTo>
                  <a:pt x="539635" y="135496"/>
                </a:lnTo>
                <a:lnTo>
                  <a:pt x="554583" y="138836"/>
                </a:lnTo>
                <a:lnTo>
                  <a:pt x="591312" y="150876"/>
                </a:lnTo>
                <a:lnTo>
                  <a:pt x="619506" y="182118"/>
                </a:lnTo>
                <a:lnTo>
                  <a:pt x="621792" y="199644"/>
                </a:lnTo>
                <a:lnTo>
                  <a:pt x="621233" y="207365"/>
                </a:lnTo>
                <a:lnTo>
                  <a:pt x="600659" y="242303"/>
                </a:lnTo>
                <a:lnTo>
                  <a:pt x="553212" y="259651"/>
                </a:lnTo>
                <a:lnTo>
                  <a:pt x="537972" y="260604"/>
                </a:lnTo>
                <a:lnTo>
                  <a:pt x="527964" y="260324"/>
                </a:lnTo>
                <a:lnTo>
                  <a:pt x="485775" y="250317"/>
                </a:lnTo>
                <a:lnTo>
                  <a:pt x="456361" y="223888"/>
                </a:lnTo>
                <a:lnTo>
                  <a:pt x="446532" y="176784"/>
                </a:lnTo>
                <a:lnTo>
                  <a:pt x="438912" y="176784"/>
                </a:lnTo>
                <a:lnTo>
                  <a:pt x="445008" y="217932"/>
                </a:lnTo>
                <a:lnTo>
                  <a:pt x="473481" y="251421"/>
                </a:lnTo>
                <a:lnTo>
                  <a:pt x="517588" y="266319"/>
                </a:lnTo>
                <a:lnTo>
                  <a:pt x="537972" y="268224"/>
                </a:lnTo>
                <a:lnTo>
                  <a:pt x="546201" y="267944"/>
                </a:lnTo>
                <a:lnTo>
                  <a:pt x="586549" y="258699"/>
                </a:lnTo>
                <a:lnTo>
                  <a:pt x="624027" y="223862"/>
                </a:lnTo>
                <a:lnTo>
                  <a:pt x="627545" y="208483"/>
                </a:lnTo>
                <a:lnTo>
                  <a:pt x="627888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2" name="object 92"/>
          <p:cNvGrpSpPr/>
          <p:nvPr/>
        </p:nvGrpSpPr>
        <p:grpSpPr>
          <a:xfrm>
            <a:off x="6249923" y="8688323"/>
            <a:ext cx="664845" cy="645160"/>
            <a:chOff x="6249923" y="8688323"/>
            <a:chExt cx="664845" cy="645160"/>
          </a:xfrm>
        </p:grpSpPr>
        <p:sp>
          <p:nvSpPr>
            <p:cNvPr id="93" name="object 93"/>
            <p:cNvSpPr/>
            <p:nvPr/>
          </p:nvSpPr>
          <p:spPr>
            <a:xfrm>
              <a:off x="6249923" y="8688323"/>
              <a:ext cx="664845" cy="645160"/>
            </a:xfrm>
            <a:custGeom>
              <a:avLst/>
              <a:gdLst/>
              <a:ahLst/>
              <a:cxnLst/>
              <a:rect l="l" t="t" r="r" b="b"/>
              <a:pathLst>
                <a:path w="664845" h="645159">
                  <a:moveTo>
                    <a:pt x="6644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664464" y="644652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6327648" y="8744711"/>
              <a:ext cx="523240" cy="146685"/>
            </a:xfrm>
            <a:custGeom>
              <a:avLst/>
              <a:gdLst/>
              <a:ahLst/>
              <a:cxnLst/>
              <a:rect l="l" t="t" r="r" b="b"/>
              <a:pathLst>
                <a:path w="523240" h="146684">
                  <a:moveTo>
                    <a:pt x="30480" y="131064"/>
                  </a:moveTo>
                  <a:lnTo>
                    <a:pt x="0" y="131064"/>
                  </a:lnTo>
                  <a:lnTo>
                    <a:pt x="0" y="146304"/>
                  </a:lnTo>
                  <a:lnTo>
                    <a:pt x="30480" y="146304"/>
                  </a:lnTo>
                  <a:lnTo>
                    <a:pt x="30480" y="131064"/>
                  </a:lnTo>
                  <a:close/>
                </a:path>
                <a:path w="523240" h="146684">
                  <a:moveTo>
                    <a:pt x="88392" y="117348"/>
                  </a:moveTo>
                  <a:lnTo>
                    <a:pt x="57912" y="117348"/>
                  </a:lnTo>
                  <a:lnTo>
                    <a:pt x="57912" y="131064"/>
                  </a:lnTo>
                  <a:lnTo>
                    <a:pt x="42672" y="131064"/>
                  </a:lnTo>
                  <a:lnTo>
                    <a:pt x="42672" y="146304"/>
                  </a:lnTo>
                  <a:lnTo>
                    <a:pt x="57912" y="146304"/>
                  </a:lnTo>
                  <a:lnTo>
                    <a:pt x="57912" y="132588"/>
                  </a:lnTo>
                  <a:lnTo>
                    <a:pt x="88392" y="132588"/>
                  </a:lnTo>
                  <a:lnTo>
                    <a:pt x="88392" y="117348"/>
                  </a:lnTo>
                  <a:close/>
                </a:path>
                <a:path w="523240" h="146684">
                  <a:moveTo>
                    <a:pt x="117348" y="0"/>
                  </a:moveTo>
                  <a:lnTo>
                    <a:pt x="102108" y="0"/>
                  </a:lnTo>
                  <a:lnTo>
                    <a:pt x="102108" y="15240"/>
                  </a:lnTo>
                  <a:lnTo>
                    <a:pt x="117348" y="15240"/>
                  </a:lnTo>
                  <a:lnTo>
                    <a:pt x="117348" y="0"/>
                  </a:lnTo>
                  <a:close/>
                </a:path>
                <a:path w="523240" h="146684">
                  <a:moveTo>
                    <a:pt x="204216" y="88392"/>
                  </a:moveTo>
                  <a:lnTo>
                    <a:pt x="188976" y="88392"/>
                  </a:lnTo>
                  <a:lnTo>
                    <a:pt x="188976" y="102108"/>
                  </a:lnTo>
                  <a:lnTo>
                    <a:pt x="188976" y="117348"/>
                  </a:lnTo>
                  <a:lnTo>
                    <a:pt x="188976" y="131064"/>
                  </a:lnTo>
                  <a:lnTo>
                    <a:pt x="160020" y="131064"/>
                  </a:lnTo>
                  <a:lnTo>
                    <a:pt x="160020" y="117348"/>
                  </a:lnTo>
                  <a:lnTo>
                    <a:pt x="131064" y="117348"/>
                  </a:lnTo>
                  <a:lnTo>
                    <a:pt x="131064" y="103632"/>
                  </a:lnTo>
                  <a:lnTo>
                    <a:pt x="146304" y="103632"/>
                  </a:lnTo>
                  <a:lnTo>
                    <a:pt x="146304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73736" y="103632"/>
                  </a:lnTo>
                  <a:lnTo>
                    <a:pt x="173736" y="117348"/>
                  </a:lnTo>
                  <a:lnTo>
                    <a:pt x="188976" y="117348"/>
                  </a:lnTo>
                  <a:lnTo>
                    <a:pt x="188976" y="102108"/>
                  </a:lnTo>
                  <a:lnTo>
                    <a:pt x="175247" y="102108"/>
                  </a:lnTo>
                  <a:lnTo>
                    <a:pt x="175247" y="88392"/>
                  </a:lnTo>
                  <a:lnTo>
                    <a:pt x="175247" y="73152"/>
                  </a:lnTo>
                  <a:lnTo>
                    <a:pt x="175247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31064" y="44196"/>
                  </a:lnTo>
                  <a:lnTo>
                    <a:pt x="131064" y="28956"/>
                  </a:lnTo>
                  <a:lnTo>
                    <a:pt x="100584" y="28956"/>
                  </a:lnTo>
                  <a:lnTo>
                    <a:pt x="100584" y="44196"/>
                  </a:lnTo>
                  <a:lnTo>
                    <a:pt x="115824" y="44196"/>
                  </a:lnTo>
                  <a:lnTo>
                    <a:pt x="115824" y="57912"/>
                  </a:lnTo>
                  <a:lnTo>
                    <a:pt x="100584" y="57912"/>
                  </a:lnTo>
                  <a:lnTo>
                    <a:pt x="100584" y="73152"/>
                  </a:lnTo>
                  <a:lnTo>
                    <a:pt x="131064" y="73152"/>
                  </a:lnTo>
                  <a:lnTo>
                    <a:pt x="131064" y="59436"/>
                  </a:lnTo>
                  <a:lnTo>
                    <a:pt x="144780" y="59436"/>
                  </a:lnTo>
                  <a:lnTo>
                    <a:pt x="144780" y="73152"/>
                  </a:lnTo>
                  <a:lnTo>
                    <a:pt x="131064" y="7315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100584" y="102108"/>
                  </a:lnTo>
                  <a:lnTo>
                    <a:pt x="100584" y="117348"/>
                  </a:lnTo>
                  <a:lnTo>
                    <a:pt x="115824" y="117348"/>
                  </a:lnTo>
                  <a:lnTo>
                    <a:pt x="115824" y="131064"/>
                  </a:lnTo>
                  <a:lnTo>
                    <a:pt x="115824" y="132588"/>
                  </a:lnTo>
                  <a:lnTo>
                    <a:pt x="115824" y="146304"/>
                  </a:lnTo>
                  <a:lnTo>
                    <a:pt x="188976" y="146304"/>
                  </a:lnTo>
                  <a:lnTo>
                    <a:pt x="188976" y="132588"/>
                  </a:lnTo>
                  <a:lnTo>
                    <a:pt x="204216" y="132588"/>
                  </a:lnTo>
                  <a:lnTo>
                    <a:pt x="204216" y="117348"/>
                  </a:lnTo>
                  <a:lnTo>
                    <a:pt x="204216" y="103632"/>
                  </a:lnTo>
                  <a:lnTo>
                    <a:pt x="204216" y="102108"/>
                  </a:lnTo>
                  <a:lnTo>
                    <a:pt x="204216" y="88392"/>
                  </a:lnTo>
                  <a:close/>
                </a:path>
                <a:path w="523240" h="146684">
                  <a:moveTo>
                    <a:pt x="233172" y="117348"/>
                  </a:moveTo>
                  <a:lnTo>
                    <a:pt x="217932" y="117348"/>
                  </a:lnTo>
                  <a:lnTo>
                    <a:pt x="217932" y="132588"/>
                  </a:lnTo>
                  <a:lnTo>
                    <a:pt x="233172" y="132588"/>
                  </a:lnTo>
                  <a:lnTo>
                    <a:pt x="233172" y="117348"/>
                  </a:lnTo>
                  <a:close/>
                </a:path>
                <a:path w="523240" h="146684">
                  <a:moveTo>
                    <a:pt x="348996" y="117348"/>
                  </a:moveTo>
                  <a:lnTo>
                    <a:pt x="320040" y="117348"/>
                  </a:lnTo>
                  <a:lnTo>
                    <a:pt x="320040" y="103632"/>
                  </a:lnTo>
                  <a:lnTo>
                    <a:pt x="320040" y="102108"/>
                  </a:lnTo>
                  <a:lnTo>
                    <a:pt x="320040" y="88392"/>
                  </a:lnTo>
                  <a:lnTo>
                    <a:pt x="318516" y="88392"/>
                  </a:lnTo>
                  <a:lnTo>
                    <a:pt x="318516" y="117348"/>
                  </a:lnTo>
                  <a:lnTo>
                    <a:pt x="318516" y="131064"/>
                  </a:lnTo>
                  <a:lnTo>
                    <a:pt x="306324" y="131064"/>
                  </a:lnTo>
                  <a:lnTo>
                    <a:pt x="306324" y="117348"/>
                  </a:lnTo>
                  <a:lnTo>
                    <a:pt x="318516" y="117348"/>
                  </a:lnTo>
                  <a:lnTo>
                    <a:pt x="318516" y="88392"/>
                  </a:lnTo>
                  <a:lnTo>
                    <a:pt x="304800" y="88392"/>
                  </a:lnTo>
                  <a:lnTo>
                    <a:pt x="304800" y="102108"/>
                  </a:lnTo>
                  <a:lnTo>
                    <a:pt x="304800" y="103632"/>
                  </a:lnTo>
                  <a:lnTo>
                    <a:pt x="304800" y="117348"/>
                  </a:lnTo>
                  <a:lnTo>
                    <a:pt x="291071" y="117348"/>
                  </a:lnTo>
                  <a:lnTo>
                    <a:pt x="291071" y="103632"/>
                  </a:lnTo>
                  <a:lnTo>
                    <a:pt x="291071" y="102108"/>
                  </a:lnTo>
                  <a:lnTo>
                    <a:pt x="291071" y="88392"/>
                  </a:lnTo>
                  <a:lnTo>
                    <a:pt x="291071" y="73152"/>
                  </a:lnTo>
                  <a:lnTo>
                    <a:pt x="275844" y="73152"/>
                  </a:lnTo>
                  <a:lnTo>
                    <a:pt x="275844" y="131064"/>
                  </a:lnTo>
                  <a:lnTo>
                    <a:pt x="262128" y="131064"/>
                  </a:lnTo>
                  <a:lnTo>
                    <a:pt x="262128" y="117348"/>
                  </a:lnTo>
                  <a:lnTo>
                    <a:pt x="246875" y="117348"/>
                  </a:lnTo>
                  <a:lnTo>
                    <a:pt x="246875" y="131064"/>
                  </a:lnTo>
                  <a:lnTo>
                    <a:pt x="246875" y="132588"/>
                  </a:lnTo>
                  <a:lnTo>
                    <a:pt x="246875" y="146304"/>
                  </a:lnTo>
                  <a:lnTo>
                    <a:pt x="291071" y="146304"/>
                  </a:lnTo>
                  <a:lnTo>
                    <a:pt x="291071" y="132588"/>
                  </a:lnTo>
                  <a:lnTo>
                    <a:pt x="304800" y="132588"/>
                  </a:lnTo>
                  <a:lnTo>
                    <a:pt x="304800" y="146304"/>
                  </a:lnTo>
                  <a:lnTo>
                    <a:pt x="320040" y="146304"/>
                  </a:lnTo>
                  <a:lnTo>
                    <a:pt x="320040" y="132588"/>
                  </a:lnTo>
                  <a:lnTo>
                    <a:pt x="348996" y="132588"/>
                  </a:lnTo>
                  <a:lnTo>
                    <a:pt x="348996" y="117348"/>
                  </a:lnTo>
                  <a:close/>
                </a:path>
                <a:path w="523240" h="146684">
                  <a:moveTo>
                    <a:pt x="406908" y="15240"/>
                  </a:moveTo>
                  <a:lnTo>
                    <a:pt x="391668" y="15240"/>
                  </a:lnTo>
                  <a:lnTo>
                    <a:pt x="391668" y="28956"/>
                  </a:lnTo>
                  <a:lnTo>
                    <a:pt x="391668" y="30480"/>
                  </a:lnTo>
                  <a:lnTo>
                    <a:pt x="391668" y="102108"/>
                  </a:lnTo>
                  <a:lnTo>
                    <a:pt x="377952" y="102108"/>
                  </a:lnTo>
                  <a:lnTo>
                    <a:pt x="377952" y="88392"/>
                  </a:lnTo>
                  <a:lnTo>
                    <a:pt x="377952" y="73152"/>
                  </a:lnTo>
                  <a:lnTo>
                    <a:pt x="377952" y="59436"/>
                  </a:lnTo>
                  <a:lnTo>
                    <a:pt x="391668" y="59436"/>
                  </a:lnTo>
                  <a:lnTo>
                    <a:pt x="391668" y="44196"/>
                  </a:lnTo>
                  <a:lnTo>
                    <a:pt x="377952" y="44196"/>
                  </a:lnTo>
                  <a:lnTo>
                    <a:pt x="377952" y="30480"/>
                  </a:lnTo>
                  <a:lnTo>
                    <a:pt x="377952" y="28956"/>
                  </a:lnTo>
                  <a:lnTo>
                    <a:pt x="377952" y="15240"/>
                  </a:lnTo>
                  <a:lnTo>
                    <a:pt x="377952" y="0"/>
                  </a:lnTo>
                  <a:lnTo>
                    <a:pt x="376428" y="0"/>
                  </a:lnTo>
                  <a:lnTo>
                    <a:pt x="376428" y="103632"/>
                  </a:lnTo>
                  <a:lnTo>
                    <a:pt x="376428" y="117348"/>
                  </a:lnTo>
                  <a:lnTo>
                    <a:pt x="364236" y="117348"/>
                  </a:lnTo>
                  <a:lnTo>
                    <a:pt x="364236" y="103632"/>
                  </a:lnTo>
                  <a:lnTo>
                    <a:pt x="376428" y="103632"/>
                  </a:lnTo>
                  <a:lnTo>
                    <a:pt x="376428" y="0"/>
                  </a:lnTo>
                  <a:lnTo>
                    <a:pt x="362712" y="0"/>
                  </a:lnTo>
                  <a:lnTo>
                    <a:pt x="362712" y="15240"/>
                  </a:lnTo>
                  <a:lnTo>
                    <a:pt x="362712" y="28956"/>
                  </a:lnTo>
                  <a:lnTo>
                    <a:pt x="362712" y="30480"/>
                  </a:lnTo>
                  <a:lnTo>
                    <a:pt x="362712" y="44196"/>
                  </a:lnTo>
                  <a:lnTo>
                    <a:pt x="362712" y="88392"/>
                  </a:lnTo>
                  <a:lnTo>
                    <a:pt x="362712" y="102108"/>
                  </a:lnTo>
                  <a:lnTo>
                    <a:pt x="348996" y="102108"/>
                  </a:lnTo>
                  <a:lnTo>
                    <a:pt x="348996" y="88392"/>
                  </a:lnTo>
                  <a:lnTo>
                    <a:pt x="362712" y="88392"/>
                  </a:lnTo>
                  <a:lnTo>
                    <a:pt x="362712" y="44196"/>
                  </a:lnTo>
                  <a:lnTo>
                    <a:pt x="335280" y="44196"/>
                  </a:lnTo>
                  <a:lnTo>
                    <a:pt x="335280" y="28956"/>
                  </a:lnTo>
                  <a:lnTo>
                    <a:pt x="333756" y="28956"/>
                  </a:lnTo>
                  <a:lnTo>
                    <a:pt x="333756" y="15240"/>
                  </a:lnTo>
                  <a:lnTo>
                    <a:pt x="362712" y="15240"/>
                  </a:lnTo>
                  <a:lnTo>
                    <a:pt x="362712" y="0"/>
                  </a:lnTo>
                  <a:lnTo>
                    <a:pt x="318516" y="0"/>
                  </a:lnTo>
                  <a:lnTo>
                    <a:pt x="318516" y="15240"/>
                  </a:lnTo>
                  <a:lnTo>
                    <a:pt x="291071" y="15240"/>
                  </a:lnTo>
                  <a:lnTo>
                    <a:pt x="291071" y="0"/>
                  </a:lnTo>
                  <a:lnTo>
                    <a:pt x="246875" y="0"/>
                  </a:lnTo>
                  <a:lnTo>
                    <a:pt x="246875" y="15240"/>
                  </a:lnTo>
                  <a:lnTo>
                    <a:pt x="231648" y="15240"/>
                  </a:lnTo>
                  <a:lnTo>
                    <a:pt x="231648" y="28956"/>
                  </a:lnTo>
                  <a:lnTo>
                    <a:pt x="217932" y="28956"/>
                  </a:lnTo>
                  <a:lnTo>
                    <a:pt x="217932" y="15240"/>
                  </a:lnTo>
                  <a:lnTo>
                    <a:pt x="188976" y="15240"/>
                  </a:lnTo>
                  <a:lnTo>
                    <a:pt x="188976" y="0"/>
                  </a:lnTo>
                  <a:lnTo>
                    <a:pt x="173736" y="0"/>
                  </a:lnTo>
                  <a:lnTo>
                    <a:pt x="173736" y="15240"/>
                  </a:lnTo>
                  <a:lnTo>
                    <a:pt x="160020" y="15240"/>
                  </a:lnTo>
                  <a:lnTo>
                    <a:pt x="160020" y="0"/>
                  </a:lnTo>
                  <a:lnTo>
                    <a:pt x="129540" y="0"/>
                  </a:lnTo>
                  <a:lnTo>
                    <a:pt x="129540" y="15240"/>
                  </a:lnTo>
                  <a:lnTo>
                    <a:pt x="158496" y="15240"/>
                  </a:lnTo>
                  <a:lnTo>
                    <a:pt x="158496" y="30480"/>
                  </a:lnTo>
                  <a:lnTo>
                    <a:pt x="173736" y="30480"/>
                  </a:lnTo>
                  <a:lnTo>
                    <a:pt x="173736" y="44196"/>
                  </a:lnTo>
                  <a:lnTo>
                    <a:pt x="188976" y="44196"/>
                  </a:lnTo>
                  <a:lnTo>
                    <a:pt x="188976" y="30480"/>
                  </a:lnTo>
                  <a:lnTo>
                    <a:pt x="217932" y="30480"/>
                  </a:lnTo>
                  <a:lnTo>
                    <a:pt x="217932" y="44196"/>
                  </a:lnTo>
                  <a:lnTo>
                    <a:pt x="188976" y="44196"/>
                  </a:lnTo>
                  <a:lnTo>
                    <a:pt x="188976" y="57912"/>
                  </a:lnTo>
                  <a:lnTo>
                    <a:pt x="188976" y="59436"/>
                  </a:lnTo>
                  <a:lnTo>
                    <a:pt x="188976" y="73152"/>
                  </a:lnTo>
                  <a:lnTo>
                    <a:pt x="204216" y="73152"/>
                  </a:lnTo>
                  <a:lnTo>
                    <a:pt x="204216" y="59436"/>
                  </a:lnTo>
                  <a:lnTo>
                    <a:pt x="217932" y="59436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17932" y="103632"/>
                  </a:lnTo>
                  <a:lnTo>
                    <a:pt x="233172" y="103632"/>
                  </a:lnTo>
                  <a:lnTo>
                    <a:pt x="233172" y="88392"/>
                  </a:lnTo>
                  <a:lnTo>
                    <a:pt x="246875" y="88392"/>
                  </a:lnTo>
                  <a:lnTo>
                    <a:pt x="246875" y="103632"/>
                  </a:lnTo>
                  <a:lnTo>
                    <a:pt x="262128" y="103632"/>
                  </a:lnTo>
                  <a:lnTo>
                    <a:pt x="262128" y="88392"/>
                  </a:lnTo>
                  <a:lnTo>
                    <a:pt x="248399" y="88392"/>
                  </a:lnTo>
                  <a:lnTo>
                    <a:pt x="248399" y="73152"/>
                  </a:lnTo>
                  <a:lnTo>
                    <a:pt x="233172" y="73152"/>
                  </a:lnTo>
                  <a:lnTo>
                    <a:pt x="233172" y="59436"/>
                  </a:lnTo>
                  <a:lnTo>
                    <a:pt x="233172" y="57912"/>
                  </a:lnTo>
                  <a:lnTo>
                    <a:pt x="233172" y="44196"/>
                  </a:lnTo>
                  <a:lnTo>
                    <a:pt x="233172" y="30480"/>
                  </a:lnTo>
                  <a:lnTo>
                    <a:pt x="246875" y="30480"/>
                  </a:lnTo>
                  <a:lnTo>
                    <a:pt x="246875" y="44196"/>
                  </a:lnTo>
                  <a:lnTo>
                    <a:pt x="262128" y="44196"/>
                  </a:lnTo>
                  <a:lnTo>
                    <a:pt x="262128" y="30480"/>
                  </a:lnTo>
                  <a:lnTo>
                    <a:pt x="289547" y="30480"/>
                  </a:lnTo>
                  <a:lnTo>
                    <a:pt x="289547" y="44196"/>
                  </a:lnTo>
                  <a:lnTo>
                    <a:pt x="275844" y="44196"/>
                  </a:lnTo>
                  <a:lnTo>
                    <a:pt x="275844" y="59436"/>
                  </a:lnTo>
                  <a:lnTo>
                    <a:pt x="306324" y="59436"/>
                  </a:lnTo>
                  <a:lnTo>
                    <a:pt x="306324" y="44196"/>
                  </a:lnTo>
                  <a:lnTo>
                    <a:pt x="304800" y="44196"/>
                  </a:lnTo>
                  <a:lnTo>
                    <a:pt x="304800" y="30480"/>
                  </a:lnTo>
                  <a:lnTo>
                    <a:pt x="320040" y="30480"/>
                  </a:lnTo>
                  <a:lnTo>
                    <a:pt x="320040" y="44196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18516" y="57912"/>
                  </a:lnTo>
                  <a:lnTo>
                    <a:pt x="318516" y="73152"/>
                  </a:lnTo>
                  <a:lnTo>
                    <a:pt x="333756" y="73152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48996" y="103632"/>
                  </a:lnTo>
                  <a:lnTo>
                    <a:pt x="348996" y="117348"/>
                  </a:lnTo>
                  <a:lnTo>
                    <a:pt x="362712" y="117348"/>
                  </a:lnTo>
                  <a:lnTo>
                    <a:pt x="362712" y="131064"/>
                  </a:lnTo>
                  <a:lnTo>
                    <a:pt x="362712" y="132588"/>
                  </a:lnTo>
                  <a:lnTo>
                    <a:pt x="362712" y="146304"/>
                  </a:lnTo>
                  <a:lnTo>
                    <a:pt x="377952" y="146304"/>
                  </a:lnTo>
                  <a:lnTo>
                    <a:pt x="377952" y="132588"/>
                  </a:lnTo>
                  <a:lnTo>
                    <a:pt x="377952" y="131064"/>
                  </a:lnTo>
                  <a:lnTo>
                    <a:pt x="377952" y="117348"/>
                  </a:lnTo>
                  <a:lnTo>
                    <a:pt x="391668" y="117348"/>
                  </a:lnTo>
                  <a:lnTo>
                    <a:pt x="391668" y="131064"/>
                  </a:lnTo>
                  <a:lnTo>
                    <a:pt x="391668" y="132588"/>
                  </a:lnTo>
                  <a:lnTo>
                    <a:pt x="391668" y="146304"/>
                  </a:lnTo>
                  <a:lnTo>
                    <a:pt x="406908" y="146304"/>
                  </a:lnTo>
                  <a:lnTo>
                    <a:pt x="406908" y="57912"/>
                  </a:lnTo>
                  <a:lnTo>
                    <a:pt x="393192" y="57912"/>
                  </a:lnTo>
                  <a:lnTo>
                    <a:pt x="393192" y="44196"/>
                  </a:lnTo>
                  <a:lnTo>
                    <a:pt x="406908" y="44196"/>
                  </a:lnTo>
                  <a:lnTo>
                    <a:pt x="406908" y="30480"/>
                  </a:lnTo>
                  <a:lnTo>
                    <a:pt x="406908" y="28956"/>
                  </a:lnTo>
                  <a:lnTo>
                    <a:pt x="406908" y="15240"/>
                  </a:lnTo>
                  <a:close/>
                </a:path>
                <a:path w="523240" h="146684">
                  <a:moveTo>
                    <a:pt x="495300" y="131064"/>
                  </a:moveTo>
                  <a:lnTo>
                    <a:pt x="493776" y="131064"/>
                  </a:lnTo>
                  <a:lnTo>
                    <a:pt x="493776" y="117348"/>
                  </a:lnTo>
                  <a:lnTo>
                    <a:pt x="478536" y="117348"/>
                  </a:lnTo>
                  <a:lnTo>
                    <a:pt x="478536" y="131064"/>
                  </a:lnTo>
                  <a:lnTo>
                    <a:pt x="464820" y="131064"/>
                  </a:lnTo>
                  <a:lnTo>
                    <a:pt x="464820" y="117348"/>
                  </a:lnTo>
                  <a:lnTo>
                    <a:pt x="449580" y="117348"/>
                  </a:lnTo>
                  <a:lnTo>
                    <a:pt x="449580" y="131064"/>
                  </a:lnTo>
                  <a:lnTo>
                    <a:pt x="435864" y="131064"/>
                  </a:lnTo>
                  <a:lnTo>
                    <a:pt x="435864" y="117348"/>
                  </a:lnTo>
                  <a:lnTo>
                    <a:pt x="420624" y="117348"/>
                  </a:lnTo>
                  <a:lnTo>
                    <a:pt x="420624" y="131064"/>
                  </a:lnTo>
                  <a:lnTo>
                    <a:pt x="420624" y="132588"/>
                  </a:lnTo>
                  <a:lnTo>
                    <a:pt x="420624" y="146304"/>
                  </a:lnTo>
                  <a:lnTo>
                    <a:pt x="451104" y="146304"/>
                  </a:lnTo>
                  <a:lnTo>
                    <a:pt x="451104" y="132588"/>
                  </a:lnTo>
                  <a:lnTo>
                    <a:pt x="464820" y="132588"/>
                  </a:lnTo>
                  <a:lnTo>
                    <a:pt x="464820" y="146304"/>
                  </a:lnTo>
                  <a:lnTo>
                    <a:pt x="495300" y="146304"/>
                  </a:lnTo>
                  <a:lnTo>
                    <a:pt x="495300" y="131064"/>
                  </a:lnTo>
                  <a:close/>
                </a:path>
                <a:path w="523240" h="146684">
                  <a:moveTo>
                    <a:pt x="522732" y="117348"/>
                  </a:moveTo>
                  <a:lnTo>
                    <a:pt x="507492" y="117348"/>
                  </a:lnTo>
                  <a:lnTo>
                    <a:pt x="507492" y="132588"/>
                  </a:lnTo>
                  <a:lnTo>
                    <a:pt x="522732" y="132588"/>
                  </a:lnTo>
                  <a:lnTo>
                    <a:pt x="522732" y="117348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6312408" y="8875775"/>
              <a:ext cx="539750" cy="131445"/>
            </a:xfrm>
            <a:custGeom>
              <a:avLst/>
              <a:gdLst/>
              <a:ahLst/>
              <a:cxnLst/>
              <a:rect l="l" t="t" r="r" b="b"/>
              <a:pathLst>
                <a:path w="539750" h="131445">
                  <a:moveTo>
                    <a:pt x="15240" y="102108"/>
                  </a:moveTo>
                  <a:lnTo>
                    <a:pt x="0" y="102108"/>
                  </a:lnTo>
                  <a:lnTo>
                    <a:pt x="0" y="117348"/>
                  </a:lnTo>
                  <a:lnTo>
                    <a:pt x="15240" y="117348"/>
                  </a:lnTo>
                  <a:lnTo>
                    <a:pt x="15240" y="102108"/>
                  </a:lnTo>
                  <a:close/>
                </a:path>
                <a:path w="539750" h="131445">
                  <a:moveTo>
                    <a:pt x="219456" y="28956"/>
                  </a:moveTo>
                  <a:lnTo>
                    <a:pt x="190487" y="28956"/>
                  </a:lnTo>
                  <a:lnTo>
                    <a:pt x="190487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60020" y="73152"/>
                  </a:lnTo>
                  <a:lnTo>
                    <a:pt x="160020" y="86868"/>
                  </a:lnTo>
                  <a:lnTo>
                    <a:pt x="146304" y="86868"/>
                  </a:lnTo>
                  <a:lnTo>
                    <a:pt x="146304" y="73152"/>
                  </a:lnTo>
                  <a:lnTo>
                    <a:pt x="160020" y="73152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5240"/>
                  </a:lnTo>
                  <a:lnTo>
                    <a:pt x="131064" y="15240"/>
                  </a:lnTo>
                  <a:lnTo>
                    <a:pt x="131064" y="30480"/>
                  </a:lnTo>
                  <a:lnTo>
                    <a:pt x="146304" y="30480"/>
                  </a:lnTo>
                  <a:lnTo>
                    <a:pt x="146304" y="44196"/>
                  </a:lnTo>
                  <a:lnTo>
                    <a:pt x="146304" y="57912"/>
                  </a:lnTo>
                  <a:lnTo>
                    <a:pt x="132588" y="57912"/>
                  </a:lnTo>
                  <a:lnTo>
                    <a:pt x="132588" y="44196"/>
                  </a:lnTo>
                  <a:lnTo>
                    <a:pt x="117348" y="44196"/>
                  </a:lnTo>
                  <a:lnTo>
                    <a:pt x="117348" y="57912"/>
                  </a:lnTo>
                  <a:lnTo>
                    <a:pt x="115824" y="57912"/>
                  </a:lnTo>
                  <a:lnTo>
                    <a:pt x="115824" y="73152"/>
                  </a:lnTo>
                  <a:lnTo>
                    <a:pt x="115824" y="86868"/>
                  </a:lnTo>
                  <a:lnTo>
                    <a:pt x="103632" y="86868"/>
                  </a:lnTo>
                  <a:lnTo>
                    <a:pt x="103632" y="73152"/>
                  </a:lnTo>
                  <a:lnTo>
                    <a:pt x="115824" y="73152"/>
                  </a:lnTo>
                  <a:lnTo>
                    <a:pt x="115824" y="57912"/>
                  </a:lnTo>
                  <a:lnTo>
                    <a:pt x="103632" y="57912"/>
                  </a:lnTo>
                  <a:lnTo>
                    <a:pt x="103632" y="44196"/>
                  </a:lnTo>
                  <a:lnTo>
                    <a:pt x="102108" y="44196"/>
                  </a:lnTo>
                  <a:lnTo>
                    <a:pt x="102108" y="59436"/>
                  </a:lnTo>
                  <a:lnTo>
                    <a:pt x="102108" y="73152"/>
                  </a:lnTo>
                  <a:lnTo>
                    <a:pt x="102108" y="88392"/>
                  </a:lnTo>
                  <a:lnTo>
                    <a:pt x="102108" y="102108"/>
                  </a:lnTo>
                  <a:lnTo>
                    <a:pt x="88392" y="102108"/>
                  </a:lnTo>
                  <a:lnTo>
                    <a:pt x="88392" y="115824"/>
                  </a:lnTo>
                  <a:lnTo>
                    <a:pt x="59436" y="115824"/>
                  </a:lnTo>
                  <a:lnTo>
                    <a:pt x="59436" y="102108"/>
                  </a:lnTo>
                  <a:lnTo>
                    <a:pt x="59436" y="88392"/>
                  </a:lnTo>
                  <a:lnTo>
                    <a:pt x="59436" y="86868"/>
                  </a:lnTo>
                  <a:lnTo>
                    <a:pt x="59436" y="73152"/>
                  </a:lnTo>
                  <a:lnTo>
                    <a:pt x="73152" y="73152"/>
                  </a:lnTo>
                  <a:lnTo>
                    <a:pt x="73152" y="86868"/>
                  </a:lnTo>
                  <a:lnTo>
                    <a:pt x="73152" y="88392"/>
                  </a:lnTo>
                  <a:lnTo>
                    <a:pt x="73152" y="102108"/>
                  </a:lnTo>
                  <a:lnTo>
                    <a:pt x="88392" y="102108"/>
                  </a:lnTo>
                  <a:lnTo>
                    <a:pt x="88392" y="88392"/>
                  </a:lnTo>
                  <a:lnTo>
                    <a:pt x="102108" y="88392"/>
                  </a:lnTo>
                  <a:lnTo>
                    <a:pt x="102108" y="73152"/>
                  </a:lnTo>
                  <a:lnTo>
                    <a:pt x="88392" y="73152"/>
                  </a:lnTo>
                  <a:lnTo>
                    <a:pt x="88392" y="59436"/>
                  </a:lnTo>
                  <a:lnTo>
                    <a:pt x="102108" y="59436"/>
                  </a:lnTo>
                  <a:lnTo>
                    <a:pt x="102108" y="44196"/>
                  </a:lnTo>
                  <a:lnTo>
                    <a:pt x="88392" y="44196"/>
                  </a:lnTo>
                  <a:lnTo>
                    <a:pt x="88392" y="57912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88392" y="44196"/>
                  </a:lnTo>
                  <a:lnTo>
                    <a:pt x="88392" y="30480"/>
                  </a:lnTo>
                  <a:lnTo>
                    <a:pt x="117348" y="30480"/>
                  </a:lnTo>
                  <a:lnTo>
                    <a:pt x="117348" y="15240"/>
                  </a:lnTo>
                  <a:lnTo>
                    <a:pt x="86868" y="15240"/>
                  </a:lnTo>
                  <a:lnTo>
                    <a:pt x="86868" y="28956"/>
                  </a:lnTo>
                  <a:lnTo>
                    <a:pt x="73152" y="28956"/>
                  </a:lnTo>
                  <a:lnTo>
                    <a:pt x="73152" y="1524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30480" y="44196"/>
                  </a:lnTo>
                  <a:lnTo>
                    <a:pt x="30480" y="30480"/>
                  </a:lnTo>
                  <a:lnTo>
                    <a:pt x="57912" y="30480"/>
                  </a:lnTo>
                  <a:lnTo>
                    <a:pt x="57912" y="44196"/>
                  </a:lnTo>
                  <a:lnTo>
                    <a:pt x="44196" y="44196"/>
                  </a:lnTo>
                  <a:lnTo>
                    <a:pt x="44196" y="57912"/>
                  </a:lnTo>
                  <a:lnTo>
                    <a:pt x="28956" y="57912"/>
                  </a:lnTo>
                  <a:lnTo>
                    <a:pt x="28956" y="73152"/>
                  </a:lnTo>
                  <a:lnTo>
                    <a:pt x="44196" y="73152"/>
                  </a:lnTo>
                  <a:lnTo>
                    <a:pt x="44196" y="59436"/>
                  </a:lnTo>
                  <a:lnTo>
                    <a:pt x="57912" y="59436"/>
                  </a:lnTo>
                  <a:lnTo>
                    <a:pt x="57912" y="73152"/>
                  </a:lnTo>
                  <a:lnTo>
                    <a:pt x="44196" y="73152"/>
                  </a:lnTo>
                  <a:lnTo>
                    <a:pt x="44196" y="86868"/>
                  </a:lnTo>
                  <a:lnTo>
                    <a:pt x="44196" y="88392"/>
                  </a:lnTo>
                  <a:lnTo>
                    <a:pt x="44196" y="102108"/>
                  </a:lnTo>
                  <a:lnTo>
                    <a:pt x="30480" y="102108"/>
                  </a:lnTo>
                  <a:lnTo>
                    <a:pt x="30480" y="86868"/>
                  </a:lnTo>
                  <a:lnTo>
                    <a:pt x="15240" y="86868"/>
                  </a:lnTo>
                  <a:lnTo>
                    <a:pt x="15240" y="102108"/>
                  </a:lnTo>
                  <a:lnTo>
                    <a:pt x="28956" y="102108"/>
                  </a:lnTo>
                  <a:lnTo>
                    <a:pt x="28956" y="115824"/>
                  </a:lnTo>
                  <a:lnTo>
                    <a:pt x="28956" y="117348"/>
                  </a:lnTo>
                  <a:lnTo>
                    <a:pt x="28956" y="131064"/>
                  </a:lnTo>
                  <a:lnTo>
                    <a:pt x="88392" y="131064"/>
                  </a:lnTo>
                  <a:lnTo>
                    <a:pt x="88392" y="117348"/>
                  </a:lnTo>
                  <a:lnTo>
                    <a:pt x="102108" y="117348"/>
                  </a:lnTo>
                  <a:lnTo>
                    <a:pt x="102108" y="131064"/>
                  </a:lnTo>
                  <a:lnTo>
                    <a:pt x="117348" y="131064"/>
                  </a:lnTo>
                  <a:lnTo>
                    <a:pt x="117348" y="115824"/>
                  </a:lnTo>
                  <a:lnTo>
                    <a:pt x="103632" y="115824"/>
                  </a:lnTo>
                  <a:lnTo>
                    <a:pt x="103632" y="102108"/>
                  </a:lnTo>
                  <a:lnTo>
                    <a:pt x="117348" y="102108"/>
                  </a:lnTo>
                  <a:lnTo>
                    <a:pt x="117348" y="88392"/>
                  </a:lnTo>
                  <a:lnTo>
                    <a:pt x="131064" y="88392"/>
                  </a:lnTo>
                  <a:lnTo>
                    <a:pt x="131064" y="102108"/>
                  </a:lnTo>
                  <a:lnTo>
                    <a:pt x="173736" y="102108"/>
                  </a:lnTo>
                  <a:lnTo>
                    <a:pt x="173736" y="117348"/>
                  </a:lnTo>
                  <a:lnTo>
                    <a:pt x="204216" y="117348"/>
                  </a:lnTo>
                  <a:lnTo>
                    <a:pt x="204216" y="102108"/>
                  </a:lnTo>
                  <a:lnTo>
                    <a:pt x="204216" y="86868"/>
                  </a:lnTo>
                  <a:lnTo>
                    <a:pt x="190487" y="86868"/>
                  </a:lnTo>
                  <a:lnTo>
                    <a:pt x="190487" y="73152"/>
                  </a:lnTo>
                  <a:lnTo>
                    <a:pt x="161544" y="73152"/>
                  </a:lnTo>
                  <a:lnTo>
                    <a:pt x="161544" y="59436"/>
                  </a:lnTo>
                  <a:lnTo>
                    <a:pt x="161544" y="57912"/>
                  </a:lnTo>
                  <a:lnTo>
                    <a:pt x="161544" y="44196"/>
                  </a:lnTo>
                  <a:lnTo>
                    <a:pt x="219456" y="44196"/>
                  </a:lnTo>
                  <a:lnTo>
                    <a:pt x="219456" y="28956"/>
                  </a:lnTo>
                  <a:close/>
                </a:path>
                <a:path w="539750" h="131445">
                  <a:moveTo>
                    <a:pt x="233172" y="102108"/>
                  </a:moveTo>
                  <a:lnTo>
                    <a:pt x="217932" y="102108"/>
                  </a:lnTo>
                  <a:lnTo>
                    <a:pt x="217932" y="117348"/>
                  </a:lnTo>
                  <a:lnTo>
                    <a:pt x="233172" y="117348"/>
                  </a:lnTo>
                  <a:lnTo>
                    <a:pt x="233172" y="102108"/>
                  </a:lnTo>
                  <a:close/>
                </a:path>
                <a:path w="539750" h="131445">
                  <a:moveTo>
                    <a:pt x="422148" y="15240"/>
                  </a:moveTo>
                  <a:lnTo>
                    <a:pt x="391668" y="15240"/>
                  </a:lnTo>
                  <a:lnTo>
                    <a:pt x="391668" y="28956"/>
                  </a:lnTo>
                  <a:lnTo>
                    <a:pt x="377952" y="28956"/>
                  </a:lnTo>
                  <a:lnTo>
                    <a:pt x="377952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2148" y="30480"/>
                  </a:lnTo>
                  <a:lnTo>
                    <a:pt x="422148" y="15240"/>
                  </a:lnTo>
                  <a:close/>
                </a:path>
                <a:path w="539750" h="131445">
                  <a:moveTo>
                    <a:pt x="539496" y="44196"/>
                  </a:moveTo>
                  <a:lnTo>
                    <a:pt x="524256" y="44196"/>
                  </a:lnTo>
                  <a:lnTo>
                    <a:pt x="524256" y="30480"/>
                  </a:lnTo>
                  <a:lnTo>
                    <a:pt x="537972" y="30480"/>
                  </a:lnTo>
                  <a:lnTo>
                    <a:pt x="537972" y="15240"/>
                  </a:lnTo>
                  <a:lnTo>
                    <a:pt x="510540" y="15240"/>
                  </a:lnTo>
                  <a:lnTo>
                    <a:pt x="510540" y="0"/>
                  </a:lnTo>
                  <a:lnTo>
                    <a:pt x="509016" y="0"/>
                  </a:lnTo>
                  <a:lnTo>
                    <a:pt x="509016" y="30480"/>
                  </a:lnTo>
                  <a:lnTo>
                    <a:pt x="509016" y="44196"/>
                  </a:lnTo>
                  <a:lnTo>
                    <a:pt x="509016" y="57912"/>
                  </a:lnTo>
                  <a:lnTo>
                    <a:pt x="493776" y="57912"/>
                  </a:lnTo>
                  <a:lnTo>
                    <a:pt x="493776" y="73152"/>
                  </a:lnTo>
                  <a:lnTo>
                    <a:pt x="466344" y="73152"/>
                  </a:lnTo>
                  <a:lnTo>
                    <a:pt x="466344" y="57912"/>
                  </a:lnTo>
                  <a:lnTo>
                    <a:pt x="464820" y="57912"/>
                  </a:lnTo>
                  <a:lnTo>
                    <a:pt x="464820" y="73152"/>
                  </a:lnTo>
                  <a:lnTo>
                    <a:pt x="464820" y="86868"/>
                  </a:lnTo>
                  <a:lnTo>
                    <a:pt x="437388" y="86868"/>
                  </a:lnTo>
                  <a:lnTo>
                    <a:pt x="437388" y="73152"/>
                  </a:lnTo>
                  <a:lnTo>
                    <a:pt x="43738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64820" y="73152"/>
                  </a:lnTo>
                  <a:lnTo>
                    <a:pt x="464820" y="57912"/>
                  </a:lnTo>
                  <a:lnTo>
                    <a:pt x="451104" y="57912"/>
                  </a:lnTo>
                  <a:lnTo>
                    <a:pt x="451104" y="44196"/>
                  </a:lnTo>
                  <a:lnTo>
                    <a:pt x="480060" y="44196"/>
                  </a:lnTo>
                  <a:lnTo>
                    <a:pt x="480060" y="30480"/>
                  </a:lnTo>
                  <a:lnTo>
                    <a:pt x="509016" y="30480"/>
                  </a:lnTo>
                  <a:lnTo>
                    <a:pt x="509016" y="0"/>
                  </a:lnTo>
                  <a:lnTo>
                    <a:pt x="480060" y="0"/>
                  </a:lnTo>
                  <a:lnTo>
                    <a:pt x="480060" y="15240"/>
                  </a:lnTo>
                  <a:lnTo>
                    <a:pt x="464820" y="15240"/>
                  </a:lnTo>
                  <a:lnTo>
                    <a:pt x="464820" y="28956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35864" y="15240"/>
                  </a:lnTo>
                  <a:lnTo>
                    <a:pt x="435864" y="28956"/>
                  </a:lnTo>
                  <a:lnTo>
                    <a:pt x="435864" y="30480"/>
                  </a:lnTo>
                  <a:lnTo>
                    <a:pt x="435864" y="44196"/>
                  </a:lnTo>
                  <a:lnTo>
                    <a:pt x="420624" y="44196"/>
                  </a:lnTo>
                  <a:lnTo>
                    <a:pt x="420624" y="59436"/>
                  </a:lnTo>
                  <a:lnTo>
                    <a:pt x="422148" y="59436"/>
                  </a:lnTo>
                  <a:lnTo>
                    <a:pt x="422148" y="73152"/>
                  </a:lnTo>
                  <a:lnTo>
                    <a:pt x="408432" y="73152"/>
                  </a:lnTo>
                  <a:lnTo>
                    <a:pt x="408432" y="59436"/>
                  </a:lnTo>
                  <a:lnTo>
                    <a:pt x="408432" y="57912"/>
                  </a:lnTo>
                  <a:lnTo>
                    <a:pt x="408432" y="44196"/>
                  </a:lnTo>
                  <a:lnTo>
                    <a:pt x="393192" y="44196"/>
                  </a:lnTo>
                  <a:lnTo>
                    <a:pt x="393192" y="57912"/>
                  </a:lnTo>
                  <a:lnTo>
                    <a:pt x="364236" y="57912"/>
                  </a:lnTo>
                  <a:lnTo>
                    <a:pt x="364236" y="44196"/>
                  </a:lnTo>
                  <a:lnTo>
                    <a:pt x="350520" y="44196"/>
                  </a:lnTo>
                  <a:lnTo>
                    <a:pt x="350520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33756" y="15240"/>
                  </a:lnTo>
                  <a:lnTo>
                    <a:pt x="333756" y="44196"/>
                  </a:lnTo>
                  <a:lnTo>
                    <a:pt x="333756" y="57912"/>
                  </a:lnTo>
                  <a:lnTo>
                    <a:pt x="320040" y="57912"/>
                  </a:lnTo>
                  <a:lnTo>
                    <a:pt x="320040" y="59436"/>
                  </a:lnTo>
                  <a:lnTo>
                    <a:pt x="320040" y="73152"/>
                  </a:lnTo>
                  <a:lnTo>
                    <a:pt x="306311" y="73152"/>
                  </a:lnTo>
                  <a:lnTo>
                    <a:pt x="306311" y="59436"/>
                  </a:lnTo>
                  <a:lnTo>
                    <a:pt x="320040" y="59436"/>
                  </a:lnTo>
                  <a:lnTo>
                    <a:pt x="320040" y="57912"/>
                  </a:lnTo>
                  <a:lnTo>
                    <a:pt x="320040" y="44196"/>
                  </a:lnTo>
                  <a:lnTo>
                    <a:pt x="333756" y="44196"/>
                  </a:lnTo>
                  <a:lnTo>
                    <a:pt x="333756" y="15240"/>
                  </a:lnTo>
                  <a:lnTo>
                    <a:pt x="320040" y="15240"/>
                  </a:lnTo>
                  <a:lnTo>
                    <a:pt x="320040" y="28956"/>
                  </a:lnTo>
                  <a:lnTo>
                    <a:pt x="306311" y="28956"/>
                  </a:lnTo>
                  <a:lnTo>
                    <a:pt x="306311" y="44196"/>
                  </a:lnTo>
                  <a:lnTo>
                    <a:pt x="275844" y="44196"/>
                  </a:lnTo>
                  <a:lnTo>
                    <a:pt x="275844" y="57912"/>
                  </a:lnTo>
                  <a:lnTo>
                    <a:pt x="275844" y="59436"/>
                  </a:lnTo>
                  <a:lnTo>
                    <a:pt x="275844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75844" y="86868"/>
                  </a:lnTo>
                  <a:lnTo>
                    <a:pt x="275844" y="102108"/>
                  </a:lnTo>
                  <a:lnTo>
                    <a:pt x="248412" y="102108"/>
                  </a:lnTo>
                  <a:lnTo>
                    <a:pt x="248412" y="88392"/>
                  </a:lnTo>
                  <a:lnTo>
                    <a:pt x="262115" y="88392"/>
                  </a:lnTo>
                  <a:lnTo>
                    <a:pt x="262115" y="73152"/>
                  </a:lnTo>
                  <a:lnTo>
                    <a:pt x="248412" y="73152"/>
                  </a:lnTo>
                  <a:lnTo>
                    <a:pt x="248412" y="59436"/>
                  </a:lnTo>
                  <a:lnTo>
                    <a:pt x="248412" y="57912"/>
                  </a:lnTo>
                  <a:lnTo>
                    <a:pt x="248412" y="44196"/>
                  </a:lnTo>
                  <a:lnTo>
                    <a:pt x="262115" y="44196"/>
                  </a:lnTo>
                  <a:lnTo>
                    <a:pt x="262115" y="30480"/>
                  </a:lnTo>
                  <a:lnTo>
                    <a:pt x="277368" y="30480"/>
                  </a:lnTo>
                  <a:lnTo>
                    <a:pt x="277368" y="15240"/>
                  </a:lnTo>
                  <a:lnTo>
                    <a:pt x="233172" y="15240"/>
                  </a:lnTo>
                  <a:lnTo>
                    <a:pt x="233172" y="30480"/>
                  </a:lnTo>
                  <a:lnTo>
                    <a:pt x="246888" y="30480"/>
                  </a:lnTo>
                  <a:lnTo>
                    <a:pt x="246888" y="44196"/>
                  </a:lnTo>
                  <a:lnTo>
                    <a:pt x="233172" y="44196"/>
                  </a:lnTo>
                  <a:lnTo>
                    <a:pt x="233172" y="57912"/>
                  </a:lnTo>
                  <a:lnTo>
                    <a:pt x="217932" y="57912"/>
                  </a:lnTo>
                  <a:lnTo>
                    <a:pt x="217932" y="73152"/>
                  </a:lnTo>
                  <a:lnTo>
                    <a:pt x="217932" y="88392"/>
                  </a:lnTo>
                  <a:lnTo>
                    <a:pt x="233172" y="88392"/>
                  </a:lnTo>
                  <a:lnTo>
                    <a:pt x="233172" y="102108"/>
                  </a:lnTo>
                  <a:lnTo>
                    <a:pt x="246888" y="102108"/>
                  </a:lnTo>
                  <a:lnTo>
                    <a:pt x="246888" y="117348"/>
                  </a:lnTo>
                  <a:lnTo>
                    <a:pt x="291084" y="117348"/>
                  </a:lnTo>
                  <a:lnTo>
                    <a:pt x="291084" y="102108"/>
                  </a:lnTo>
                  <a:lnTo>
                    <a:pt x="291084" y="88392"/>
                  </a:lnTo>
                  <a:lnTo>
                    <a:pt x="306311" y="88392"/>
                  </a:lnTo>
                  <a:lnTo>
                    <a:pt x="306311" y="102108"/>
                  </a:lnTo>
                  <a:lnTo>
                    <a:pt x="304787" y="102108"/>
                  </a:lnTo>
                  <a:lnTo>
                    <a:pt x="304787" y="117348"/>
                  </a:lnTo>
                  <a:lnTo>
                    <a:pt x="335280" y="117348"/>
                  </a:lnTo>
                  <a:lnTo>
                    <a:pt x="335280" y="102108"/>
                  </a:lnTo>
                  <a:lnTo>
                    <a:pt x="348996" y="102108"/>
                  </a:lnTo>
                  <a:lnTo>
                    <a:pt x="348996" y="117348"/>
                  </a:lnTo>
                  <a:lnTo>
                    <a:pt x="393192" y="117348"/>
                  </a:lnTo>
                  <a:lnTo>
                    <a:pt x="393192" y="102108"/>
                  </a:lnTo>
                  <a:lnTo>
                    <a:pt x="350520" y="102108"/>
                  </a:lnTo>
                  <a:lnTo>
                    <a:pt x="350520" y="88392"/>
                  </a:lnTo>
                  <a:lnTo>
                    <a:pt x="364236" y="88392"/>
                  </a:lnTo>
                  <a:lnTo>
                    <a:pt x="364236" y="73152"/>
                  </a:lnTo>
                  <a:lnTo>
                    <a:pt x="377952" y="73152"/>
                  </a:lnTo>
                  <a:lnTo>
                    <a:pt x="377952" y="88392"/>
                  </a:lnTo>
                  <a:lnTo>
                    <a:pt x="393192" y="88392"/>
                  </a:lnTo>
                  <a:lnTo>
                    <a:pt x="393192" y="102108"/>
                  </a:lnTo>
                  <a:lnTo>
                    <a:pt x="408432" y="102108"/>
                  </a:lnTo>
                  <a:lnTo>
                    <a:pt x="408432" y="88392"/>
                  </a:lnTo>
                  <a:lnTo>
                    <a:pt x="435864" y="88392"/>
                  </a:lnTo>
                  <a:lnTo>
                    <a:pt x="435864" y="102108"/>
                  </a:lnTo>
                  <a:lnTo>
                    <a:pt x="420624" y="102108"/>
                  </a:lnTo>
                  <a:lnTo>
                    <a:pt x="420624" y="117348"/>
                  </a:lnTo>
                  <a:lnTo>
                    <a:pt x="451104" y="117348"/>
                  </a:lnTo>
                  <a:lnTo>
                    <a:pt x="451104" y="102108"/>
                  </a:lnTo>
                  <a:lnTo>
                    <a:pt x="464820" y="102108"/>
                  </a:lnTo>
                  <a:lnTo>
                    <a:pt x="464820" y="117348"/>
                  </a:lnTo>
                  <a:lnTo>
                    <a:pt x="480060" y="117348"/>
                  </a:lnTo>
                  <a:lnTo>
                    <a:pt x="480060" y="102108"/>
                  </a:lnTo>
                  <a:lnTo>
                    <a:pt x="466344" y="102108"/>
                  </a:lnTo>
                  <a:lnTo>
                    <a:pt x="466344" y="88392"/>
                  </a:lnTo>
                  <a:lnTo>
                    <a:pt x="480060" y="88392"/>
                  </a:lnTo>
                  <a:lnTo>
                    <a:pt x="480060" y="102108"/>
                  </a:lnTo>
                  <a:lnTo>
                    <a:pt x="493776" y="102108"/>
                  </a:lnTo>
                  <a:lnTo>
                    <a:pt x="493776" y="117348"/>
                  </a:lnTo>
                  <a:lnTo>
                    <a:pt x="509016" y="117348"/>
                  </a:lnTo>
                  <a:lnTo>
                    <a:pt x="509016" y="102108"/>
                  </a:lnTo>
                  <a:lnTo>
                    <a:pt x="510540" y="102108"/>
                  </a:lnTo>
                  <a:lnTo>
                    <a:pt x="510540" y="88392"/>
                  </a:lnTo>
                  <a:lnTo>
                    <a:pt x="522732" y="88392"/>
                  </a:lnTo>
                  <a:lnTo>
                    <a:pt x="522732" y="102108"/>
                  </a:lnTo>
                  <a:lnTo>
                    <a:pt x="537972" y="102108"/>
                  </a:lnTo>
                  <a:lnTo>
                    <a:pt x="537972" y="88392"/>
                  </a:lnTo>
                  <a:lnTo>
                    <a:pt x="539496" y="88392"/>
                  </a:lnTo>
                  <a:lnTo>
                    <a:pt x="539496" y="73152"/>
                  </a:lnTo>
                  <a:lnTo>
                    <a:pt x="509016" y="73152"/>
                  </a:lnTo>
                  <a:lnTo>
                    <a:pt x="509016" y="86868"/>
                  </a:lnTo>
                  <a:lnTo>
                    <a:pt x="495300" y="86868"/>
                  </a:lnTo>
                  <a:lnTo>
                    <a:pt x="495300" y="73152"/>
                  </a:lnTo>
                  <a:lnTo>
                    <a:pt x="509016" y="73152"/>
                  </a:lnTo>
                  <a:lnTo>
                    <a:pt x="509016" y="59436"/>
                  </a:lnTo>
                  <a:lnTo>
                    <a:pt x="539496" y="59436"/>
                  </a:lnTo>
                  <a:lnTo>
                    <a:pt x="539496" y="4419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312408" y="8991599"/>
              <a:ext cx="539750" cy="104139"/>
            </a:xfrm>
            <a:custGeom>
              <a:avLst/>
              <a:gdLst/>
              <a:ahLst/>
              <a:cxnLst/>
              <a:rect l="l" t="t" r="r" b="b"/>
              <a:pathLst>
                <a:path w="539750" h="104140">
                  <a:moveTo>
                    <a:pt x="15240" y="15240"/>
                  </a:moveTo>
                  <a:lnTo>
                    <a:pt x="0" y="15240"/>
                  </a:lnTo>
                  <a:lnTo>
                    <a:pt x="0" y="28956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0" y="59436"/>
                  </a:lnTo>
                  <a:lnTo>
                    <a:pt x="15240" y="59436"/>
                  </a:lnTo>
                  <a:lnTo>
                    <a:pt x="15240" y="44196"/>
                  </a:lnTo>
                  <a:lnTo>
                    <a:pt x="15240" y="30480"/>
                  </a:lnTo>
                  <a:lnTo>
                    <a:pt x="15240" y="28956"/>
                  </a:lnTo>
                  <a:lnTo>
                    <a:pt x="15240" y="15240"/>
                  </a:lnTo>
                  <a:close/>
                </a:path>
                <a:path w="539750" h="104140">
                  <a:moveTo>
                    <a:pt x="30480" y="88392"/>
                  </a:moveTo>
                  <a:lnTo>
                    <a:pt x="15240" y="88392"/>
                  </a:lnTo>
                  <a:lnTo>
                    <a:pt x="15240" y="73152"/>
                  </a:lnTo>
                  <a:lnTo>
                    <a:pt x="0" y="73152"/>
                  </a:lnTo>
                  <a:lnTo>
                    <a:pt x="0" y="88392"/>
                  </a:lnTo>
                  <a:lnTo>
                    <a:pt x="0" y="103632"/>
                  </a:lnTo>
                  <a:lnTo>
                    <a:pt x="30480" y="103632"/>
                  </a:lnTo>
                  <a:lnTo>
                    <a:pt x="30480" y="88392"/>
                  </a:lnTo>
                  <a:close/>
                </a:path>
                <a:path w="539750" h="104140">
                  <a:moveTo>
                    <a:pt x="73152" y="73152"/>
                  </a:moveTo>
                  <a:lnTo>
                    <a:pt x="59436" y="73152"/>
                  </a:lnTo>
                  <a:lnTo>
                    <a:pt x="59436" y="59436"/>
                  </a:lnTo>
                  <a:lnTo>
                    <a:pt x="59436" y="57912"/>
                  </a:lnTo>
                  <a:lnTo>
                    <a:pt x="59436" y="44196"/>
                  </a:lnTo>
                  <a:lnTo>
                    <a:pt x="44196" y="44196"/>
                  </a:lnTo>
                  <a:lnTo>
                    <a:pt x="44196" y="30480"/>
                  </a:lnTo>
                  <a:lnTo>
                    <a:pt x="59436" y="30480"/>
                  </a:lnTo>
                  <a:lnTo>
                    <a:pt x="59436" y="15240"/>
                  </a:lnTo>
                  <a:lnTo>
                    <a:pt x="28956" y="15240"/>
                  </a:lnTo>
                  <a:lnTo>
                    <a:pt x="28956" y="28956"/>
                  </a:lnTo>
                  <a:lnTo>
                    <a:pt x="28956" y="30480"/>
                  </a:lnTo>
                  <a:lnTo>
                    <a:pt x="28956" y="44196"/>
                  </a:lnTo>
                  <a:lnTo>
                    <a:pt x="28956" y="57912"/>
                  </a:lnTo>
                  <a:lnTo>
                    <a:pt x="28956" y="59436"/>
                  </a:lnTo>
                  <a:lnTo>
                    <a:pt x="28956" y="73152"/>
                  </a:lnTo>
                  <a:lnTo>
                    <a:pt x="57912" y="73152"/>
                  </a:lnTo>
                  <a:lnTo>
                    <a:pt x="57912" y="88392"/>
                  </a:lnTo>
                  <a:lnTo>
                    <a:pt x="44196" y="88392"/>
                  </a:lnTo>
                  <a:lnTo>
                    <a:pt x="44196" y="103632"/>
                  </a:lnTo>
                  <a:lnTo>
                    <a:pt x="59436" y="103632"/>
                  </a:lnTo>
                  <a:lnTo>
                    <a:pt x="59436" y="88392"/>
                  </a:lnTo>
                  <a:lnTo>
                    <a:pt x="73152" y="88392"/>
                  </a:lnTo>
                  <a:lnTo>
                    <a:pt x="73152" y="73152"/>
                  </a:lnTo>
                  <a:close/>
                </a:path>
                <a:path w="539750" h="104140">
                  <a:moveTo>
                    <a:pt x="132588" y="73152"/>
                  </a:moveTo>
                  <a:lnTo>
                    <a:pt x="117348" y="73152"/>
                  </a:lnTo>
                  <a:lnTo>
                    <a:pt x="117348" y="88392"/>
                  </a:lnTo>
                  <a:lnTo>
                    <a:pt x="117348" y="103632"/>
                  </a:lnTo>
                  <a:lnTo>
                    <a:pt x="132588" y="103632"/>
                  </a:lnTo>
                  <a:lnTo>
                    <a:pt x="132588" y="88392"/>
                  </a:lnTo>
                  <a:lnTo>
                    <a:pt x="132588" y="73152"/>
                  </a:lnTo>
                  <a:close/>
                </a:path>
                <a:path w="539750" h="104140">
                  <a:moveTo>
                    <a:pt x="219456" y="44196"/>
                  </a:moveTo>
                  <a:lnTo>
                    <a:pt x="204216" y="44196"/>
                  </a:lnTo>
                  <a:lnTo>
                    <a:pt x="204216" y="30480"/>
                  </a:lnTo>
                  <a:lnTo>
                    <a:pt x="204216" y="28956"/>
                  </a:lnTo>
                  <a:lnTo>
                    <a:pt x="204216" y="15240"/>
                  </a:lnTo>
                  <a:lnTo>
                    <a:pt x="188976" y="15240"/>
                  </a:lnTo>
                  <a:lnTo>
                    <a:pt x="188976" y="28956"/>
                  </a:lnTo>
                  <a:lnTo>
                    <a:pt x="188976" y="30480"/>
                  </a:lnTo>
                  <a:lnTo>
                    <a:pt x="188976" y="44196"/>
                  </a:lnTo>
                  <a:lnTo>
                    <a:pt x="175260" y="44196"/>
                  </a:lnTo>
                  <a:lnTo>
                    <a:pt x="175260" y="73152"/>
                  </a:lnTo>
                  <a:lnTo>
                    <a:pt x="175260" y="88392"/>
                  </a:lnTo>
                  <a:lnTo>
                    <a:pt x="161544" y="88392"/>
                  </a:lnTo>
                  <a:lnTo>
                    <a:pt x="161544" y="73152"/>
                  </a:lnTo>
                  <a:lnTo>
                    <a:pt x="175260" y="73152"/>
                  </a:lnTo>
                  <a:lnTo>
                    <a:pt x="175260" y="44196"/>
                  </a:lnTo>
                  <a:lnTo>
                    <a:pt x="161544" y="44196"/>
                  </a:lnTo>
                  <a:lnTo>
                    <a:pt x="161544" y="30480"/>
                  </a:lnTo>
                  <a:lnTo>
                    <a:pt x="175260" y="30480"/>
                  </a:lnTo>
                  <a:lnTo>
                    <a:pt x="175260" y="15240"/>
                  </a:lnTo>
                  <a:lnTo>
                    <a:pt x="161544" y="15240"/>
                  </a:lnTo>
                  <a:lnTo>
                    <a:pt x="161544" y="0"/>
                  </a:lnTo>
                  <a:lnTo>
                    <a:pt x="146304" y="0"/>
                  </a:lnTo>
                  <a:lnTo>
                    <a:pt x="146304" y="15240"/>
                  </a:lnTo>
                  <a:lnTo>
                    <a:pt x="160020" y="15240"/>
                  </a:lnTo>
                  <a:lnTo>
                    <a:pt x="160020" y="28956"/>
                  </a:lnTo>
                  <a:lnTo>
                    <a:pt x="132588" y="28956"/>
                  </a:lnTo>
                  <a:lnTo>
                    <a:pt x="132588" y="15240"/>
                  </a:lnTo>
                  <a:lnTo>
                    <a:pt x="117348" y="15240"/>
                  </a:lnTo>
                  <a:lnTo>
                    <a:pt x="117348" y="0"/>
                  </a:lnTo>
                  <a:lnTo>
                    <a:pt x="102108" y="0"/>
                  </a:lnTo>
                  <a:lnTo>
                    <a:pt x="102108" y="15240"/>
                  </a:lnTo>
                  <a:lnTo>
                    <a:pt x="88392" y="15240"/>
                  </a:lnTo>
                  <a:lnTo>
                    <a:pt x="88392" y="30480"/>
                  </a:lnTo>
                  <a:lnTo>
                    <a:pt x="102108" y="30480"/>
                  </a:lnTo>
                  <a:lnTo>
                    <a:pt x="102108" y="44196"/>
                  </a:lnTo>
                  <a:lnTo>
                    <a:pt x="73152" y="44196"/>
                  </a:lnTo>
                  <a:lnTo>
                    <a:pt x="73152" y="59436"/>
                  </a:lnTo>
                  <a:lnTo>
                    <a:pt x="102108" y="59436"/>
                  </a:lnTo>
                  <a:lnTo>
                    <a:pt x="102108" y="73152"/>
                  </a:lnTo>
                  <a:lnTo>
                    <a:pt x="88392" y="73152"/>
                  </a:lnTo>
                  <a:lnTo>
                    <a:pt x="88392" y="88392"/>
                  </a:lnTo>
                  <a:lnTo>
                    <a:pt x="103632" y="88392"/>
                  </a:lnTo>
                  <a:lnTo>
                    <a:pt x="103632" y="73152"/>
                  </a:lnTo>
                  <a:lnTo>
                    <a:pt x="117348" y="73152"/>
                  </a:lnTo>
                  <a:lnTo>
                    <a:pt x="117348" y="57912"/>
                  </a:lnTo>
                  <a:lnTo>
                    <a:pt x="103632" y="57912"/>
                  </a:lnTo>
                  <a:lnTo>
                    <a:pt x="103632" y="44196"/>
                  </a:lnTo>
                  <a:lnTo>
                    <a:pt x="117348" y="44196"/>
                  </a:lnTo>
                  <a:lnTo>
                    <a:pt x="117348" y="30480"/>
                  </a:lnTo>
                  <a:lnTo>
                    <a:pt x="131064" y="30480"/>
                  </a:lnTo>
                  <a:lnTo>
                    <a:pt x="131064" y="44196"/>
                  </a:lnTo>
                  <a:lnTo>
                    <a:pt x="131064" y="59436"/>
                  </a:lnTo>
                  <a:lnTo>
                    <a:pt x="160020" y="59436"/>
                  </a:lnTo>
                  <a:lnTo>
                    <a:pt x="160020" y="73152"/>
                  </a:lnTo>
                  <a:lnTo>
                    <a:pt x="146304" y="73152"/>
                  </a:lnTo>
                  <a:lnTo>
                    <a:pt x="146304" y="88392"/>
                  </a:lnTo>
                  <a:lnTo>
                    <a:pt x="160020" y="88392"/>
                  </a:lnTo>
                  <a:lnTo>
                    <a:pt x="160020" y="103632"/>
                  </a:lnTo>
                  <a:lnTo>
                    <a:pt x="190487" y="103632"/>
                  </a:lnTo>
                  <a:lnTo>
                    <a:pt x="190487" y="88392"/>
                  </a:lnTo>
                  <a:lnTo>
                    <a:pt x="190487" y="73152"/>
                  </a:lnTo>
                  <a:lnTo>
                    <a:pt x="190487" y="59436"/>
                  </a:lnTo>
                  <a:lnTo>
                    <a:pt x="219456" y="59436"/>
                  </a:lnTo>
                  <a:lnTo>
                    <a:pt x="219456" y="44196"/>
                  </a:lnTo>
                  <a:close/>
                </a:path>
                <a:path w="539750" h="104140">
                  <a:moveTo>
                    <a:pt x="233172" y="15240"/>
                  </a:moveTo>
                  <a:lnTo>
                    <a:pt x="219456" y="15240"/>
                  </a:lnTo>
                  <a:lnTo>
                    <a:pt x="219456" y="0"/>
                  </a:lnTo>
                  <a:lnTo>
                    <a:pt x="204216" y="0"/>
                  </a:lnTo>
                  <a:lnTo>
                    <a:pt x="204216" y="15240"/>
                  </a:lnTo>
                  <a:lnTo>
                    <a:pt x="217932" y="15240"/>
                  </a:lnTo>
                  <a:lnTo>
                    <a:pt x="217932" y="30480"/>
                  </a:lnTo>
                  <a:lnTo>
                    <a:pt x="233172" y="30480"/>
                  </a:lnTo>
                  <a:lnTo>
                    <a:pt x="233172" y="15240"/>
                  </a:lnTo>
                  <a:close/>
                </a:path>
                <a:path w="539750" h="104140">
                  <a:moveTo>
                    <a:pt x="277368" y="0"/>
                  </a:moveTo>
                  <a:lnTo>
                    <a:pt x="233172" y="0"/>
                  </a:lnTo>
                  <a:lnTo>
                    <a:pt x="233172" y="15240"/>
                  </a:lnTo>
                  <a:lnTo>
                    <a:pt x="277368" y="15240"/>
                  </a:lnTo>
                  <a:lnTo>
                    <a:pt x="277368" y="0"/>
                  </a:lnTo>
                  <a:close/>
                </a:path>
                <a:path w="539750" h="104140">
                  <a:moveTo>
                    <a:pt x="291084" y="28956"/>
                  </a:moveTo>
                  <a:lnTo>
                    <a:pt x="246888" y="28956"/>
                  </a:lnTo>
                  <a:lnTo>
                    <a:pt x="246888" y="44196"/>
                  </a:lnTo>
                  <a:lnTo>
                    <a:pt x="246888" y="57912"/>
                  </a:lnTo>
                  <a:lnTo>
                    <a:pt x="246888" y="59436"/>
                  </a:lnTo>
                  <a:lnTo>
                    <a:pt x="246888" y="73152"/>
                  </a:lnTo>
                  <a:lnTo>
                    <a:pt x="233172" y="73152"/>
                  </a:lnTo>
                  <a:lnTo>
                    <a:pt x="233172" y="88392"/>
                  </a:lnTo>
                  <a:lnTo>
                    <a:pt x="248412" y="88392"/>
                  </a:lnTo>
                  <a:lnTo>
                    <a:pt x="248412" y="73152"/>
                  </a:lnTo>
                  <a:lnTo>
                    <a:pt x="262115" y="73152"/>
                  </a:lnTo>
                  <a:lnTo>
                    <a:pt x="262115" y="59436"/>
                  </a:lnTo>
                  <a:lnTo>
                    <a:pt x="262115" y="57912"/>
                  </a:lnTo>
                  <a:lnTo>
                    <a:pt x="262115" y="44196"/>
                  </a:lnTo>
                  <a:lnTo>
                    <a:pt x="291084" y="44196"/>
                  </a:lnTo>
                  <a:lnTo>
                    <a:pt x="291084" y="28956"/>
                  </a:lnTo>
                  <a:close/>
                </a:path>
                <a:path w="539750" h="104140">
                  <a:moveTo>
                    <a:pt x="320040" y="88392"/>
                  </a:moveTo>
                  <a:lnTo>
                    <a:pt x="304787" y="88392"/>
                  </a:lnTo>
                  <a:lnTo>
                    <a:pt x="304787" y="103632"/>
                  </a:lnTo>
                  <a:lnTo>
                    <a:pt x="320040" y="103632"/>
                  </a:lnTo>
                  <a:lnTo>
                    <a:pt x="320040" y="88392"/>
                  </a:lnTo>
                  <a:close/>
                </a:path>
                <a:path w="539750" h="104140">
                  <a:moveTo>
                    <a:pt x="422148" y="0"/>
                  </a:moveTo>
                  <a:lnTo>
                    <a:pt x="391668" y="0"/>
                  </a:lnTo>
                  <a:lnTo>
                    <a:pt x="391668" y="15240"/>
                  </a:lnTo>
                  <a:lnTo>
                    <a:pt x="377952" y="15240"/>
                  </a:lnTo>
                  <a:lnTo>
                    <a:pt x="377952" y="28956"/>
                  </a:lnTo>
                  <a:lnTo>
                    <a:pt x="377952" y="30480"/>
                  </a:lnTo>
                  <a:lnTo>
                    <a:pt x="377952" y="44196"/>
                  </a:lnTo>
                  <a:lnTo>
                    <a:pt x="364236" y="44196"/>
                  </a:lnTo>
                  <a:lnTo>
                    <a:pt x="364236" y="30480"/>
                  </a:lnTo>
                  <a:lnTo>
                    <a:pt x="364236" y="28956"/>
                  </a:lnTo>
                  <a:lnTo>
                    <a:pt x="364236" y="15240"/>
                  </a:lnTo>
                  <a:lnTo>
                    <a:pt x="364236" y="0"/>
                  </a:lnTo>
                  <a:lnTo>
                    <a:pt x="348996" y="0"/>
                  </a:lnTo>
                  <a:lnTo>
                    <a:pt x="348996" y="15240"/>
                  </a:lnTo>
                  <a:lnTo>
                    <a:pt x="348996" y="28956"/>
                  </a:lnTo>
                  <a:lnTo>
                    <a:pt x="335280" y="28956"/>
                  </a:lnTo>
                  <a:lnTo>
                    <a:pt x="335280" y="15240"/>
                  </a:lnTo>
                  <a:lnTo>
                    <a:pt x="348996" y="15240"/>
                  </a:lnTo>
                  <a:lnTo>
                    <a:pt x="348996" y="0"/>
                  </a:lnTo>
                  <a:lnTo>
                    <a:pt x="291084" y="0"/>
                  </a:lnTo>
                  <a:lnTo>
                    <a:pt x="291084" y="15240"/>
                  </a:lnTo>
                  <a:lnTo>
                    <a:pt x="304787" y="15240"/>
                  </a:lnTo>
                  <a:lnTo>
                    <a:pt x="304787" y="30480"/>
                  </a:lnTo>
                  <a:lnTo>
                    <a:pt x="333756" y="30480"/>
                  </a:lnTo>
                  <a:lnTo>
                    <a:pt x="333756" y="44196"/>
                  </a:lnTo>
                  <a:lnTo>
                    <a:pt x="335280" y="44196"/>
                  </a:lnTo>
                  <a:lnTo>
                    <a:pt x="335280" y="57912"/>
                  </a:lnTo>
                  <a:lnTo>
                    <a:pt x="321564" y="57912"/>
                  </a:lnTo>
                  <a:lnTo>
                    <a:pt x="321564" y="44196"/>
                  </a:lnTo>
                  <a:lnTo>
                    <a:pt x="291084" y="44196"/>
                  </a:lnTo>
                  <a:lnTo>
                    <a:pt x="291084" y="57912"/>
                  </a:lnTo>
                  <a:lnTo>
                    <a:pt x="275844" y="57912"/>
                  </a:lnTo>
                  <a:lnTo>
                    <a:pt x="275844" y="73152"/>
                  </a:lnTo>
                  <a:lnTo>
                    <a:pt x="262115" y="73152"/>
                  </a:lnTo>
                  <a:lnTo>
                    <a:pt x="262115" y="88392"/>
                  </a:lnTo>
                  <a:lnTo>
                    <a:pt x="262115" y="103632"/>
                  </a:lnTo>
                  <a:lnTo>
                    <a:pt x="292608" y="103632"/>
                  </a:lnTo>
                  <a:lnTo>
                    <a:pt x="292608" y="88392"/>
                  </a:lnTo>
                  <a:lnTo>
                    <a:pt x="277368" y="88392"/>
                  </a:lnTo>
                  <a:lnTo>
                    <a:pt x="277368" y="73152"/>
                  </a:lnTo>
                  <a:lnTo>
                    <a:pt x="335280" y="73152"/>
                  </a:lnTo>
                  <a:lnTo>
                    <a:pt x="335280" y="59436"/>
                  </a:lnTo>
                  <a:lnTo>
                    <a:pt x="348996" y="59436"/>
                  </a:lnTo>
                  <a:lnTo>
                    <a:pt x="348996" y="73152"/>
                  </a:lnTo>
                  <a:lnTo>
                    <a:pt x="335280" y="73152"/>
                  </a:lnTo>
                  <a:lnTo>
                    <a:pt x="335280" y="88392"/>
                  </a:lnTo>
                  <a:lnTo>
                    <a:pt x="333756" y="88392"/>
                  </a:lnTo>
                  <a:lnTo>
                    <a:pt x="333756" y="103632"/>
                  </a:lnTo>
                  <a:lnTo>
                    <a:pt x="364236" y="103632"/>
                  </a:lnTo>
                  <a:lnTo>
                    <a:pt x="364236" y="88392"/>
                  </a:lnTo>
                  <a:lnTo>
                    <a:pt x="350520" y="88392"/>
                  </a:lnTo>
                  <a:lnTo>
                    <a:pt x="350520" y="73152"/>
                  </a:lnTo>
                  <a:lnTo>
                    <a:pt x="364236" y="73152"/>
                  </a:lnTo>
                  <a:lnTo>
                    <a:pt x="364236" y="59436"/>
                  </a:lnTo>
                  <a:lnTo>
                    <a:pt x="379476" y="59436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30480"/>
                  </a:lnTo>
                  <a:lnTo>
                    <a:pt x="422148" y="30480"/>
                  </a:lnTo>
                  <a:lnTo>
                    <a:pt x="422148" y="15240"/>
                  </a:lnTo>
                  <a:lnTo>
                    <a:pt x="422148" y="0"/>
                  </a:lnTo>
                  <a:close/>
                </a:path>
                <a:path w="539750" h="104140">
                  <a:moveTo>
                    <a:pt x="539496" y="44196"/>
                  </a:moveTo>
                  <a:lnTo>
                    <a:pt x="537972" y="44196"/>
                  </a:lnTo>
                  <a:lnTo>
                    <a:pt x="537972" y="30480"/>
                  </a:lnTo>
                  <a:lnTo>
                    <a:pt x="537972" y="28956"/>
                  </a:lnTo>
                  <a:lnTo>
                    <a:pt x="537972" y="15240"/>
                  </a:lnTo>
                  <a:lnTo>
                    <a:pt x="522732" y="15240"/>
                  </a:lnTo>
                  <a:lnTo>
                    <a:pt x="522732" y="28956"/>
                  </a:lnTo>
                  <a:lnTo>
                    <a:pt x="522732" y="30480"/>
                  </a:lnTo>
                  <a:lnTo>
                    <a:pt x="522732" y="44196"/>
                  </a:lnTo>
                  <a:lnTo>
                    <a:pt x="495300" y="44196"/>
                  </a:lnTo>
                  <a:lnTo>
                    <a:pt x="495300" y="30480"/>
                  </a:lnTo>
                  <a:lnTo>
                    <a:pt x="509016" y="30480"/>
                  </a:lnTo>
                  <a:lnTo>
                    <a:pt x="509016" y="15240"/>
                  </a:lnTo>
                  <a:lnTo>
                    <a:pt x="493776" y="15240"/>
                  </a:lnTo>
                  <a:lnTo>
                    <a:pt x="493776" y="28956"/>
                  </a:lnTo>
                  <a:lnTo>
                    <a:pt x="480060" y="28956"/>
                  </a:lnTo>
                  <a:lnTo>
                    <a:pt x="480060" y="30480"/>
                  </a:lnTo>
                  <a:lnTo>
                    <a:pt x="480060" y="44196"/>
                  </a:lnTo>
                  <a:lnTo>
                    <a:pt x="466344" y="44196"/>
                  </a:lnTo>
                  <a:lnTo>
                    <a:pt x="466344" y="30480"/>
                  </a:lnTo>
                  <a:lnTo>
                    <a:pt x="480060" y="30480"/>
                  </a:lnTo>
                  <a:lnTo>
                    <a:pt x="480060" y="28956"/>
                  </a:lnTo>
                  <a:lnTo>
                    <a:pt x="480060" y="15240"/>
                  </a:lnTo>
                  <a:lnTo>
                    <a:pt x="466344" y="15240"/>
                  </a:lnTo>
                  <a:lnTo>
                    <a:pt x="466344" y="0"/>
                  </a:lnTo>
                  <a:lnTo>
                    <a:pt x="451104" y="0"/>
                  </a:lnTo>
                  <a:lnTo>
                    <a:pt x="451104" y="15240"/>
                  </a:lnTo>
                  <a:lnTo>
                    <a:pt x="464820" y="15240"/>
                  </a:lnTo>
                  <a:lnTo>
                    <a:pt x="464820" y="28956"/>
                  </a:lnTo>
                  <a:lnTo>
                    <a:pt x="451104" y="28956"/>
                  </a:lnTo>
                  <a:lnTo>
                    <a:pt x="451104" y="15240"/>
                  </a:lnTo>
                  <a:lnTo>
                    <a:pt x="435864" y="15240"/>
                  </a:lnTo>
                  <a:lnTo>
                    <a:pt x="435864" y="30480"/>
                  </a:lnTo>
                  <a:lnTo>
                    <a:pt x="451104" y="30480"/>
                  </a:lnTo>
                  <a:lnTo>
                    <a:pt x="451104" y="44196"/>
                  </a:lnTo>
                  <a:lnTo>
                    <a:pt x="422148" y="44196"/>
                  </a:lnTo>
                  <a:lnTo>
                    <a:pt x="422148" y="57912"/>
                  </a:lnTo>
                  <a:lnTo>
                    <a:pt x="391668" y="57912"/>
                  </a:lnTo>
                  <a:lnTo>
                    <a:pt x="391668" y="73152"/>
                  </a:lnTo>
                  <a:lnTo>
                    <a:pt x="391668" y="88392"/>
                  </a:lnTo>
                  <a:lnTo>
                    <a:pt x="377952" y="88392"/>
                  </a:lnTo>
                  <a:lnTo>
                    <a:pt x="377952" y="103632"/>
                  </a:lnTo>
                  <a:lnTo>
                    <a:pt x="466344" y="103632"/>
                  </a:lnTo>
                  <a:lnTo>
                    <a:pt x="466344" y="88392"/>
                  </a:lnTo>
                  <a:lnTo>
                    <a:pt x="451104" y="88392"/>
                  </a:lnTo>
                  <a:lnTo>
                    <a:pt x="451104" y="73152"/>
                  </a:lnTo>
                  <a:lnTo>
                    <a:pt x="435864" y="73152"/>
                  </a:lnTo>
                  <a:lnTo>
                    <a:pt x="435864" y="88392"/>
                  </a:lnTo>
                  <a:lnTo>
                    <a:pt x="422148" y="88392"/>
                  </a:lnTo>
                  <a:lnTo>
                    <a:pt x="422148" y="73152"/>
                  </a:lnTo>
                  <a:lnTo>
                    <a:pt x="422148" y="59436"/>
                  </a:lnTo>
                  <a:lnTo>
                    <a:pt x="451104" y="59436"/>
                  </a:lnTo>
                  <a:lnTo>
                    <a:pt x="451104" y="73152"/>
                  </a:lnTo>
                  <a:lnTo>
                    <a:pt x="493776" y="73152"/>
                  </a:lnTo>
                  <a:lnTo>
                    <a:pt x="493776" y="88392"/>
                  </a:lnTo>
                  <a:lnTo>
                    <a:pt x="480060" y="88392"/>
                  </a:lnTo>
                  <a:lnTo>
                    <a:pt x="480060" y="103632"/>
                  </a:lnTo>
                  <a:lnTo>
                    <a:pt x="495300" y="103632"/>
                  </a:lnTo>
                  <a:lnTo>
                    <a:pt x="495300" y="88392"/>
                  </a:lnTo>
                  <a:lnTo>
                    <a:pt x="509016" y="88392"/>
                  </a:lnTo>
                  <a:lnTo>
                    <a:pt x="509016" y="73152"/>
                  </a:lnTo>
                  <a:lnTo>
                    <a:pt x="495300" y="73152"/>
                  </a:lnTo>
                  <a:lnTo>
                    <a:pt x="495300" y="59436"/>
                  </a:lnTo>
                  <a:lnTo>
                    <a:pt x="509016" y="59436"/>
                  </a:lnTo>
                  <a:lnTo>
                    <a:pt x="509016" y="73152"/>
                  </a:lnTo>
                  <a:lnTo>
                    <a:pt x="522732" y="73152"/>
                  </a:lnTo>
                  <a:lnTo>
                    <a:pt x="522732" y="88392"/>
                  </a:lnTo>
                  <a:lnTo>
                    <a:pt x="522732" y="103632"/>
                  </a:lnTo>
                  <a:lnTo>
                    <a:pt x="537972" y="103632"/>
                  </a:lnTo>
                  <a:lnTo>
                    <a:pt x="537972" y="88392"/>
                  </a:lnTo>
                  <a:lnTo>
                    <a:pt x="537972" y="73152"/>
                  </a:lnTo>
                  <a:lnTo>
                    <a:pt x="524256" y="73152"/>
                  </a:lnTo>
                  <a:lnTo>
                    <a:pt x="524256" y="59436"/>
                  </a:lnTo>
                  <a:lnTo>
                    <a:pt x="539496" y="59436"/>
                  </a:lnTo>
                  <a:lnTo>
                    <a:pt x="539496" y="4419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6312408" y="9079991"/>
              <a:ext cx="539750" cy="144780"/>
            </a:xfrm>
            <a:custGeom>
              <a:avLst/>
              <a:gdLst/>
              <a:ahLst/>
              <a:cxnLst/>
              <a:rect l="l" t="t" r="r" b="b"/>
              <a:pathLst>
                <a:path w="539750" h="144779">
                  <a:moveTo>
                    <a:pt x="219456" y="57912"/>
                  </a:moveTo>
                  <a:lnTo>
                    <a:pt x="190487" y="57912"/>
                  </a:lnTo>
                  <a:lnTo>
                    <a:pt x="190487" y="44196"/>
                  </a:lnTo>
                  <a:lnTo>
                    <a:pt x="204216" y="44196"/>
                  </a:lnTo>
                  <a:lnTo>
                    <a:pt x="204216" y="28956"/>
                  </a:lnTo>
                  <a:lnTo>
                    <a:pt x="204216" y="13716"/>
                  </a:lnTo>
                  <a:lnTo>
                    <a:pt x="188976" y="13716"/>
                  </a:lnTo>
                  <a:lnTo>
                    <a:pt x="188976" y="28956"/>
                  </a:lnTo>
                  <a:lnTo>
                    <a:pt x="175260" y="28956"/>
                  </a:lnTo>
                  <a:lnTo>
                    <a:pt x="175260" y="13716"/>
                  </a:lnTo>
                  <a:lnTo>
                    <a:pt x="160020" y="13716"/>
                  </a:lnTo>
                  <a:lnTo>
                    <a:pt x="160020" y="28956"/>
                  </a:lnTo>
                  <a:lnTo>
                    <a:pt x="160020" y="44196"/>
                  </a:lnTo>
                  <a:lnTo>
                    <a:pt x="160020" y="57912"/>
                  </a:lnTo>
                  <a:lnTo>
                    <a:pt x="146304" y="57912"/>
                  </a:lnTo>
                  <a:lnTo>
                    <a:pt x="146304" y="71628"/>
                  </a:lnTo>
                  <a:lnTo>
                    <a:pt x="117348" y="71628"/>
                  </a:lnTo>
                  <a:lnTo>
                    <a:pt x="117348" y="57912"/>
                  </a:lnTo>
                  <a:lnTo>
                    <a:pt x="146304" y="57912"/>
                  </a:lnTo>
                  <a:lnTo>
                    <a:pt x="146304" y="44196"/>
                  </a:lnTo>
                  <a:lnTo>
                    <a:pt x="160020" y="44196"/>
                  </a:lnTo>
                  <a:lnTo>
                    <a:pt x="160020" y="28956"/>
                  </a:lnTo>
                  <a:lnTo>
                    <a:pt x="146304" y="28956"/>
                  </a:lnTo>
                  <a:lnTo>
                    <a:pt x="146304" y="13716"/>
                  </a:lnTo>
                  <a:lnTo>
                    <a:pt x="131064" y="13716"/>
                  </a:lnTo>
                  <a:lnTo>
                    <a:pt x="131064" y="28956"/>
                  </a:lnTo>
                  <a:lnTo>
                    <a:pt x="131064" y="42672"/>
                  </a:lnTo>
                  <a:lnTo>
                    <a:pt x="117348" y="42672"/>
                  </a:lnTo>
                  <a:lnTo>
                    <a:pt x="117348" y="28956"/>
                  </a:lnTo>
                  <a:lnTo>
                    <a:pt x="131064" y="28956"/>
                  </a:lnTo>
                  <a:lnTo>
                    <a:pt x="131064" y="13716"/>
                  </a:lnTo>
                  <a:lnTo>
                    <a:pt x="115824" y="13716"/>
                  </a:lnTo>
                  <a:lnTo>
                    <a:pt x="115824" y="28956"/>
                  </a:lnTo>
                  <a:lnTo>
                    <a:pt x="103632" y="28956"/>
                  </a:lnTo>
                  <a:lnTo>
                    <a:pt x="103632" y="13716"/>
                  </a:lnTo>
                  <a:lnTo>
                    <a:pt x="73152" y="13716"/>
                  </a:lnTo>
                  <a:lnTo>
                    <a:pt x="73152" y="28956"/>
                  </a:lnTo>
                  <a:lnTo>
                    <a:pt x="102108" y="28956"/>
                  </a:lnTo>
                  <a:lnTo>
                    <a:pt x="102108" y="42672"/>
                  </a:lnTo>
                  <a:lnTo>
                    <a:pt x="102108" y="57912"/>
                  </a:lnTo>
                  <a:lnTo>
                    <a:pt x="102108" y="71628"/>
                  </a:lnTo>
                  <a:lnTo>
                    <a:pt x="88392" y="71628"/>
                  </a:lnTo>
                  <a:lnTo>
                    <a:pt x="88392" y="57912"/>
                  </a:lnTo>
                  <a:lnTo>
                    <a:pt x="102108" y="57912"/>
                  </a:lnTo>
                  <a:lnTo>
                    <a:pt x="102108" y="42672"/>
                  </a:lnTo>
                  <a:lnTo>
                    <a:pt x="86868" y="42672"/>
                  </a:lnTo>
                  <a:lnTo>
                    <a:pt x="86868" y="57912"/>
                  </a:lnTo>
                  <a:lnTo>
                    <a:pt x="74676" y="57912"/>
                  </a:lnTo>
                  <a:lnTo>
                    <a:pt x="74676" y="42672"/>
                  </a:lnTo>
                  <a:lnTo>
                    <a:pt x="44196" y="42672"/>
                  </a:lnTo>
                  <a:lnTo>
                    <a:pt x="44196" y="28956"/>
                  </a:lnTo>
                  <a:lnTo>
                    <a:pt x="59436" y="28956"/>
                  </a:lnTo>
                  <a:lnTo>
                    <a:pt x="59436" y="1371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0" y="28956"/>
                  </a:lnTo>
                  <a:lnTo>
                    <a:pt x="0" y="86868"/>
                  </a:lnTo>
                  <a:lnTo>
                    <a:pt x="15240" y="86868"/>
                  </a:lnTo>
                  <a:lnTo>
                    <a:pt x="15240" y="73152"/>
                  </a:lnTo>
                  <a:lnTo>
                    <a:pt x="15240" y="71628"/>
                  </a:lnTo>
                  <a:lnTo>
                    <a:pt x="15240" y="57912"/>
                  </a:lnTo>
                  <a:lnTo>
                    <a:pt x="15240" y="44196"/>
                  </a:lnTo>
                  <a:lnTo>
                    <a:pt x="44196" y="44196"/>
                  </a:lnTo>
                  <a:lnTo>
                    <a:pt x="44196" y="57912"/>
                  </a:lnTo>
                  <a:lnTo>
                    <a:pt x="28956" y="57912"/>
                  </a:lnTo>
                  <a:lnTo>
                    <a:pt x="28956" y="73152"/>
                  </a:lnTo>
                  <a:lnTo>
                    <a:pt x="88392" y="73152"/>
                  </a:lnTo>
                  <a:lnTo>
                    <a:pt x="88392" y="86868"/>
                  </a:lnTo>
                  <a:lnTo>
                    <a:pt x="103632" y="86868"/>
                  </a:lnTo>
                  <a:lnTo>
                    <a:pt x="103632" y="73152"/>
                  </a:lnTo>
                  <a:lnTo>
                    <a:pt x="115824" y="73152"/>
                  </a:lnTo>
                  <a:lnTo>
                    <a:pt x="115824" y="86868"/>
                  </a:lnTo>
                  <a:lnTo>
                    <a:pt x="117348" y="86868"/>
                  </a:lnTo>
                  <a:lnTo>
                    <a:pt x="117348" y="102108"/>
                  </a:lnTo>
                  <a:lnTo>
                    <a:pt x="131064" y="102108"/>
                  </a:lnTo>
                  <a:lnTo>
                    <a:pt x="131064" y="115824"/>
                  </a:lnTo>
                  <a:lnTo>
                    <a:pt x="117348" y="115824"/>
                  </a:lnTo>
                  <a:lnTo>
                    <a:pt x="117348" y="131064"/>
                  </a:lnTo>
                  <a:lnTo>
                    <a:pt x="132588" y="131064"/>
                  </a:lnTo>
                  <a:lnTo>
                    <a:pt x="132588" y="115824"/>
                  </a:lnTo>
                  <a:lnTo>
                    <a:pt x="146304" y="115824"/>
                  </a:lnTo>
                  <a:lnTo>
                    <a:pt x="146304" y="100584"/>
                  </a:lnTo>
                  <a:lnTo>
                    <a:pt x="132588" y="100584"/>
                  </a:lnTo>
                  <a:lnTo>
                    <a:pt x="132588" y="86868"/>
                  </a:lnTo>
                  <a:lnTo>
                    <a:pt x="146304" y="86868"/>
                  </a:lnTo>
                  <a:lnTo>
                    <a:pt x="146304" y="73152"/>
                  </a:lnTo>
                  <a:lnTo>
                    <a:pt x="219456" y="73152"/>
                  </a:lnTo>
                  <a:lnTo>
                    <a:pt x="219456" y="57912"/>
                  </a:lnTo>
                  <a:close/>
                </a:path>
                <a:path w="539750" h="144779">
                  <a:moveTo>
                    <a:pt x="320040" y="13716"/>
                  </a:moveTo>
                  <a:lnTo>
                    <a:pt x="304787" y="13716"/>
                  </a:lnTo>
                  <a:lnTo>
                    <a:pt x="304787" y="28956"/>
                  </a:lnTo>
                  <a:lnTo>
                    <a:pt x="320040" y="28956"/>
                  </a:lnTo>
                  <a:lnTo>
                    <a:pt x="320040" y="13716"/>
                  </a:lnTo>
                  <a:close/>
                </a:path>
                <a:path w="539750" h="144779">
                  <a:moveTo>
                    <a:pt x="393192" y="115824"/>
                  </a:moveTo>
                  <a:lnTo>
                    <a:pt x="379476" y="115824"/>
                  </a:lnTo>
                  <a:lnTo>
                    <a:pt x="379476" y="100584"/>
                  </a:lnTo>
                  <a:lnTo>
                    <a:pt x="364236" y="100584"/>
                  </a:lnTo>
                  <a:lnTo>
                    <a:pt x="364236" y="86868"/>
                  </a:lnTo>
                  <a:lnTo>
                    <a:pt x="335280" y="86868"/>
                  </a:lnTo>
                  <a:lnTo>
                    <a:pt x="335280" y="71628"/>
                  </a:lnTo>
                  <a:lnTo>
                    <a:pt x="333756" y="71628"/>
                  </a:lnTo>
                  <a:lnTo>
                    <a:pt x="333756" y="86868"/>
                  </a:lnTo>
                  <a:lnTo>
                    <a:pt x="333756" y="100584"/>
                  </a:lnTo>
                  <a:lnTo>
                    <a:pt x="321564" y="100584"/>
                  </a:lnTo>
                  <a:lnTo>
                    <a:pt x="321564" y="86868"/>
                  </a:lnTo>
                  <a:lnTo>
                    <a:pt x="333756" y="86868"/>
                  </a:lnTo>
                  <a:lnTo>
                    <a:pt x="333756" y="71628"/>
                  </a:lnTo>
                  <a:lnTo>
                    <a:pt x="306311" y="71628"/>
                  </a:lnTo>
                  <a:lnTo>
                    <a:pt x="306311" y="57912"/>
                  </a:lnTo>
                  <a:lnTo>
                    <a:pt x="335280" y="57912"/>
                  </a:lnTo>
                  <a:lnTo>
                    <a:pt x="335280" y="44196"/>
                  </a:lnTo>
                  <a:lnTo>
                    <a:pt x="335280" y="42672"/>
                  </a:lnTo>
                  <a:lnTo>
                    <a:pt x="335280" y="28956"/>
                  </a:lnTo>
                  <a:lnTo>
                    <a:pt x="320040" y="28956"/>
                  </a:lnTo>
                  <a:lnTo>
                    <a:pt x="320040" y="42672"/>
                  </a:lnTo>
                  <a:lnTo>
                    <a:pt x="292608" y="42672"/>
                  </a:lnTo>
                  <a:lnTo>
                    <a:pt x="292608" y="28956"/>
                  </a:lnTo>
                  <a:lnTo>
                    <a:pt x="277368" y="28956"/>
                  </a:lnTo>
                  <a:lnTo>
                    <a:pt x="277368" y="13716"/>
                  </a:lnTo>
                  <a:lnTo>
                    <a:pt x="262115" y="13716"/>
                  </a:lnTo>
                  <a:lnTo>
                    <a:pt x="262115" y="28956"/>
                  </a:lnTo>
                  <a:lnTo>
                    <a:pt x="233172" y="28956"/>
                  </a:lnTo>
                  <a:lnTo>
                    <a:pt x="233172" y="42672"/>
                  </a:lnTo>
                  <a:lnTo>
                    <a:pt x="233172" y="44196"/>
                  </a:lnTo>
                  <a:lnTo>
                    <a:pt x="233172" y="57912"/>
                  </a:lnTo>
                  <a:lnTo>
                    <a:pt x="248412" y="57912"/>
                  </a:lnTo>
                  <a:lnTo>
                    <a:pt x="248412" y="44196"/>
                  </a:lnTo>
                  <a:lnTo>
                    <a:pt x="262115" y="44196"/>
                  </a:lnTo>
                  <a:lnTo>
                    <a:pt x="262115" y="57912"/>
                  </a:lnTo>
                  <a:lnTo>
                    <a:pt x="275844" y="57912"/>
                  </a:lnTo>
                  <a:lnTo>
                    <a:pt x="275844" y="71628"/>
                  </a:lnTo>
                  <a:lnTo>
                    <a:pt x="233172" y="71628"/>
                  </a:lnTo>
                  <a:lnTo>
                    <a:pt x="233172" y="86868"/>
                  </a:lnTo>
                  <a:lnTo>
                    <a:pt x="204216" y="86868"/>
                  </a:lnTo>
                  <a:lnTo>
                    <a:pt x="204216" y="102108"/>
                  </a:lnTo>
                  <a:lnTo>
                    <a:pt x="217932" y="102108"/>
                  </a:lnTo>
                  <a:lnTo>
                    <a:pt x="217932" y="115824"/>
                  </a:lnTo>
                  <a:lnTo>
                    <a:pt x="204216" y="115824"/>
                  </a:lnTo>
                  <a:lnTo>
                    <a:pt x="204216" y="129540"/>
                  </a:lnTo>
                  <a:lnTo>
                    <a:pt x="175260" y="129540"/>
                  </a:lnTo>
                  <a:lnTo>
                    <a:pt x="175260" y="115824"/>
                  </a:lnTo>
                  <a:lnTo>
                    <a:pt x="190487" y="115824"/>
                  </a:lnTo>
                  <a:lnTo>
                    <a:pt x="190487" y="102108"/>
                  </a:lnTo>
                  <a:lnTo>
                    <a:pt x="190487" y="100584"/>
                  </a:lnTo>
                  <a:lnTo>
                    <a:pt x="190487" y="86868"/>
                  </a:lnTo>
                  <a:lnTo>
                    <a:pt x="175260" y="86868"/>
                  </a:lnTo>
                  <a:lnTo>
                    <a:pt x="175260" y="100584"/>
                  </a:lnTo>
                  <a:lnTo>
                    <a:pt x="160020" y="100584"/>
                  </a:lnTo>
                  <a:lnTo>
                    <a:pt x="160020" y="115824"/>
                  </a:lnTo>
                  <a:lnTo>
                    <a:pt x="160020" y="131064"/>
                  </a:lnTo>
                  <a:lnTo>
                    <a:pt x="175260" y="131064"/>
                  </a:lnTo>
                  <a:lnTo>
                    <a:pt x="175260" y="144780"/>
                  </a:lnTo>
                  <a:lnTo>
                    <a:pt x="219456" y="144780"/>
                  </a:lnTo>
                  <a:lnTo>
                    <a:pt x="219456" y="131064"/>
                  </a:lnTo>
                  <a:lnTo>
                    <a:pt x="219456" y="129540"/>
                  </a:lnTo>
                  <a:lnTo>
                    <a:pt x="219456" y="115824"/>
                  </a:lnTo>
                  <a:lnTo>
                    <a:pt x="233172" y="115824"/>
                  </a:lnTo>
                  <a:lnTo>
                    <a:pt x="233172" y="102108"/>
                  </a:lnTo>
                  <a:lnTo>
                    <a:pt x="234696" y="102108"/>
                  </a:lnTo>
                  <a:lnTo>
                    <a:pt x="234696" y="86868"/>
                  </a:lnTo>
                  <a:lnTo>
                    <a:pt x="277368" y="86868"/>
                  </a:lnTo>
                  <a:lnTo>
                    <a:pt x="277368" y="73152"/>
                  </a:lnTo>
                  <a:lnTo>
                    <a:pt x="291084" y="73152"/>
                  </a:lnTo>
                  <a:lnTo>
                    <a:pt x="291084" y="86868"/>
                  </a:lnTo>
                  <a:lnTo>
                    <a:pt x="291084" y="100584"/>
                  </a:lnTo>
                  <a:lnTo>
                    <a:pt x="291084" y="102108"/>
                  </a:lnTo>
                  <a:lnTo>
                    <a:pt x="291084" y="115824"/>
                  </a:lnTo>
                  <a:lnTo>
                    <a:pt x="277368" y="115824"/>
                  </a:lnTo>
                  <a:lnTo>
                    <a:pt x="277368" y="100584"/>
                  </a:lnTo>
                  <a:lnTo>
                    <a:pt x="262115" y="100584"/>
                  </a:lnTo>
                  <a:lnTo>
                    <a:pt x="262115" y="115824"/>
                  </a:lnTo>
                  <a:lnTo>
                    <a:pt x="233172" y="115824"/>
                  </a:lnTo>
                  <a:lnTo>
                    <a:pt x="233172" y="131064"/>
                  </a:lnTo>
                  <a:lnTo>
                    <a:pt x="263639" y="131064"/>
                  </a:lnTo>
                  <a:lnTo>
                    <a:pt x="263639" y="115824"/>
                  </a:lnTo>
                  <a:lnTo>
                    <a:pt x="275844" y="115824"/>
                  </a:lnTo>
                  <a:lnTo>
                    <a:pt x="275844" y="131064"/>
                  </a:lnTo>
                  <a:lnTo>
                    <a:pt x="320040" y="131064"/>
                  </a:lnTo>
                  <a:lnTo>
                    <a:pt x="320040" y="115824"/>
                  </a:lnTo>
                  <a:lnTo>
                    <a:pt x="333756" y="115824"/>
                  </a:lnTo>
                  <a:lnTo>
                    <a:pt x="333756" y="131064"/>
                  </a:lnTo>
                  <a:lnTo>
                    <a:pt x="364236" y="131064"/>
                  </a:lnTo>
                  <a:lnTo>
                    <a:pt x="364236" y="115824"/>
                  </a:lnTo>
                  <a:lnTo>
                    <a:pt x="377952" y="115824"/>
                  </a:lnTo>
                  <a:lnTo>
                    <a:pt x="377952" y="131064"/>
                  </a:lnTo>
                  <a:lnTo>
                    <a:pt x="393192" y="131064"/>
                  </a:lnTo>
                  <a:lnTo>
                    <a:pt x="393192" y="115824"/>
                  </a:lnTo>
                  <a:close/>
                </a:path>
                <a:path w="539750" h="144779">
                  <a:moveTo>
                    <a:pt x="451104" y="100584"/>
                  </a:moveTo>
                  <a:lnTo>
                    <a:pt x="435864" y="100584"/>
                  </a:lnTo>
                  <a:lnTo>
                    <a:pt x="435864" y="115824"/>
                  </a:lnTo>
                  <a:lnTo>
                    <a:pt x="451104" y="115824"/>
                  </a:lnTo>
                  <a:lnTo>
                    <a:pt x="451104" y="100584"/>
                  </a:lnTo>
                  <a:close/>
                </a:path>
                <a:path w="539750" h="144779">
                  <a:moveTo>
                    <a:pt x="495300" y="13716"/>
                  </a:moveTo>
                  <a:lnTo>
                    <a:pt x="406908" y="13716"/>
                  </a:lnTo>
                  <a:lnTo>
                    <a:pt x="406908" y="28956"/>
                  </a:lnTo>
                  <a:lnTo>
                    <a:pt x="406908" y="44196"/>
                  </a:lnTo>
                  <a:lnTo>
                    <a:pt x="451104" y="44196"/>
                  </a:lnTo>
                  <a:lnTo>
                    <a:pt x="451104" y="28956"/>
                  </a:lnTo>
                  <a:lnTo>
                    <a:pt x="495300" y="28956"/>
                  </a:lnTo>
                  <a:lnTo>
                    <a:pt x="495300" y="13716"/>
                  </a:lnTo>
                  <a:close/>
                </a:path>
                <a:path w="539750" h="144779">
                  <a:moveTo>
                    <a:pt x="524256" y="71628"/>
                  </a:moveTo>
                  <a:lnTo>
                    <a:pt x="509016" y="71628"/>
                  </a:lnTo>
                  <a:lnTo>
                    <a:pt x="509016" y="57912"/>
                  </a:lnTo>
                  <a:lnTo>
                    <a:pt x="495300" y="57912"/>
                  </a:lnTo>
                  <a:lnTo>
                    <a:pt x="495300" y="42672"/>
                  </a:lnTo>
                  <a:lnTo>
                    <a:pt x="480060" y="42672"/>
                  </a:lnTo>
                  <a:lnTo>
                    <a:pt x="480060" y="57912"/>
                  </a:lnTo>
                  <a:lnTo>
                    <a:pt x="493776" y="57912"/>
                  </a:lnTo>
                  <a:lnTo>
                    <a:pt x="493776" y="71628"/>
                  </a:lnTo>
                  <a:lnTo>
                    <a:pt x="493776" y="73152"/>
                  </a:lnTo>
                  <a:lnTo>
                    <a:pt x="493776" y="86868"/>
                  </a:lnTo>
                  <a:lnTo>
                    <a:pt x="480060" y="86868"/>
                  </a:lnTo>
                  <a:lnTo>
                    <a:pt x="480060" y="73152"/>
                  </a:lnTo>
                  <a:lnTo>
                    <a:pt x="480060" y="71628"/>
                  </a:lnTo>
                  <a:lnTo>
                    <a:pt x="480060" y="57912"/>
                  </a:lnTo>
                  <a:lnTo>
                    <a:pt x="464820" y="57912"/>
                  </a:lnTo>
                  <a:lnTo>
                    <a:pt x="464820" y="71628"/>
                  </a:lnTo>
                  <a:lnTo>
                    <a:pt x="408432" y="71628"/>
                  </a:lnTo>
                  <a:lnTo>
                    <a:pt x="408432" y="57912"/>
                  </a:lnTo>
                  <a:lnTo>
                    <a:pt x="379476" y="57912"/>
                  </a:lnTo>
                  <a:lnTo>
                    <a:pt x="379476" y="44196"/>
                  </a:lnTo>
                  <a:lnTo>
                    <a:pt x="393192" y="44196"/>
                  </a:lnTo>
                  <a:lnTo>
                    <a:pt x="393192" y="28956"/>
                  </a:lnTo>
                  <a:lnTo>
                    <a:pt x="393192" y="13716"/>
                  </a:lnTo>
                  <a:lnTo>
                    <a:pt x="377952" y="13716"/>
                  </a:lnTo>
                  <a:lnTo>
                    <a:pt x="377952" y="28956"/>
                  </a:lnTo>
                  <a:lnTo>
                    <a:pt x="377952" y="42672"/>
                  </a:lnTo>
                  <a:lnTo>
                    <a:pt x="364236" y="42672"/>
                  </a:lnTo>
                  <a:lnTo>
                    <a:pt x="364236" y="28956"/>
                  </a:lnTo>
                  <a:lnTo>
                    <a:pt x="377952" y="28956"/>
                  </a:lnTo>
                  <a:lnTo>
                    <a:pt x="377952" y="13716"/>
                  </a:lnTo>
                  <a:lnTo>
                    <a:pt x="362712" y="13716"/>
                  </a:lnTo>
                  <a:lnTo>
                    <a:pt x="362712" y="28956"/>
                  </a:lnTo>
                  <a:lnTo>
                    <a:pt x="348996" y="28956"/>
                  </a:lnTo>
                  <a:lnTo>
                    <a:pt x="348996" y="44196"/>
                  </a:lnTo>
                  <a:lnTo>
                    <a:pt x="364236" y="44196"/>
                  </a:lnTo>
                  <a:lnTo>
                    <a:pt x="364236" y="57912"/>
                  </a:lnTo>
                  <a:lnTo>
                    <a:pt x="377952" y="57912"/>
                  </a:lnTo>
                  <a:lnTo>
                    <a:pt x="377952" y="71628"/>
                  </a:lnTo>
                  <a:lnTo>
                    <a:pt x="364236" y="71628"/>
                  </a:lnTo>
                  <a:lnTo>
                    <a:pt x="364236" y="57912"/>
                  </a:lnTo>
                  <a:lnTo>
                    <a:pt x="348996" y="57912"/>
                  </a:lnTo>
                  <a:lnTo>
                    <a:pt x="348996" y="73152"/>
                  </a:lnTo>
                  <a:lnTo>
                    <a:pt x="364236" y="73152"/>
                  </a:lnTo>
                  <a:lnTo>
                    <a:pt x="364236" y="86868"/>
                  </a:lnTo>
                  <a:lnTo>
                    <a:pt x="379476" y="86868"/>
                  </a:lnTo>
                  <a:lnTo>
                    <a:pt x="379476" y="73152"/>
                  </a:lnTo>
                  <a:lnTo>
                    <a:pt x="406908" y="73152"/>
                  </a:lnTo>
                  <a:lnTo>
                    <a:pt x="406908" y="131064"/>
                  </a:lnTo>
                  <a:lnTo>
                    <a:pt x="422148" y="131064"/>
                  </a:lnTo>
                  <a:lnTo>
                    <a:pt x="422148" y="115824"/>
                  </a:lnTo>
                  <a:lnTo>
                    <a:pt x="422148" y="102108"/>
                  </a:lnTo>
                  <a:lnTo>
                    <a:pt x="422148" y="100584"/>
                  </a:lnTo>
                  <a:lnTo>
                    <a:pt x="422148" y="86868"/>
                  </a:lnTo>
                  <a:lnTo>
                    <a:pt x="464820" y="86868"/>
                  </a:lnTo>
                  <a:lnTo>
                    <a:pt x="464820" y="100584"/>
                  </a:lnTo>
                  <a:lnTo>
                    <a:pt x="464820" y="102108"/>
                  </a:lnTo>
                  <a:lnTo>
                    <a:pt x="464820" y="115824"/>
                  </a:lnTo>
                  <a:lnTo>
                    <a:pt x="464820" y="131064"/>
                  </a:lnTo>
                  <a:lnTo>
                    <a:pt x="495300" y="131064"/>
                  </a:lnTo>
                  <a:lnTo>
                    <a:pt x="495300" y="115824"/>
                  </a:lnTo>
                  <a:lnTo>
                    <a:pt x="509016" y="115824"/>
                  </a:lnTo>
                  <a:lnTo>
                    <a:pt x="509016" y="100584"/>
                  </a:lnTo>
                  <a:lnTo>
                    <a:pt x="495300" y="100584"/>
                  </a:lnTo>
                  <a:lnTo>
                    <a:pt x="495300" y="86868"/>
                  </a:lnTo>
                  <a:lnTo>
                    <a:pt x="524256" y="86868"/>
                  </a:lnTo>
                  <a:lnTo>
                    <a:pt x="524256" y="71628"/>
                  </a:lnTo>
                  <a:close/>
                </a:path>
                <a:path w="539750" h="144779">
                  <a:moveTo>
                    <a:pt x="537972" y="100584"/>
                  </a:moveTo>
                  <a:lnTo>
                    <a:pt x="522732" y="100584"/>
                  </a:lnTo>
                  <a:lnTo>
                    <a:pt x="522732" y="115824"/>
                  </a:lnTo>
                  <a:lnTo>
                    <a:pt x="537972" y="115824"/>
                  </a:lnTo>
                  <a:lnTo>
                    <a:pt x="537972" y="100584"/>
                  </a:lnTo>
                  <a:close/>
                </a:path>
                <a:path w="539750" h="144779">
                  <a:moveTo>
                    <a:pt x="539496" y="42672"/>
                  </a:moveTo>
                  <a:lnTo>
                    <a:pt x="509016" y="42672"/>
                  </a:lnTo>
                  <a:lnTo>
                    <a:pt x="509016" y="57912"/>
                  </a:lnTo>
                  <a:lnTo>
                    <a:pt x="539496" y="57912"/>
                  </a:lnTo>
                  <a:lnTo>
                    <a:pt x="539496" y="42672"/>
                  </a:lnTo>
                  <a:close/>
                </a:path>
                <a:path w="539750" h="144779">
                  <a:moveTo>
                    <a:pt x="539496" y="13716"/>
                  </a:moveTo>
                  <a:lnTo>
                    <a:pt x="537972" y="13716"/>
                  </a:lnTo>
                  <a:lnTo>
                    <a:pt x="537972" y="0"/>
                  </a:lnTo>
                  <a:lnTo>
                    <a:pt x="522732" y="0"/>
                  </a:lnTo>
                  <a:lnTo>
                    <a:pt x="522732" y="13716"/>
                  </a:lnTo>
                  <a:lnTo>
                    <a:pt x="509016" y="13716"/>
                  </a:lnTo>
                  <a:lnTo>
                    <a:pt x="509016" y="28956"/>
                  </a:lnTo>
                  <a:lnTo>
                    <a:pt x="539496" y="28956"/>
                  </a:lnTo>
                  <a:lnTo>
                    <a:pt x="539496" y="13716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313932" y="8746489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71628" y="463042"/>
                  </a:moveTo>
                  <a:lnTo>
                    <a:pt x="27432" y="463042"/>
                  </a:lnTo>
                  <a:lnTo>
                    <a:pt x="27432" y="507238"/>
                  </a:lnTo>
                  <a:lnTo>
                    <a:pt x="71628" y="507238"/>
                  </a:lnTo>
                  <a:lnTo>
                    <a:pt x="71628" y="463042"/>
                  </a:lnTo>
                  <a:close/>
                </a:path>
                <a:path w="536575" h="536575">
                  <a:moveTo>
                    <a:pt x="71628" y="27178"/>
                  </a:moveTo>
                  <a:lnTo>
                    <a:pt x="27432" y="27178"/>
                  </a:lnTo>
                  <a:lnTo>
                    <a:pt x="27432" y="71374"/>
                  </a:lnTo>
                  <a:lnTo>
                    <a:pt x="71628" y="71374"/>
                  </a:lnTo>
                  <a:lnTo>
                    <a:pt x="71628" y="27178"/>
                  </a:lnTo>
                  <a:close/>
                </a:path>
                <a:path w="536575" h="536575">
                  <a:moveTo>
                    <a:pt x="100584" y="434340"/>
                  </a:moveTo>
                  <a:lnTo>
                    <a:pt x="85344" y="434340"/>
                  </a:lnTo>
                  <a:lnTo>
                    <a:pt x="85344" y="449580"/>
                  </a:lnTo>
                  <a:lnTo>
                    <a:pt x="85344" y="520700"/>
                  </a:lnTo>
                  <a:lnTo>
                    <a:pt x="15240" y="520700"/>
                  </a:lnTo>
                  <a:lnTo>
                    <a:pt x="15240" y="449580"/>
                  </a:lnTo>
                  <a:lnTo>
                    <a:pt x="85344" y="449580"/>
                  </a:lnTo>
                  <a:lnTo>
                    <a:pt x="85344" y="434340"/>
                  </a:lnTo>
                  <a:lnTo>
                    <a:pt x="0" y="434340"/>
                  </a:lnTo>
                  <a:lnTo>
                    <a:pt x="0" y="449580"/>
                  </a:lnTo>
                  <a:lnTo>
                    <a:pt x="0" y="520700"/>
                  </a:lnTo>
                  <a:lnTo>
                    <a:pt x="0" y="535940"/>
                  </a:lnTo>
                  <a:lnTo>
                    <a:pt x="100584" y="535940"/>
                  </a:lnTo>
                  <a:lnTo>
                    <a:pt x="100584" y="520954"/>
                  </a:lnTo>
                  <a:lnTo>
                    <a:pt x="100584" y="520700"/>
                  </a:lnTo>
                  <a:lnTo>
                    <a:pt x="100584" y="449580"/>
                  </a:lnTo>
                  <a:lnTo>
                    <a:pt x="100584" y="449326"/>
                  </a:lnTo>
                  <a:lnTo>
                    <a:pt x="100584" y="434340"/>
                  </a:lnTo>
                  <a:close/>
                </a:path>
                <a:path w="536575" h="536575">
                  <a:moveTo>
                    <a:pt x="100584" y="0"/>
                  </a:moveTo>
                  <a:lnTo>
                    <a:pt x="85344" y="0"/>
                  </a:lnTo>
                  <a:lnTo>
                    <a:pt x="85344" y="15240"/>
                  </a:lnTo>
                  <a:lnTo>
                    <a:pt x="85344" y="85090"/>
                  </a:lnTo>
                  <a:lnTo>
                    <a:pt x="15240" y="85090"/>
                  </a:lnTo>
                  <a:lnTo>
                    <a:pt x="15240" y="15240"/>
                  </a:lnTo>
                  <a:lnTo>
                    <a:pt x="85344" y="1524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00584" y="100330"/>
                  </a:lnTo>
                  <a:lnTo>
                    <a:pt x="100584" y="85090"/>
                  </a:lnTo>
                  <a:lnTo>
                    <a:pt x="100584" y="15240"/>
                  </a:lnTo>
                  <a:lnTo>
                    <a:pt x="100584" y="14986"/>
                  </a:lnTo>
                  <a:lnTo>
                    <a:pt x="100584" y="0"/>
                  </a:lnTo>
                  <a:close/>
                </a:path>
                <a:path w="536575" h="536575">
                  <a:moveTo>
                    <a:pt x="144780" y="478282"/>
                  </a:moveTo>
                  <a:lnTo>
                    <a:pt x="129540" y="478282"/>
                  </a:lnTo>
                  <a:lnTo>
                    <a:pt x="129540" y="493522"/>
                  </a:lnTo>
                  <a:lnTo>
                    <a:pt x="144780" y="493522"/>
                  </a:lnTo>
                  <a:lnTo>
                    <a:pt x="144780" y="478282"/>
                  </a:lnTo>
                  <a:close/>
                </a:path>
                <a:path w="536575" h="536575">
                  <a:moveTo>
                    <a:pt x="231648" y="520954"/>
                  </a:moveTo>
                  <a:lnTo>
                    <a:pt x="217932" y="520954"/>
                  </a:lnTo>
                  <a:lnTo>
                    <a:pt x="217932" y="507238"/>
                  </a:lnTo>
                  <a:lnTo>
                    <a:pt x="217932" y="493522"/>
                  </a:lnTo>
                  <a:lnTo>
                    <a:pt x="217932" y="491998"/>
                  </a:lnTo>
                  <a:lnTo>
                    <a:pt x="217932" y="478282"/>
                  </a:lnTo>
                  <a:lnTo>
                    <a:pt x="217932" y="463042"/>
                  </a:lnTo>
                  <a:lnTo>
                    <a:pt x="173736" y="463042"/>
                  </a:lnTo>
                  <a:lnTo>
                    <a:pt x="173736" y="478282"/>
                  </a:lnTo>
                  <a:lnTo>
                    <a:pt x="173736" y="491998"/>
                  </a:lnTo>
                  <a:lnTo>
                    <a:pt x="158496" y="491998"/>
                  </a:lnTo>
                  <a:lnTo>
                    <a:pt x="158496" y="507238"/>
                  </a:lnTo>
                  <a:lnTo>
                    <a:pt x="143256" y="507238"/>
                  </a:lnTo>
                  <a:lnTo>
                    <a:pt x="143256" y="522478"/>
                  </a:lnTo>
                  <a:lnTo>
                    <a:pt x="158496" y="522478"/>
                  </a:lnTo>
                  <a:lnTo>
                    <a:pt x="158496" y="536194"/>
                  </a:lnTo>
                  <a:lnTo>
                    <a:pt x="173736" y="536194"/>
                  </a:lnTo>
                  <a:lnTo>
                    <a:pt x="173736" y="522478"/>
                  </a:lnTo>
                  <a:lnTo>
                    <a:pt x="173736" y="520954"/>
                  </a:lnTo>
                  <a:lnTo>
                    <a:pt x="173736" y="507238"/>
                  </a:lnTo>
                  <a:lnTo>
                    <a:pt x="173736" y="493522"/>
                  </a:lnTo>
                  <a:lnTo>
                    <a:pt x="202692" y="493522"/>
                  </a:lnTo>
                  <a:lnTo>
                    <a:pt x="202692" y="507238"/>
                  </a:lnTo>
                  <a:lnTo>
                    <a:pt x="187452" y="507238"/>
                  </a:lnTo>
                  <a:lnTo>
                    <a:pt x="187452" y="520954"/>
                  </a:lnTo>
                  <a:lnTo>
                    <a:pt x="187452" y="522478"/>
                  </a:lnTo>
                  <a:lnTo>
                    <a:pt x="187452" y="536194"/>
                  </a:lnTo>
                  <a:lnTo>
                    <a:pt x="231648" y="536194"/>
                  </a:lnTo>
                  <a:lnTo>
                    <a:pt x="231648" y="520954"/>
                  </a:lnTo>
                  <a:close/>
                </a:path>
                <a:path w="536575" h="536575">
                  <a:moveTo>
                    <a:pt x="275844" y="520954"/>
                  </a:moveTo>
                  <a:lnTo>
                    <a:pt x="260591" y="520954"/>
                  </a:lnTo>
                  <a:lnTo>
                    <a:pt x="260591" y="507238"/>
                  </a:lnTo>
                  <a:lnTo>
                    <a:pt x="245364" y="507238"/>
                  </a:lnTo>
                  <a:lnTo>
                    <a:pt x="245364" y="520954"/>
                  </a:lnTo>
                  <a:lnTo>
                    <a:pt x="245364" y="522478"/>
                  </a:lnTo>
                  <a:lnTo>
                    <a:pt x="245364" y="536194"/>
                  </a:lnTo>
                  <a:lnTo>
                    <a:pt x="275844" y="536194"/>
                  </a:lnTo>
                  <a:lnTo>
                    <a:pt x="275844" y="520954"/>
                  </a:lnTo>
                  <a:close/>
                </a:path>
                <a:path w="536575" h="536575">
                  <a:moveTo>
                    <a:pt x="391668" y="507238"/>
                  </a:moveTo>
                  <a:lnTo>
                    <a:pt x="376428" y="507238"/>
                  </a:lnTo>
                  <a:lnTo>
                    <a:pt x="376428" y="520954"/>
                  </a:lnTo>
                  <a:lnTo>
                    <a:pt x="376428" y="522478"/>
                  </a:lnTo>
                  <a:lnTo>
                    <a:pt x="376428" y="536194"/>
                  </a:lnTo>
                  <a:lnTo>
                    <a:pt x="391668" y="536194"/>
                  </a:lnTo>
                  <a:lnTo>
                    <a:pt x="391668" y="522478"/>
                  </a:lnTo>
                  <a:lnTo>
                    <a:pt x="391668" y="520954"/>
                  </a:lnTo>
                  <a:lnTo>
                    <a:pt x="391668" y="507238"/>
                  </a:lnTo>
                  <a:close/>
                </a:path>
                <a:path w="536575" h="536575">
                  <a:moveTo>
                    <a:pt x="464820" y="507238"/>
                  </a:moveTo>
                  <a:lnTo>
                    <a:pt x="420624" y="507238"/>
                  </a:lnTo>
                  <a:lnTo>
                    <a:pt x="420624" y="491998"/>
                  </a:lnTo>
                  <a:lnTo>
                    <a:pt x="405384" y="491998"/>
                  </a:lnTo>
                  <a:lnTo>
                    <a:pt x="405384" y="507238"/>
                  </a:lnTo>
                  <a:lnTo>
                    <a:pt x="405384" y="520954"/>
                  </a:lnTo>
                  <a:lnTo>
                    <a:pt x="405384" y="522478"/>
                  </a:lnTo>
                  <a:lnTo>
                    <a:pt x="405384" y="536194"/>
                  </a:lnTo>
                  <a:lnTo>
                    <a:pt x="420624" y="536194"/>
                  </a:lnTo>
                  <a:lnTo>
                    <a:pt x="420624" y="522478"/>
                  </a:lnTo>
                  <a:lnTo>
                    <a:pt x="434340" y="522478"/>
                  </a:lnTo>
                  <a:lnTo>
                    <a:pt x="434340" y="536194"/>
                  </a:lnTo>
                  <a:lnTo>
                    <a:pt x="449580" y="536194"/>
                  </a:lnTo>
                  <a:lnTo>
                    <a:pt x="449580" y="522478"/>
                  </a:lnTo>
                  <a:lnTo>
                    <a:pt x="464820" y="522478"/>
                  </a:lnTo>
                  <a:lnTo>
                    <a:pt x="464820" y="507238"/>
                  </a:lnTo>
                  <a:close/>
                </a:path>
                <a:path w="536575" h="536575">
                  <a:moveTo>
                    <a:pt x="478536" y="463042"/>
                  </a:moveTo>
                  <a:lnTo>
                    <a:pt x="390144" y="463042"/>
                  </a:lnTo>
                  <a:lnTo>
                    <a:pt x="390144" y="478282"/>
                  </a:lnTo>
                  <a:lnTo>
                    <a:pt x="377952" y="478282"/>
                  </a:lnTo>
                  <a:lnTo>
                    <a:pt x="377952" y="463042"/>
                  </a:lnTo>
                  <a:lnTo>
                    <a:pt x="347472" y="463042"/>
                  </a:lnTo>
                  <a:lnTo>
                    <a:pt x="347472" y="478282"/>
                  </a:lnTo>
                  <a:lnTo>
                    <a:pt x="361188" y="478282"/>
                  </a:lnTo>
                  <a:lnTo>
                    <a:pt x="361188" y="491998"/>
                  </a:lnTo>
                  <a:lnTo>
                    <a:pt x="318516" y="491998"/>
                  </a:lnTo>
                  <a:lnTo>
                    <a:pt x="318516" y="478282"/>
                  </a:lnTo>
                  <a:lnTo>
                    <a:pt x="303263" y="478282"/>
                  </a:lnTo>
                  <a:lnTo>
                    <a:pt x="303263" y="491998"/>
                  </a:lnTo>
                  <a:lnTo>
                    <a:pt x="275844" y="491998"/>
                  </a:lnTo>
                  <a:lnTo>
                    <a:pt x="275844" y="478282"/>
                  </a:lnTo>
                  <a:lnTo>
                    <a:pt x="260591" y="478282"/>
                  </a:lnTo>
                  <a:lnTo>
                    <a:pt x="260591" y="463042"/>
                  </a:lnTo>
                  <a:lnTo>
                    <a:pt x="245364" y="463042"/>
                  </a:lnTo>
                  <a:lnTo>
                    <a:pt x="245364" y="478282"/>
                  </a:lnTo>
                  <a:lnTo>
                    <a:pt x="231648" y="478282"/>
                  </a:lnTo>
                  <a:lnTo>
                    <a:pt x="231648" y="493522"/>
                  </a:lnTo>
                  <a:lnTo>
                    <a:pt x="260591" y="493522"/>
                  </a:lnTo>
                  <a:lnTo>
                    <a:pt x="260591" y="507238"/>
                  </a:lnTo>
                  <a:lnTo>
                    <a:pt x="304787" y="507238"/>
                  </a:lnTo>
                  <a:lnTo>
                    <a:pt x="304787" y="520954"/>
                  </a:lnTo>
                  <a:lnTo>
                    <a:pt x="303263" y="520954"/>
                  </a:lnTo>
                  <a:lnTo>
                    <a:pt x="303263" y="536194"/>
                  </a:lnTo>
                  <a:lnTo>
                    <a:pt x="318516" y="536194"/>
                  </a:lnTo>
                  <a:lnTo>
                    <a:pt x="318516" y="522478"/>
                  </a:lnTo>
                  <a:lnTo>
                    <a:pt x="348996" y="522478"/>
                  </a:lnTo>
                  <a:lnTo>
                    <a:pt x="348996" y="507238"/>
                  </a:lnTo>
                  <a:lnTo>
                    <a:pt x="362712" y="507238"/>
                  </a:lnTo>
                  <a:lnTo>
                    <a:pt x="362712" y="493522"/>
                  </a:lnTo>
                  <a:lnTo>
                    <a:pt x="391668" y="493522"/>
                  </a:lnTo>
                  <a:lnTo>
                    <a:pt x="391668" y="478282"/>
                  </a:lnTo>
                  <a:lnTo>
                    <a:pt x="434340" y="478282"/>
                  </a:lnTo>
                  <a:lnTo>
                    <a:pt x="434340" y="493522"/>
                  </a:lnTo>
                  <a:lnTo>
                    <a:pt x="449580" y="493522"/>
                  </a:lnTo>
                  <a:lnTo>
                    <a:pt x="449580" y="478282"/>
                  </a:lnTo>
                  <a:lnTo>
                    <a:pt x="478536" y="478282"/>
                  </a:lnTo>
                  <a:lnTo>
                    <a:pt x="478536" y="463042"/>
                  </a:lnTo>
                  <a:close/>
                </a:path>
                <a:path w="536575" h="536575">
                  <a:moveTo>
                    <a:pt x="507492" y="27178"/>
                  </a:moveTo>
                  <a:lnTo>
                    <a:pt x="463296" y="27178"/>
                  </a:lnTo>
                  <a:lnTo>
                    <a:pt x="463296" y="71374"/>
                  </a:lnTo>
                  <a:lnTo>
                    <a:pt x="507492" y="71374"/>
                  </a:lnTo>
                  <a:lnTo>
                    <a:pt x="507492" y="27178"/>
                  </a:lnTo>
                  <a:close/>
                </a:path>
                <a:path w="536575" h="536575">
                  <a:moveTo>
                    <a:pt x="522732" y="463042"/>
                  </a:moveTo>
                  <a:lnTo>
                    <a:pt x="492252" y="463042"/>
                  </a:lnTo>
                  <a:lnTo>
                    <a:pt x="492252" y="478282"/>
                  </a:lnTo>
                  <a:lnTo>
                    <a:pt x="478536" y="478282"/>
                  </a:lnTo>
                  <a:lnTo>
                    <a:pt x="478536" y="536194"/>
                  </a:lnTo>
                  <a:lnTo>
                    <a:pt x="493776" y="536194"/>
                  </a:lnTo>
                  <a:lnTo>
                    <a:pt x="493776" y="522478"/>
                  </a:lnTo>
                  <a:lnTo>
                    <a:pt x="493776" y="520954"/>
                  </a:lnTo>
                  <a:lnTo>
                    <a:pt x="493776" y="507238"/>
                  </a:lnTo>
                  <a:lnTo>
                    <a:pt x="509016" y="507238"/>
                  </a:lnTo>
                  <a:lnTo>
                    <a:pt x="509016" y="493522"/>
                  </a:lnTo>
                  <a:lnTo>
                    <a:pt x="509016" y="491998"/>
                  </a:lnTo>
                  <a:lnTo>
                    <a:pt x="509016" y="478282"/>
                  </a:lnTo>
                  <a:lnTo>
                    <a:pt x="522732" y="478282"/>
                  </a:lnTo>
                  <a:lnTo>
                    <a:pt x="522732" y="463042"/>
                  </a:lnTo>
                  <a:close/>
                </a:path>
                <a:path w="536575" h="536575">
                  <a:moveTo>
                    <a:pt x="536448" y="491998"/>
                  </a:moveTo>
                  <a:lnTo>
                    <a:pt x="521208" y="491998"/>
                  </a:lnTo>
                  <a:lnTo>
                    <a:pt x="521208" y="507238"/>
                  </a:lnTo>
                  <a:lnTo>
                    <a:pt x="521208" y="520954"/>
                  </a:lnTo>
                  <a:lnTo>
                    <a:pt x="521208" y="522478"/>
                  </a:lnTo>
                  <a:lnTo>
                    <a:pt x="521208" y="536194"/>
                  </a:lnTo>
                  <a:lnTo>
                    <a:pt x="536448" y="536194"/>
                  </a:lnTo>
                  <a:lnTo>
                    <a:pt x="536448" y="522478"/>
                  </a:lnTo>
                  <a:lnTo>
                    <a:pt x="536448" y="520954"/>
                  </a:lnTo>
                  <a:lnTo>
                    <a:pt x="536448" y="507238"/>
                  </a:lnTo>
                  <a:lnTo>
                    <a:pt x="536448" y="491998"/>
                  </a:lnTo>
                  <a:close/>
                </a:path>
                <a:path w="536575" h="536575">
                  <a:moveTo>
                    <a:pt x="536448" y="0"/>
                  </a:moveTo>
                  <a:lnTo>
                    <a:pt x="521208" y="0"/>
                  </a:lnTo>
                  <a:lnTo>
                    <a:pt x="521208" y="15240"/>
                  </a:lnTo>
                  <a:lnTo>
                    <a:pt x="521208" y="85090"/>
                  </a:lnTo>
                  <a:lnTo>
                    <a:pt x="449580" y="85090"/>
                  </a:lnTo>
                  <a:lnTo>
                    <a:pt x="449580" y="15240"/>
                  </a:lnTo>
                  <a:lnTo>
                    <a:pt x="521208" y="15240"/>
                  </a:lnTo>
                  <a:lnTo>
                    <a:pt x="521208" y="0"/>
                  </a:lnTo>
                  <a:lnTo>
                    <a:pt x="434340" y="0"/>
                  </a:lnTo>
                  <a:lnTo>
                    <a:pt x="434340" y="15240"/>
                  </a:lnTo>
                  <a:lnTo>
                    <a:pt x="434340" y="85090"/>
                  </a:lnTo>
                  <a:lnTo>
                    <a:pt x="434340" y="100330"/>
                  </a:lnTo>
                  <a:lnTo>
                    <a:pt x="536448" y="100330"/>
                  </a:lnTo>
                  <a:lnTo>
                    <a:pt x="536448" y="85090"/>
                  </a:lnTo>
                  <a:lnTo>
                    <a:pt x="536448" y="15240"/>
                  </a:lnTo>
                  <a:lnTo>
                    <a:pt x="536448" y="14986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87667" y="8941307"/>
              <a:ext cx="188976" cy="146303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4796027" y="9232391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1" name="object 101"/>
          <p:cNvGrpSpPr/>
          <p:nvPr/>
        </p:nvGrpSpPr>
        <p:grpSpPr>
          <a:xfrm>
            <a:off x="4020311" y="976883"/>
            <a:ext cx="1752600" cy="280670"/>
            <a:chOff x="4020311" y="976883"/>
            <a:chExt cx="1752600" cy="280670"/>
          </a:xfrm>
        </p:grpSpPr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20311" y="976883"/>
              <a:ext cx="1722120" cy="26517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762244" y="1228343"/>
              <a:ext cx="10795" cy="29209"/>
            </a:xfrm>
            <a:custGeom>
              <a:avLst/>
              <a:gdLst/>
              <a:ahLst/>
              <a:cxnLst/>
              <a:rect l="l" t="t" r="r" b="b"/>
              <a:pathLst>
                <a:path w="10795" h="29209">
                  <a:moveTo>
                    <a:pt x="10667" y="0"/>
                  </a:moveTo>
                  <a:lnTo>
                    <a:pt x="1523" y="0"/>
                  </a:lnTo>
                  <a:lnTo>
                    <a:pt x="1523" y="12191"/>
                  </a:lnTo>
                  <a:lnTo>
                    <a:pt x="6095" y="12191"/>
                  </a:lnTo>
                  <a:lnTo>
                    <a:pt x="6095" y="16763"/>
                  </a:lnTo>
                  <a:lnTo>
                    <a:pt x="4571" y="16763"/>
                  </a:lnTo>
                  <a:lnTo>
                    <a:pt x="4571" y="19811"/>
                  </a:lnTo>
                  <a:lnTo>
                    <a:pt x="3047" y="19811"/>
                  </a:lnTo>
                  <a:lnTo>
                    <a:pt x="3047" y="21335"/>
                  </a:lnTo>
                  <a:lnTo>
                    <a:pt x="1523" y="22859"/>
                  </a:lnTo>
                  <a:lnTo>
                    <a:pt x="0" y="22859"/>
                  </a:lnTo>
                  <a:lnTo>
                    <a:pt x="0" y="28955"/>
                  </a:lnTo>
                  <a:lnTo>
                    <a:pt x="4571" y="27431"/>
                  </a:lnTo>
                  <a:lnTo>
                    <a:pt x="6095" y="25907"/>
                  </a:lnTo>
                  <a:lnTo>
                    <a:pt x="7619" y="21335"/>
                  </a:lnTo>
                  <a:lnTo>
                    <a:pt x="10667" y="18287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/>
          <p:cNvSpPr/>
          <p:nvPr/>
        </p:nvSpPr>
        <p:spPr>
          <a:xfrm>
            <a:off x="5827776" y="1153667"/>
            <a:ext cx="832485" cy="88900"/>
          </a:xfrm>
          <a:custGeom>
            <a:avLst/>
            <a:gdLst/>
            <a:ahLst/>
            <a:cxnLst/>
            <a:rect l="l" t="t" r="r" b="b"/>
            <a:pathLst>
              <a:path w="832484" h="88900">
                <a:moveTo>
                  <a:pt x="74676" y="54864"/>
                </a:moveTo>
                <a:lnTo>
                  <a:pt x="67056" y="54864"/>
                </a:lnTo>
                <a:lnTo>
                  <a:pt x="65532" y="57912"/>
                </a:lnTo>
                <a:lnTo>
                  <a:pt x="65532" y="62484"/>
                </a:lnTo>
                <a:lnTo>
                  <a:pt x="60960" y="71628"/>
                </a:lnTo>
                <a:lnTo>
                  <a:pt x="57912" y="73152"/>
                </a:lnTo>
                <a:lnTo>
                  <a:pt x="56388" y="76200"/>
                </a:lnTo>
                <a:lnTo>
                  <a:pt x="47244" y="80772"/>
                </a:lnTo>
                <a:lnTo>
                  <a:pt x="42672" y="82296"/>
                </a:lnTo>
                <a:lnTo>
                  <a:pt x="33528" y="82296"/>
                </a:lnTo>
                <a:lnTo>
                  <a:pt x="28956" y="80772"/>
                </a:lnTo>
                <a:lnTo>
                  <a:pt x="24384" y="77724"/>
                </a:lnTo>
                <a:lnTo>
                  <a:pt x="21336" y="76200"/>
                </a:lnTo>
                <a:lnTo>
                  <a:pt x="16764" y="73152"/>
                </a:lnTo>
                <a:lnTo>
                  <a:pt x="15240" y="70104"/>
                </a:lnTo>
                <a:lnTo>
                  <a:pt x="12192" y="67056"/>
                </a:lnTo>
                <a:lnTo>
                  <a:pt x="7620" y="53340"/>
                </a:lnTo>
                <a:lnTo>
                  <a:pt x="7620" y="35052"/>
                </a:lnTo>
                <a:lnTo>
                  <a:pt x="12192" y="21336"/>
                </a:lnTo>
                <a:lnTo>
                  <a:pt x="15240" y="18288"/>
                </a:lnTo>
                <a:lnTo>
                  <a:pt x="16764" y="15240"/>
                </a:lnTo>
                <a:lnTo>
                  <a:pt x="21336" y="12192"/>
                </a:lnTo>
                <a:lnTo>
                  <a:pt x="24384" y="10668"/>
                </a:lnTo>
                <a:lnTo>
                  <a:pt x="28956" y="7620"/>
                </a:lnTo>
                <a:lnTo>
                  <a:pt x="48768" y="7620"/>
                </a:lnTo>
                <a:lnTo>
                  <a:pt x="50292" y="9144"/>
                </a:lnTo>
                <a:lnTo>
                  <a:pt x="56388" y="12192"/>
                </a:lnTo>
                <a:lnTo>
                  <a:pt x="57912" y="13716"/>
                </a:lnTo>
                <a:lnTo>
                  <a:pt x="59436" y="16764"/>
                </a:lnTo>
                <a:lnTo>
                  <a:pt x="62484" y="18288"/>
                </a:lnTo>
                <a:lnTo>
                  <a:pt x="64008" y="21336"/>
                </a:lnTo>
                <a:lnTo>
                  <a:pt x="64008" y="24384"/>
                </a:lnTo>
                <a:lnTo>
                  <a:pt x="65532" y="27432"/>
                </a:lnTo>
                <a:lnTo>
                  <a:pt x="73152" y="27432"/>
                </a:lnTo>
                <a:lnTo>
                  <a:pt x="73152" y="22860"/>
                </a:lnTo>
                <a:lnTo>
                  <a:pt x="71628" y="18288"/>
                </a:lnTo>
                <a:lnTo>
                  <a:pt x="70104" y="15240"/>
                </a:lnTo>
                <a:lnTo>
                  <a:pt x="64008" y="9144"/>
                </a:lnTo>
                <a:lnTo>
                  <a:pt x="60960" y="7620"/>
                </a:lnTo>
                <a:lnTo>
                  <a:pt x="57912" y="4572"/>
                </a:lnTo>
                <a:lnTo>
                  <a:pt x="51816" y="1524"/>
                </a:lnTo>
                <a:lnTo>
                  <a:pt x="47244" y="0"/>
                </a:lnTo>
                <a:lnTo>
                  <a:pt x="32004" y="0"/>
                </a:lnTo>
                <a:lnTo>
                  <a:pt x="27432" y="1524"/>
                </a:lnTo>
                <a:lnTo>
                  <a:pt x="21336" y="3048"/>
                </a:lnTo>
                <a:lnTo>
                  <a:pt x="12192" y="9144"/>
                </a:lnTo>
                <a:lnTo>
                  <a:pt x="9144" y="13716"/>
                </a:lnTo>
                <a:lnTo>
                  <a:pt x="6096" y="16764"/>
                </a:lnTo>
                <a:lnTo>
                  <a:pt x="3048" y="22860"/>
                </a:lnTo>
                <a:lnTo>
                  <a:pt x="1524" y="27432"/>
                </a:lnTo>
                <a:lnTo>
                  <a:pt x="0" y="33528"/>
                </a:lnTo>
                <a:lnTo>
                  <a:pt x="0" y="54864"/>
                </a:lnTo>
                <a:lnTo>
                  <a:pt x="1524" y="60960"/>
                </a:lnTo>
                <a:lnTo>
                  <a:pt x="3048" y="65532"/>
                </a:lnTo>
                <a:lnTo>
                  <a:pt x="6096" y="71628"/>
                </a:lnTo>
                <a:lnTo>
                  <a:pt x="9144" y="74676"/>
                </a:lnTo>
                <a:lnTo>
                  <a:pt x="12192" y="79248"/>
                </a:lnTo>
                <a:lnTo>
                  <a:pt x="21336" y="85344"/>
                </a:lnTo>
                <a:lnTo>
                  <a:pt x="27432" y="86868"/>
                </a:lnTo>
                <a:lnTo>
                  <a:pt x="32004" y="88392"/>
                </a:lnTo>
                <a:lnTo>
                  <a:pt x="44196" y="88392"/>
                </a:lnTo>
                <a:lnTo>
                  <a:pt x="53340" y="85344"/>
                </a:lnTo>
                <a:lnTo>
                  <a:pt x="56388" y="83820"/>
                </a:lnTo>
                <a:lnTo>
                  <a:pt x="60960" y="82296"/>
                </a:lnTo>
                <a:lnTo>
                  <a:pt x="67056" y="76200"/>
                </a:lnTo>
                <a:lnTo>
                  <a:pt x="68580" y="73152"/>
                </a:lnTo>
                <a:lnTo>
                  <a:pt x="71628" y="68580"/>
                </a:lnTo>
                <a:lnTo>
                  <a:pt x="74676" y="59436"/>
                </a:lnTo>
                <a:lnTo>
                  <a:pt x="74676" y="54864"/>
                </a:lnTo>
                <a:close/>
              </a:path>
              <a:path w="832484" h="88900">
                <a:moveTo>
                  <a:pt x="164592" y="33528"/>
                </a:moveTo>
                <a:lnTo>
                  <a:pt x="163068" y="27432"/>
                </a:lnTo>
                <a:lnTo>
                  <a:pt x="161544" y="22860"/>
                </a:lnTo>
                <a:lnTo>
                  <a:pt x="158496" y="16764"/>
                </a:lnTo>
                <a:lnTo>
                  <a:pt x="156972" y="15240"/>
                </a:lnTo>
                <a:lnTo>
                  <a:pt x="156972" y="35052"/>
                </a:lnTo>
                <a:lnTo>
                  <a:pt x="156972" y="53340"/>
                </a:lnTo>
                <a:lnTo>
                  <a:pt x="152400" y="67056"/>
                </a:lnTo>
                <a:lnTo>
                  <a:pt x="143256" y="76200"/>
                </a:lnTo>
                <a:lnTo>
                  <a:pt x="140208" y="77724"/>
                </a:lnTo>
                <a:lnTo>
                  <a:pt x="135636" y="80772"/>
                </a:lnTo>
                <a:lnTo>
                  <a:pt x="131064" y="82296"/>
                </a:lnTo>
                <a:lnTo>
                  <a:pt x="118872" y="82296"/>
                </a:lnTo>
                <a:lnTo>
                  <a:pt x="114300" y="80772"/>
                </a:lnTo>
                <a:lnTo>
                  <a:pt x="111252" y="77724"/>
                </a:lnTo>
                <a:lnTo>
                  <a:pt x="106680" y="76200"/>
                </a:lnTo>
                <a:lnTo>
                  <a:pt x="97536" y="67056"/>
                </a:lnTo>
                <a:lnTo>
                  <a:pt x="92964" y="53340"/>
                </a:lnTo>
                <a:lnTo>
                  <a:pt x="92964" y="35052"/>
                </a:lnTo>
                <a:lnTo>
                  <a:pt x="97536" y="21336"/>
                </a:lnTo>
                <a:lnTo>
                  <a:pt x="106680" y="12192"/>
                </a:lnTo>
                <a:lnTo>
                  <a:pt x="111252" y="10668"/>
                </a:lnTo>
                <a:lnTo>
                  <a:pt x="114300" y="7620"/>
                </a:lnTo>
                <a:lnTo>
                  <a:pt x="135636" y="7620"/>
                </a:lnTo>
                <a:lnTo>
                  <a:pt x="140208" y="10668"/>
                </a:lnTo>
                <a:lnTo>
                  <a:pt x="143256" y="12192"/>
                </a:lnTo>
                <a:lnTo>
                  <a:pt x="152400" y="21336"/>
                </a:lnTo>
                <a:lnTo>
                  <a:pt x="156972" y="35052"/>
                </a:lnTo>
                <a:lnTo>
                  <a:pt x="156972" y="15240"/>
                </a:lnTo>
                <a:lnTo>
                  <a:pt x="155448" y="13716"/>
                </a:lnTo>
                <a:lnTo>
                  <a:pt x="152400" y="9144"/>
                </a:lnTo>
                <a:lnTo>
                  <a:pt x="150114" y="7620"/>
                </a:lnTo>
                <a:lnTo>
                  <a:pt x="143256" y="3048"/>
                </a:lnTo>
                <a:lnTo>
                  <a:pt x="131064" y="0"/>
                </a:lnTo>
                <a:lnTo>
                  <a:pt x="118872" y="0"/>
                </a:lnTo>
                <a:lnTo>
                  <a:pt x="106680" y="3048"/>
                </a:lnTo>
                <a:lnTo>
                  <a:pt x="97536" y="9144"/>
                </a:lnTo>
                <a:lnTo>
                  <a:pt x="94488" y="13716"/>
                </a:lnTo>
                <a:lnTo>
                  <a:pt x="91440" y="16764"/>
                </a:lnTo>
                <a:lnTo>
                  <a:pt x="88392" y="22860"/>
                </a:lnTo>
                <a:lnTo>
                  <a:pt x="86868" y="27432"/>
                </a:lnTo>
                <a:lnTo>
                  <a:pt x="85344" y="33528"/>
                </a:lnTo>
                <a:lnTo>
                  <a:pt x="85344" y="54864"/>
                </a:lnTo>
                <a:lnTo>
                  <a:pt x="86868" y="60960"/>
                </a:lnTo>
                <a:lnTo>
                  <a:pt x="88392" y="65532"/>
                </a:lnTo>
                <a:lnTo>
                  <a:pt x="91440" y="71628"/>
                </a:lnTo>
                <a:lnTo>
                  <a:pt x="94488" y="74676"/>
                </a:lnTo>
                <a:lnTo>
                  <a:pt x="97536" y="79248"/>
                </a:lnTo>
                <a:lnTo>
                  <a:pt x="106680" y="85344"/>
                </a:lnTo>
                <a:lnTo>
                  <a:pt x="118872" y="88392"/>
                </a:lnTo>
                <a:lnTo>
                  <a:pt x="131064" y="88392"/>
                </a:lnTo>
                <a:lnTo>
                  <a:pt x="143256" y="85344"/>
                </a:lnTo>
                <a:lnTo>
                  <a:pt x="147815" y="82296"/>
                </a:lnTo>
                <a:lnTo>
                  <a:pt x="152400" y="79248"/>
                </a:lnTo>
                <a:lnTo>
                  <a:pt x="155448" y="74676"/>
                </a:lnTo>
                <a:lnTo>
                  <a:pt x="158496" y="71628"/>
                </a:lnTo>
                <a:lnTo>
                  <a:pt x="161544" y="65532"/>
                </a:lnTo>
                <a:lnTo>
                  <a:pt x="163068" y="60960"/>
                </a:lnTo>
                <a:lnTo>
                  <a:pt x="164592" y="54864"/>
                </a:lnTo>
                <a:lnTo>
                  <a:pt x="164592" y="33528"/>
                </a:lnTo>
                <a:close/>
              </a:path>
              <a:path w="832484" h="88900">
                <a:moveTo>
                  <a:pt x="245364" y="1524"/>
                </a:moveTo>
                <a:lnTo>
                  <a:pt x="237744" y="1524"/>
                </a:lnTo>
                <a:lnTo>
                  <a:pt x="237744" y="59436"/>
                </a:lnTo>
                <a:lnTo>
                  <a:pt x="236220" y="64008"/>
                </a:lnTo>
                <a:lnTo>
                  <a:pt x="234696" y="67056"/>
                </a:lnTo>
                <a:lnTo>
                  <a:pt x="234696" y="70104"/>
                </a:lnTo>
                <a:lnTo>
                  <a:pt x="233172" y="73152"/>
                </a:lnTo>
                <a:lnTo>
                  <a:pt x="230124" y="74676"/>
                </a:lnTo>
                <a:lnTo>
                  <a:pt x="228600" y="77724"/>
                </a:lnTo>
                <a:lnTo>
                  <a:pt x="222504" y="80772"/>
                </a:lnTo>
                <a:lnTo>
                  <a:pt x="219456" y="80772"/>
                </a:lnTo>
                <a:lnTo>
                  <a:pt x="216408" y="82296"/>
                </a:lnTo>
                <a:lnTo>
                  <a:pt x="208788" y="82296"/>
                </a:lnTo>
                <a:lnTo>
                  <a:pt x="204216" y="80772"/>
                </a:lnTo>
                <a:lnTo>
                  <a:pt x="201168" y="80772"/>
                </a:lnTo>
                <a:lnTo>
                  <a:pt x="198120" y="79248"/>
                </a:lnTo>
                <a:lnTo>
                  <a:pt x="192024" y="73152"/>
                </a:lnTo>
                <a:lnTo>
                  <a:pt x="187452" y="64008"/>
                </a:lnTo>
                <a:lnTo>
                  <a:pt x="187452" y="1524"/>
                </a:lnTo>
                <a:lnTo>
                  <a:pt x="179832" y="1524"/>
                </a:lnTo>
                <a:lnTo>
                  <a:pt x="179832" y="56388"/>
                </a:lnTo>
                <a:lnTo>
                  <a:pt x="179832" y="64008"/>
                </a:lnTo>
                <a:lnTo>
                  <a:pt x="182880" y="73152"/>
                </a:lnTo>
                <a:lnTo>
                  <a:pt x="184404" y="76200"/>
                </a:lnTo>
                <a:lnTo>
                  <a:pt x="187452" y="79248"/>
                </a:lnTo>
                <a:lnTo>
                  <a:pt x="188976" y="82296"/>
                </a:lnTo>
                <a:lnTo>
                  <a:pt x="193548" y="83820"/>
                </a:lnTo>
                <a:lnTo>
                  <a:pt x="196596" y="85344"/>
                </a:lnTo>
                <a:lnTo>
                  <a:pt x="205740" y="88392"/>
                </a:lnTo>
                <a:lnTo>
                  <a:pt x="217932" y="88392"/>
                </a:lnTo>
                <a:lnTo>
                  <a:pt x="231648" y="83820"/>
                </a:lnTo>
                <a:lnTo>
                  <a:pt x="234696" y="82296"/>
                </a:lnTo>
                <a:lnTo>
                  <a:pt x="240792" y="76200"/>
                </a:lnTo>
                <a:lnTo>
                  <a:pt x="242316" y="73152"/>
                </a:lnTo>
                <a:lnTo>
                  <a:pt x="245364" y="64008"/>
                </a:lnTo>
                <a:lnTo>
                  <a:pt x="245364" y="1524"/>
                </a:lnTo>
                <a:close/>
              </a:path>
              <a:path w="832484" h="88900">
                <a:moveTo>
                  <a:pt x="330708" y="1524"/>
                </a:moveTo>
                <a:lnTo>
                  <a:pt x="323088" y="1524"/>
                </a:lnTo>
                <a:lnTo>
                  <a:pt x="323088" y="73152"/>
                </a:lnTo>
                <a:lnTo>
                  <a:pt x="282422" y="15240"/>
                </a:lnTo>
                <a:lnTo>
                  <a:pt x="272796" y="1524"/>
                </a:lnTo>
                <a:lnTo>
                  <a:pt x="263652" y="1524"/>
                </a:lnTo>
                <a:lnTo>
                  <a:pt x="263652" y="86868"/>
                </a:lnTo>
                <a:lnTo>
                  <a:pt x="271272" y="86868"/>
                </a:lnTo>
                <a:lnTo>
                  <a:pt x="271272" y="15240"/>
                </a:lnTo>
                <a:lnTo>
                  <a:pt x="272796" y="15240"/>
                </a:lnTo>
                <a:lnTo>
                  <a:pt x="321564" y="86868"/>
                </a:lnTo>
                <a:lnTo>
                  <a:pt x="330708" y="86868"/>
                </a:lnTo>
                <a:lnTo>
                  <a:pt x="330708" y="73152"/>
                </a:lnTo>
                <a:lnTo>
                  <a:pt x="330708" y="1524"/>
                </a:lnTo>
                <a:close/>
              </a:path>
              <a:path w="832484" h="88900">
                <a:moveTo>
                  <a:pt x="408432" y="1524"/>
                </a:moveTo>
                <a:lnTo>
                  <a:pt x="341376" y="1524"/>
                </a:lnTo>
                <a:lnTo>
                  <a:pt x="341376" y="9144"/>
                </a:lnTo>
                <a:lnTo>
                  <a:pt x="370332" y="9144"/>
                </a:lnTo>
                <a:lnTo>
                  <a:pt x="370332" y="86868"/>
                </a:lnTo>
                <a:lnTo>
                  <a:pt x="377952" y="86868"/>
                </a:lnTo>
                <a:lnTo>
                  <a:pt x="377952" y="9144"/>
                </a:lnTo>
                <a:lnTo>
                  <a:pt x="408432" y="9144"/>
                </a:lnTo>
                <a:lnTo>
                  <a:pt x="408432" y="1524"/>
                </a:lnTo>
                <a:close/>
              </a:path>
              <a:path w="832484" h="88900">
                <a:moveTo>
                  <a:pt x="478536" y="79248"/>
                </a:moveTo>
                <a:lnTo>
                  <a:pt x="426720" y="79248"/>
                </a:lnTo>
                <a:lnTo>
                  <a:pt x="426720" y="45720"/>
                </a:lnTo>
                <a:lnTo>
                  <a:pt x="473964" y="45720"/>
                </a:lnTo>
                <a:lnTo>
                  <a:pt x="473964" y="39624"/>
                </a:lnTo>
                <a:lnTo>
                  <a:pt x="426720" y="39624"/>
                </a:lnTo>
                <a:lnTo>
                  <a:pt x="426720" y="9144"/>
                </a:lnTo>
                <a:lnTo>
                  <a:pt x="477012" y="9144"/>
                </a:lnTo>
                <a:lnTo>
                  <a:pt x="477012" y="1524"/>
                </a:lnTo>
                <a:lnTo>
                  <a:pt x="419100" y="1524"/>
                </a:lnTo>
                <a:lnTo>
                  <a:pt x="419100" y="86868"/>
                </a:lnTo>
                <a:lnTo>
                  <a:pt x="478536" y="86868"/>
                </a:lnTo>
                <a:lnTo>
                  <a:pt x="478536" y="79248"/>
                </a:lnTo>
                <a:close/>
              </a:path>
              <a:path w="832484" h="88900">
                <a:moveTo>
                  <a:pt x="559308" y="86868"/>
                </a:moveTo>
                <a:lnTo>
                  <a:pt x="556260" y="83820"/>
                </a:lnTo>
                <a:lnTo>
                  <a:pt x="556260" y="79248"/>
                </a:lnTo>
                <a:lnTo>
                  <a:pt x="554736" y="76200"/>
                </a:lnTo>
                <a:lnTo>
                  <a:pt x="554736" y="59436"/>
                </a:lnTo>
                <a:lnTo>
                  <a:pt x="553212" y="57912"/>
                </a:lnTo>
                <a:lnTo>
                  <a:pt x="553212" y="56388"/>
                </a:lnTo>
                <a:lnTo>
                  <a:pt x="551688" y="53340"/>
                </a:lnTo>
                <a:lnTo>
                  <a:pt x="551688" y="51816"/>
                </a:lnTo>
                <a:lnTo>
                  <a:pt x="548640" y="48768"/>
                </a:lnTo>
                <a:lnTo>
                  <a:pt x="547116" y="48768"/>
                </a:lnTo>
                <a:lnTo>
                  <a:pt x="545592" y="47244"/>
                </a:lnTo>
                <a:lnTo>
                  <a:pt x="542544" y="45720"/>
                </a:lnTo>
                <a:lnTo>
                  <a:pt x="539496" y="45720"/>
                </a:lnTo>
                <a:lnTo>
                  <a:pt x="545592" y="44196"/>
                </a:lnTo>
                <a:lnTo>
                  <a:pt x="547878" y="42672"/>
                </a:lnTo>
                <a:lnTo>
                  <a:pt x="550164" y="41148"/>
                </a:lnTo>
                <a:lnTo>
                  <a:pt x="551688" y="38100"/>
                </a:lnTo>
                <a:lnTo>
                  <a:pt x="554736" y="33528"/>
                </a:lnTo>
                <a:lnTo>
                  <a:pt x="556260" y="28956"/>
                </a:lnTo>
                <a:lnTo>
                  <a:pt x="556260" y="16764"/>
                </a:lnTo>
                <a:lnTo>
                  <a:pt x="553212" y="10668"/>
                </a:lnTo>
                <a:lnTo>
                  <a:pt x="551688" y="9144"/>
                </a:lnTo>
                <a:lnTo>
                  <a:pt x="548640" y="7620"/>
                </a:lnTo>
                <a:lnTo>
                  <a:pt x="548640" y="19812"/>
                </a:lnTo>
                <a:lnTo>
                  <a:pt x="548640" y="27432"/>
                </a:lnTo>
                <a:lnTo>
                  <a:pt x="547116" y="30480"/>
                </a:lnTo>
                <a:lnTo>
                  <a:pt x="547116" y="32004"/>
                </a:lnTo>
                <a:lnTo>
                  <a:pt x="545592" y="35052"/>
                </a:lnTo>
                <a:lnTo>
                  <a:pt x="541020" y="39624"/>
                </a:lnTo>
                <a:lnTo>
                  <a:pt x="539496" y="39624"/>
                </a:lnTo>
                <a:lnTo>
                  <a:pt x="536448" y="41148"/>
                </a:lnTo>
                <a:lnTo>
                  <a:pt x="534924" y="41148"/>
                </a:lnTo>
                <a:lnTo>
                  <a:pt x="531876" y="42672"/>
                </a:lnTo>
                <a:lnTo>
                  <a:pt x="499872" y="42672"/>
                </a:lnTo>
                <a:lnTo>
                  <a:pt x="499872" y="9144"/>
                </a:lnTo>
                <a:lnTo>
                  <a:pt x="536448" y="9144"/>
                </a:lnTo>
                <a:lnTo>
                  <a:pt x="541020" y="10668"/>
                </a:lnTo>
                <a:lnTo>
                  <a:pt x="547116" y="16764"/>
                </a:lnTo>
                <a:lnTo>
                  <a:pt x="548640" y="19812"/>
                </a:lnTo>
                <a:lnTo>
                  <a:pt x="548640" y="7620"/>
                </a:lnTo>
                <a:lnTo>
                  <a:pt x="547116" y="4572"/>
                </a:lnTo>
                <a:lnTo>
                  <a:pt x="544068" y="4572"/>
                </a:lnTo>
                <a:lnTo>
                  <a:pt x="537972" y="1524"/>
                </a:lnTo>
                <a:lnTo>
                  <a:pt x="492252" y="1524"/>
                </a:lnTo>
                <a:lnTo>
                  <a:pt x="492252" y="86868"/>
                </a:lnTo>
                <a:lnTo>
                  <a:pt x="499872" y="86868"/>
                </a:lnTo>
                <a:lnTo>
                  <a:pt x="499872" y="48768"/>
                </a:lnTo>
                <a:lnTo>
                  <a:pt x="534924" y="48768"/>
                </a:lnTo>
                <a:lnTo>
                  <a:pt x="537972" y="50292"/>
                </a:lnTo>
                <a:lnTo>
                  <a:pt x="539496" y="51816"/>
                </a:lnTo>
                <a:lnTo>
                  <a:pt x="541020" y="51816"/>
                </a:lnTo>
                <a:lnTo>
                  <a:pt x="544068" y="54864"/>
                </a:lnTo>
                <a:lnTo>
                  <a:pt x="544068" y="56388"/>
                </a:lnTo>
                <a:lnTo>
                  <a:pt x="545592" y="59436"/>
                </a:lnTo>
                <a:lnTo>
                  <a:pt x="545592" y="62484"/>
                </a:lnTo>
                <a:lnTo>
                  <a:pt x="547116" y="64008"/>
                </a:lnTo>
                <a:lnTo>
                  <a:pt x="547116" y="79248"/>
                </a:lnTo>
                <a:lnTo>
                  <a:pt x="548640" y="80772"/>
                </a:lnTo>
                <a:lnTo>
                  <a:pt x="548640" y="85344"/>
                </a:lnTo>
                <a:lnTo>
                  <a:pt x="550164" y="86868"/>
                </a:lnTo>
                <a:lnTo>
                  <a:pt x="559308" y="86868"/>
                </a:lnTo>
                <a:close/>
              </a:path>
              <a:path w="832484" h="88900">
                <a:moveTo>
                  <a:pt x="598932" y="50292"/>
                </a:moveTo>
                <a:lnTo>
                  <a:pt x="568452" y="50292"/>
                </a:lnTo>
                <a:lnTo>
                  <a:pt x="568452" y="57912"/>
                </a:lnTo>
                <a:lnTo>
                  <a:pt x="598932" y="57912"/>
                </a:lnTo>
                <a:lnTo>
                  <a:pt x="598932" y="50292"/>
                </a:lnTo>
                <a:close/>
              </a:path>
              <a:path w="832484" h="88900">
                <a:moveTo>
                  <a:pt x="669036" y="1524"/>
                </a:moveTo>
                <a:lnTo>
                  <a:pt x="600456" y="1524"/>
                </a:lnTo>
                <a:lnTo>
                  <a:pt x="600456" y="9144"/>
                </a:lnTo>
                <a:lnTo>
                  <a:pt x="630936" y="9144"/>
                </a:lnTo>
                <a:lnTo>
                  <a:pt x="630936" y="86868"/>
                </a:lnTo>
                <a:lnTo>
                  <a:pt x="638556" y="86868"/>
                </a:lnTo>
                <a:lnTo>
                  <a:pt x="638556" y="9144"/>
                </a:lnTo>
                <a:lnTo>
                  <a:pt x="669036" y="9144"/>
                </a:lnTo>
                <a:lnTo>
                  <a:pt x="669036" y="1524"/>
                </a:lnTo>
                <a:close/>
              </a:path>
              <a:path w="832484" h="88900">
                <a:moveTo>
                  <a:pt x="754380" y="38100"/>
                </a:moveTo>
                <a:lnTo>
                  <a:pt x="752843" y="33528"/>
                </a:lnTo>
                <a:lnTo>
                  <a:pt x="751319" y="27432"/>
                </a:lnTo>
                <a:lnTo>
                  <a:pt x="749795" y="22860"/>
                </a:lnTo>
                <a:lnTo>
                  <a:pt x="748271" y="16764"/>
                </a:lnTo>
                <a:lnTo>
                  <a:pt x="746747" y="15748"/>
                </a:lnTo>
                <a:lnTo>
                  <a:pt x="746747" y="39624"/>
                </a:lnTo>
                <a:lnTo>
                  <a:pt x="746747" y="48768"/>
                </a:lnTo>
                <a:lnTo>
                  <a:pt x="743712" y="57912"/>
                </a:lnTo>
                <a:lnTo>
                  <a:pt x="743712" y="62484"/>
                </a:lnTo>
                <a:lnTo>
                  <a:pt x="740664" y="67056"/>
                </a:lnTo>
                <a:lnTo>
                  <a:pt x="739140" y="70104"/>
                </a:lnTo>
                <a:lnTo>
                  <a:pt x="733044" y="76200"/>
                </a:lnTo>
                <a:lnTo>
                  <a:pt x="728472" y="77724"/>
                </a:lnTo>
                <a:lnTo>
                  <a:pt x="723900" y="80772"/>
                </a:lnTo>
                <a:lnTo>
                  <a:pt x="719328" y="82296"/>
                </a:lnTo>
                <a:lnTo>
                  <a:pt x="708647" y="82296"/>
                </a:lnTo>
                <a:lnTo>
                  <a:pt x="704088" y="80772"/>
                </a:lnTo>
                <a:lnTo>
                  <a:pt x="699516" y="77724"/>
                </a:lnTo>
                <a:lnTo>
                  <a:pt x="694944" y="76200"/>
                </a:lnTo>
                <a:lnTo>
                  <a:pt x="691896" y="73152"/>
                </a:lnTo>
                <a:lnTo>
                  <a:pt x="690372" y="70104"/>
                </a:lnTo>
                <a:lnTo>
                  <a:pt x="687324" y="67056"/>
                </a:lnTo>
                <a:lnTo>
                  <a:pt x="682752" y="53340"/>
                </a:lnTo>
                <a:lnTo>
                  <a:pt x="682752" y="35052"/>
                </a:lnTo>
                <a:lnTo>
                  <a:pt x="687324" y="21336"/>
                </a:lnTo>
                <a:lnTo>
                  <a:pt x="690372" y="18288"/>
                </a:lnTo>
                <a:lnTo>
                  <a:pt x="691896" y="15240"/>
                </a:lnTo>
                <a:lnTo>
                  <a:pt x="694944" y="12192"/>
                </a:lnTo>
                <a:lnTo>
                  <a:pt x="699516" y="10668"/>
                </a:lnTo>
                <a:lnTo>
                  <a:pt x="704088" y="7620"/>
                </a:lnTo>
                <a:lnTo>
                  <a:pt x="723900" y="7620"/>
                </a:lnTo>
                <a:lnTo>
                  <a:pt x="728472" y="10668"/>
                </a:lnTo>
                <a:lnTo>
                  <a:pt x="733044" y="12192"/>
                </a:lnTo>
                <a:lnTo>
                  <a:pt x="739140" y="18288"/>
                </a:lnTo>
                <a:lnTo>
                  <a:pt x="740664" y="21336"/>
                </a:lnTo>
                <a:lnTo>
                  <a:pt x="743712" y="25908"/>
                </a:lnTo>
                <a:lnTo>
                  <a:pt x="743712" y="30480"/>
                </a:lnTo>
                <a:lnTo>
                  <a:pt x="746747" y="39624"/>
                </a:lnTo>
                <a:lnTo>
                  <a:pt x="746747" y="15748"/>
                </a:lnTo>
                <a:lnTo>
                  <a:pt x="743712" y="13716"/>
                </a:lnTo>
                <a:lnTo>
                  <a:pt x="740664" y="9144"/>
                </a:lnTo>
                <a:lnTo>
                  <a:pt x="738378" y="7620"/>
                </a:lnTo>
                <a:lnTo>
                  <a:pt x="731520" y="3048"/>
                </a:lnTo>
                <a:lnTo>
                  <a:pt x="726948" y="1524"/>
                </a:lnTo>
                <a:lnTo>
                  <a:pt x="720852" y="0"/>
                </a:lnTo>
                <a:lnTo>
                  <a:pt x="707123" y="0"/>
                </a:lnTo>
                <a:lnTo>
                  <a:pt x="701040" y="1524"/>
                </a:lnTo>
                <a:lnTo>
                  <a:pt x="696468" y="3048"/>
                </a:lnTo>
                <a:lnTo>
                  <a:pt x="687324" y="9144"/>
                </a:lnTo>
                <a:lnTo>
                  <a:pt x="684276" y="13716"/>
                </a:lnTo>
                <a:lnTo>
                  <a:pt x="681228" y="16764"/>
                </a:lnTo>
                <a:lnTo>
                  <a:pt x="678180" y="22860"/>
                </a:lnTo>
                <a:lnTo>
                  <a:pt x="676643" y="27432"/>
                </a:lnTo>
                <a:lnTo>
                  <a:pt x="675119" y="33528"/>
                </a:lnTo>
                <a:lnTo>
                  <a:pt x="673608" y="38100"/>
                </a:lnTo>
                <a:lnTo>
                  <a:pt x="673608" y="50292"/>
                </a:lnTo>
                <a:lnTo>
                  <a:pt x="675119" y="54864"/>
                </a:lnTo>
                <a:lnTo>
                  <a:pt x="676643" y="60960"/>
                </a:lnTo>
                <a:lnTo>
                  <a:pt x="678180" y="65532"/>
                </a:lnTo>
                <a:lnTo>
                  <a:pt x="681228" y="71628"/>
                </a:lnTo>
                <a:lnTo>
                  <a:pt x="684276" y="74676"/>
                </a:lnTo>
                <a:lnTo>
                  <a:pt x="687324" y="79248"/>
                </a:lnTo>
                <a:lnTo>
                  <a:pt x="696468" y="85344"/>
                </a:lnTo>
                <a:lnTo>
                  <a:pt x="701040" y="86868"/>
                </a:lnTo>
                <a:lnTo>
                  <a:pt x="707123" y="88392"/>
                </a:lnTo>
                <a:lnTo>
                  <a:pt x="720852" y="88392"/>
                </a:lnTo>
                <a:lnTo>
                  <a:pt x="726948" y="86868"/>
                </a:lnTo>
                <a:lnTo>
                  <a:pt x="731520" y="85344"/>
                </a:lnTo>
                <a:lnTo>
                  <a:pt x="736079" y="82296"/>
                </a:lnTo>
                <a:lnTo>
                  <a:pt x="740664" y="79248"/>
                </a:lnTo>
                <a:lnTo>
                  <a:pt x="743712" y="74676"/>
                </a:lnTo>
                <a:lnTo>
                  <a:pt x="748271" y="71628"/>
                </a:lnTo>
                <a:lnTo>
                  <a:pt x="749795" y="65532"/>
                </a:lnTo>
                <a:lnTo>
                  <a:pt x="751319" y="60960"/>
                </a:lnTo>
                <a:lnTo>
                  <a:pt x="752843" y="54864"/>
                </a:lnTo>
                <a:lnTo>
                  <a:pt x="754380" y="50292"/>
                </a:lnTo>
                <a:lnTo>
                  <a:pt x="754380" y="38100"/>
                </a:lnTo>
                <a:close/>
              </a:path>
              <a:path w="832484" h="88900">
                <a:moveTo>
                  <a:pt x="832104" y="18288"/>
                </a:moveTo>
                <a:lnTo>
                  <a:pt x="829043" y="12192"/>
                </a:lnTo>
                <a:lnTo>
                  <a:pt x="827519" y="10668"/>
                </a:lnTo>
                <a:lnTo>
                  <a:pt x="826757" y="9144"/>
                </a:lnTo>
                <a:lnTo>
                  <a:pt x="825995" y="7620"/>
                </a:lnTo>
                <a:lnTo>
                  <a:pt x="824471" y="6858"/>
                </a:lnTo>
                <a:lnTo>
                  <a:pt x="824471" y="19812"/>
                </a:lnTo>
                <a:lnTo>
                  <a:pt x="824471" y="32004"/>
                </a:lnTo>
                <a:lnTo>
                  <a:pt x="822947" y="36576"/>
                </a:lnTo>
                <a:lnTo>
                  <a:pt x="818388" y="39624"/>
                </a:lnTo>
                <a:lnTo>
                  <a:pt x="815340" y="42672"/>
                </a:lnTo>
                <a:lnTo>
                  <a:pt x="777240" y="42672"/>
                </a:lnTo>
                <a:lnTo>
                  <a:pt x="777240" y="9144"/>
                </a:lnTo>
                <a:lnTo>
                  <a:pt x="810768" y="9144"/>
                </a:lnTo>
                <a:lnTo>
                  <a:pt x="815340" y="10668"/>
                </a:lnTo>
                <a:lnTo>
                  <a:pt x="818388" y="12192"/>
                </a:lnTo>
                <a:lnTo>
                  <a:pt x="822947" y="15240"/>
                </a:lnTo>
                <a:lnTo>
                  <a:pt x="824471" y="19812"/>
                </a:lnTo>
                <a:lnTo>
                  <a:pt x="824471" y="6858"/>
                </a:lnTo>
                <a:lnTo>
                  <a:pt x="816864" y="3048"/>
                </a:lnTo>
                <a:lnTo>
                  <a:pt x="813816" y="3048"/>
                </a:lnTo>
                <a:lnTo>
                  <a:pt x="810768" y="1524"/>
                </a:lnTo>
                <a:lnTo>
                  <a:pt x="769620" y="1524"/>
                </a:lnTo>
                <a:lnTo>
                  <a:pt x="769620" y="86868"/>
                </a:lnTo>
                <a:lnTo>
                  <a:pt x="777240" y="86868"/>
                </a:lnTo>
                <a:lnTo>
                  <a:pt x="777240" y="50292"/>
                </a:lnTo>
                <a:lnTo>
                  <a:pt x="813816" y="50292"/>
                </a:lnTo>
                <a:lnTo>
                  <a:pt x="825995" y="44196"/>
                </a:lnTo>
                <a:lnTo>
                  <a:pt x="826770" y="42672"/>
                </a:lnTo>
                <a:lnTo>
                  <a:pt x="827519" y="41148"/>
                </a:lnTo>
                <a:lnTo>
                  <a:pt x="829043" y="39624"/>
                </a:lnTo>
                <a:lnTo>
                  <a:pt x="832104" y="33528"/>
                </a:lnTo>
                <a:lnTo>
                  <a:pt x="832104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5" name="object 105"/>
          <p:cNvGrpSpPr/>
          <p:nvPr/>
        </p:nvGrpSpPr>
        <p:grpSpPr>
          <a:xfrm>
            <a:off x="4027932" y="1334769"/>
            <a:ext cx="1049020" cy="157480"/>
            <a:chOff x="4027932" y="1334769"/>
            <a:chExt cx="1049020" cy="157480"/>
          </a:xfrm>
        </p:grpSpPr>
        <p:sp>
          <p:nvSpPr>
            <p:cNvPr id="106" name="object 106"/>
            <p:cNvSpPr/>
            <p:nvPr/>
          </p:nvSpPr>
          <p:spPr>
            <a:xfrm>
              <a:off x="4027932" y="1334769"/>
              <a:ext cx="775970" cy="157480"/>
            </a:xfrm>
            <a:custGeom>
              <a:avLst/>
              <a:gdLst/>
              <a:ahLst/>
              <a:cxnLst/>
              <a:rect l="l" t="t" r="r" b="b"/>
              <a:pathLst>
                <a:path w="775970" h="157480">
                  <a:moveTo>
                    <a:pt x="118872" y="0"/>
                  </a:moveTo>
                  <a:lnTo>
                    <a:pt x="105156" y="0"/>
                  </a:lnTo>
                  <a:lnTo>
                    <a:pt x="105156" y="67310"/>
                  </a:lnTo>
                  <a:lnTo>
                    <a:pt x="13716" y="6731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80010"/>
                  </a:lnTo>
                  <a:lnTo>
                    <a:pt x="0" y="153670"/>
                  </a:lnTo>
                  <a:lnTo>
                    <a:pt x="13716" y="153670"/>
                  </a:lnTo>
                  <a:lnTo>
                    <a:pt x="13716" y="80010"/>
                  </a:lnTo>
                  <a:lnTo>
                    <a:pt x="105156" y="80010"/>
                  </a:lnTo>
                  <a:lnTo>
                    <a:pt x="105156" y="153670"/>
                  </a:lnTo>
                  <a:lnTo>
                    <a:pt x="118872" y="153670"/>
                  </a:lnTo>
                  <a:lnTo>
                    <a:pt x="118872" y="80010"/>
                  </a:lnTo>
                  <a:lnTo>
                    <a:pt x="118872" y="67310"/>
                  </a:lnTo>
                  <a:lnTo>
                    <a:pt x="118872" y="0"/>
                  </a:lnTo>
                  <a:close/>
                </a:path>
                <a:path w="775970" h="157480">
                  <a:moveTo>
                    <a:pt x="277368" y="77978"/>
                  </a:moveTo>
                  <a:lnTo>
                    <a:pt x="276237" y="59715"/>
                  </a:lnTo>
                  <a:lnTo>
                    <a:pt x="272986" y="43878"/>
                  </a:lnTo>
                  <a:lnTo>
                    <a:pt x="267716" y="30619"/>
                  </a:lnTo>
                  <a:lnTo>
                    <a:pt x="263652" y="24599"/>
                  </a:lnTo>
                  <a:lnTo>
                    <a:pt x="263652" y="77978"/>
                  </a:lnTo>
                  <a:lnTo>
                    <a:pt x="263359" y="85725"/>
                  </a:lnTo>
                  <a:lnTo>
                    <a:pt x="262509" y="93027"/>
                  </a:lnTo>
                  <a:lnTo>
                    <a:pt x="261073" y="100063"/>
                  </a:lnTo>
                  <a:lnTo>
                    <a:pt x="259080" y="106934"/>
                  </a:lnTo>
                  <a:lnTo>
                    <a:pt x="257556" y="114554"/>
                  </a:lnTo>
                  <a:lnTo>
                    <a:pt x="248412" y="126746"/>
                  </a:lnTo>
                  <a:lnTo>
                    <a:pt x="236220" y="135890"/>
                  </a:lnTo>
                  <a:lnTo>
                    <a:pt x="228600" y="137414"/>
                  </a:lnTo>
                  <a:lnTo>
                    <a:pt x="222351" y="139420"/>
                  </a:lnTo>
                  <a:lnTo>
                    <a:pt x="215265" y="140843"/>
                  </a:lnTo>
                  <a:lnTo>
                    <a:pt x="207594" y="141706"/>
                  </a:lnTo>
                  <a:lnTo>
                    <a:pt x="199644" y="141986"/>
                  </a:lnTo>
                  <a:lnTo>
                    <a:pt x="169164" y="141986"/>
                  </a:lnTo>
                  <a:lnTo>
                    <a:pt x="169164" y="13970"/>
                  </a:lnTo>
                  <a:lnTo>
                    <a:pt x="199644" y="13970"/>
                  </a:lnTo>
                  <a:lnTo>
                    <a:pt x="207594" y="14020"/>
                  </a:lnTo>
                  <a:lnTo>
                    <a:pt x="215265" y="14351"/>
                  </a:lnTo>
                  <a:lnTo>
                    <a:pt x="222351" y="15265"/>
                  </a:lnTo>
                  <a:lnTo>
                    <a:pt x="228600" y="17018"/>
                  </a:lnTo>
                  <a:lnTo>
                    <a:pt x="236220" y="18542"/>
                  </a:lnTo>
                  <a:lnTo>
                    <a:pt x="248412" y="27686"/>
                  </a:lnTo>
                  <a:lnTo>
                    <a:pt x="257556" y="39878"/>
                  </a:lnTo>
                  <a:lnTo>
                    <a:pt x="259080" y="47498"/>
                  </a:lnTo>
                  <a:lnTo>
                    <a:pt x="261073" y="54406"/>
                  </a:lnTo>
                  <a:lnTo>
                    <a:pt x="262509" y="61595"/>
                  </a:lnTo>
                  <a:lnTo>
                    <a:pt x="263359" y="69367"/>
                  </a:lnTo>
                  <a:lnTo>
                    <a:pt x="263652" y="77978"/>
                  </a:lnTo>
                  <a:lnTo>
                    <a:pt x="263652" y="24599"/>
                  </a:lnTo>
                  <a:lnTo>
                    <a:pt x="223520" y="1638"/>
                  </a:lnTo>
                  <a:lnTo>
                    <a:pt x="207264" y="254"/>
                  </a:lnTo>
                  <a:lnTo>
                    <a:pt x="153924" y="254"/>
                  </a:lnTo>
                  <a:lnTo>
                    <a:pt x="153924" y="154178"/>
                  </a:lnTo>
                  <a:lnTo>
                    <a:pt x="207264" y="154178"/>
                  </a:lnTo>
                  <a:lnTo>
                    <a:pt x="223520" y="153022"/>
                  </a:lnTo>
                  <a:lnTo>
                    <a:pt x="237934" y="149415"/>
                  </a:lnTo>
                  <a:lnTo>
                    <a:pt x="250329" y="143256"/>
                  </a:lnTo>
                  <a:lnTo>
                    <a:pt x="251790" y="141986"/>
                  </a:lnTo>
                  <a:lnTo>
                    <a:pt x="260604" y="134366"/>
                  </a:lnTo>
                  <a:lnTo>
                    <a:pt x="267716" y="123850"/>
                  </a:lnTo>
                  <a:lnTo>
                    <a:pt x="272986" y="110744"/>
                  </a:lnTo>
                  <a:lnTo>
                    <a:pt x="276237" y="95364"/>
                  </a:lnTo>
                  <a:lnTo>
                    <a:pt x="277368" y="77978"/>
                  </a:lnTo>
                  <a:close/>
                </a:path>
                <a:path w="775970" h="157480">
                  <a:moveTo>
                    <a:pt x="483108" y="254"/>
                  </a:moveTo>
                  <a:lnTo>
                    <a:pt x="469392" y="254"/>
                  </a:lnTo>
                  <a:lnTo>
                    <a:pt x="434340" y="134366"/>
                  </a:lnTo>
                  <a:lnTo>
                    <a:pt x="401002" y="17018"/>
                  </a:lnTo>
                  <a:lnTo>
                    <a:pt x="396240" y="254"/>
                  </a:lnTo>
                  <a:lnTo>
                    <a:pt x="377952" y="254"/>
                  </a:lnTo>
                  <a:lnTo>
                    <a:pt x="341376" y="134366"/>
                  </a:lnTo>
                  <a:lnTo>
                    <a:pt x="339852" y="134366"/>
                  </a:lnTo>
                  <a:lnTo>
                    <a:pt x="306324" y="254"/>
                  </a:lnTo>
                  <a:lnTo>
                    <a:pt x="289560" y="254"/>
                  </a:lnTo>
                  <a:lnTo>
                    <a:pt x="332232" y="154178"/>
                  </a:lnTo>
                  <a:lnTo>
                    <a:pt x="348996" y="154178"/>
                  </a:lnTo>
                  <a:lnTo>
                    <a:pt x="354495" y="134366"/>
                  </a:lnTo>
                  <a:lnTo>
                    <a:pt x="387096" y="17018"/>
                  </a:lnTo>
                  <a:lnTo>
                    <a:pt x="426720" y="154178"/>
                  </a:lnTo>
                  <a:lnTo>
                    <a:pt x="441960" y="154178"/>
                  </a:lnTo>
                  <a:lnTo>
                    <a:pt x="447255" y="134366"/>
                  </a:lnTo>
                  <a:lnTo>
                    <a:pt x="483108" y="254"/>
                  </a:lnTo>
                  <a:close/>
                </a:path>
                <a:path w="775970" h="157480">
                  <a:moveTo>
                    <a:pt x="539496" y="88646"/>
                  </a:moveTo>
                  <a:lnTo>
                    <a:pt x="484632" y="88646"/>
                  </a:lnTo>
                  <a:lnTo>
                    <a:pt x="484632" y="102362"/>
                  </a:lnTo>
                  <a:lnTo>
                    <a:pt x="539496" y="102362"/>
                  </a:lnTo>
                  <a:lnTo>
                    <a:pt x="539496" y="88646"/>
                  </a:lnTo>
                  <a:close/>
                </a:path>
                <a:path w="775970" h="157480">
                  <a:moveTo>
                    <a:pt x="664464" y="0"/>
                  </a:moveTo>
                  <a:lnTo>
                    <a:pt x="542544" y="0"/>
                  </a:lnTo>
                  <a:lnTo>
                    <a:pt x="542544" y="13970"/>
                  </a:lnTo>
                  <a:lnTo>
                    <a:pt x="595884" y="13970"/>
                  </a:lnTo>
                  <a:lnTo>
                    <a:pt x="595884" y="153670"/>
                  </a:lnTo>
                  <a:lnTo>
                    <a:pt x="611124" y="153670"/>
                  </a:lnTo>
                  <a:lnTo>
                    <a:pt x="611124" y="13970"/>
                  </a:lnTo>
                  <a:lnTo>
                    <a:pt x="664464" y="13970"/>
                  </a:lnTo>
                  <a:lnTo>
                    <a:pt x="664464" y="0"/>
                  </a:lnTo>
                  <a:close/>
                </a:path>
                <a:path w="775970" h="157480">
                  <a:moveTo>
                    <a:pt x="775716" y="99314"/>
                  </a:moveTo>
                  <a:lnTo>
                    <a:pt x="774192" y="91694"/>
                  </a:lnTo>
                  <a:lnTo>
                    <a:pt x="772668" y="85598"/>
                  </a:lnTo>
                  <a:lnTo>
                    <a:pt x="766572" y="73406"/>
                  </a:lnTo>
                  <a:lnTo>
                    <a:pt x="762000" y="68834"/>
                  </a:lnTo>
                  <a:lnTo>
                    <a:pt x="758952" y="64262"/>
                  </a:lnTo>
                  <a:lnTo>
                    <a:pt x="740664" y="55118"/>
                  </a:lnTo>
                  <a:lnTo>
                    <a:pt x="733044" y="53594"/>
                  </a:lnTo>
                  <a:lnTo>
                    <a:pt x="719328" y="53594"/>
                  </a:lnTo>
                  <a:lnTo>
                    <a:pt x="714756" y="55118"/>
                  </a:lnTo>
                  <a:lnTo>
                    <a:pt x="708660" y="58166"/>
                  </a:lnTo>
                  <a:lnTo>
                    <a:pt x="702564" y="59690"/>
                  </a:lnTo>
                  <a:lnTo>
                    <a:pt x="693420" y="68834"/>
                  </a:lnTo>
                  <a:lnTo>
                    <a:pt x="693420" y="67310"/>
                  </a:lnTo>
                  <a:lnTo>
                    <a:pt x="702564" y="18542"/>
                  </a:lnTo>
                  <a:lnTo>
                    <a:pt x="769620" y="18542"/>
                  </a:lnTo>
                  <a:lnTo>
                    <a:pt x="769620" y="6350"/>
                  </a:lnTo>
                  <a:lnTo>
                    <a:pt x="693420" y="6350"/>
                  </a:lnTo>
                  <a:lnTo>
                    <a:pt x="679704" y="84074"/>
                  </a:lnTo>
                  <a:lnTo>
                    <a:pt x="690372" y="84074"/>
                  </a:lnTo>
                  <a:lnTo>
                    <a:pt x="694944" y="77978"/>
                  </a:lnTo>
                  <a:lnTo>
                    <a:pt x="699516" y="73406"/>
                  </a:lnTo>
                  <a:lnTo>
                    <a:pt x="711708" y="67310"/>
                  </a:lnTo>
                  <a:lnTo>
                    <a:pt x="717804" y="65786"/>
                  </a:lnTo>
                  <a:lnTo>
                    <a:pt x="729996" y="65786"/>
                  </a:lnTo>
                  <a:lnTo>
                    <a:pt x="739140" y="68834"/>
                  </a:lnTo>
                  <a:lnTo>
                    <a:pt x="745236" y="70358"/>
                  </a:lnTo>
                  <a:lnTo>
                    <a:pt x="755904" y="81026"/>
                  </a:lnTo>
                  <a:lnTo>
                    <a:pt x="757428" y="84074"/>
                  </a:lnTo>
                  <a:lnTo>
                    <a:pt x="758952" y="88646"/>
                  </a:lnTo>
                  <a:lnTo>
                    <a:pt x="762000" y="94742"/>
                  </a:lnTo>
                  <a:lnTo>
                    <a:pt x="762000" y="116078"/>
                  </a:lnTo>
                  <a:lnTo>
                    <a:pt x="758952" y="125222"/>
                  </a:lnTo>
                  <a:lnTo>
                    <a:pt x="755904" y="129794"/>
                  </a:lnTo>
                  <a:lnTo>
                    <a:pt x="752856" y="132842"/>
                  </a:lnTo>
                  <a:lnTo>
                    <a:pt x="749808" y="137414"/>
                  </a:lnTo>
                  <a:lnTo>
                    <a:pt x="745236" y="140462"/>
                  </a:lnTo>
                  <a:lnTo>
                    <a:pt x="740664" y="141986"/>
                  </a:lnTo>
                  <a:lnTo>
                    <a:pt x="736092" y="145034"/>
                  </a:lnTo>
                  <a:lnTo>
                    <a:pt x="714756" y="145034"/>
                  </a:lnTo>
                  <a:lnTo>
                    <a:pt x="710184" y="143510"/>
                  </a:lnTo>
                  <a:lnTo>
                    <a:pt x="707136" y="141986"/>
                  </a:lnTo>
                  <a:lnTo>
                    <a:pt x="702564" y="138938"/>
                  </a:lnTo>
                  <a:lnTo>
                    <a:pt x="693420" y="129794"/>
                  </a:lnTo>
                  <a:lnTo>
                    <a:pt x="691896" y="125222"/>
                  </a:lnTo>
                  <a:lnTo>
                    <a:pt x="688848" y="120650"/>
                  </a:lnTo>
                  <a:lnTo>
                    <a:pt x="688848" y="111506"/>
                  </a:lnTo>
                  <a:lnTo>
                    <a:pt x="675132" y="111506"/>
                  </a:lnTo>
                  <a:lnTo>
                    <a:pt x="675132" y="117602"/>
                  </a:lnTo>
                  <a:lnTo>
                    <a:pt x="676656" y="123698"/>
                  </a:lnTo>
                  <a:lnTo>
                    <a:pt x="679704" y="129794"/>
                  </a:lnTo>
                  <a:lnTo>
                    <a:pt x="681228" y="135890"/>
                  </a:lnTo>
                  <a:lnTo>
                    <a:pt x="684276" y="140462"/>
                  </a:lnTo>
                  <a:lnTo>
                    <a:pt x="688848" y="145034"/>
                  </a:lnTo>
                  <a:lnTo>
                    <a:pt x="693420" y="148082"/>
                  </a:lnTo>
                  <a:lnTo>
                    <a:pt x="699516" y="151130"/>
                  </a:lnTo>
                  <a:lnTo>
                    <a:pt x="704088" y="154178"/>
                  </a:lnTo>
                  <a:lnTo>
                    <a:pt x="710184" y="155702"/>
                  </a:lnTo>
                  <a:lnTo>
                    <a:pt x="717804" y="157226"/>
                  </a:lnTo>
                  <a:lnTo>
                    <a:pt x="731520" y="157226"/>
                  </a:lnTo>
                  <a:lnTo>
                    <a:pt x="737616" y="155702"/>
                  </a:lnTo>
                  <a:lnTo>
                    <a:pt x="743712" y="152654"/>
                  </a:lnTo>
                  <a:lnTo>
                    <a:pt x="751332" y="151130"/>
                  </a:lnTo>
                  <a:lnTo>
                    <a:pt x="769620" y="132842"/>
                  </a:lnTo>
                  <a:lnTo>
                    <a:pt x="772668" y="126746"/>
                  </a:lnTo>
                  <a:lnTo>
                    <a:pt x="774192" y="120650"/>
                  </a:lnTo>
                  <a:lnTo>
                    <a:pt x="775716" y="113030"/>
                  </a:lnTo>
                  <a:lnTo>
                    <a:pt x="775716" y="99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57572" y="1335023"/>
              <a:ext cx="118872" cy="15392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26531" y="1336547"/>
              <a:ext cx="103584" cy="155448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422135" y="1584960"/>
            <a:ext cx="448309" cy="449580"/>
            <a:chOff x="6422135" y="1584960"/>
            <a:chExt cx="448309" cy="449580"/>
          </a:xfrm>
        </p:grpSpPr>
        <p:pic>
          <p:nvPicPr>
            <p:cNvPr id="110" name="object 11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22135" y="1584960"/>
              <a:ext cx="448056" cy="44958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80047" y="1748028"/>
              <a:ext cx="341375" cy="112775"/>
            </a:xfrm>
            <a:prstGeom prst="rect">
              <a:avLst/>
            </a:prstGeom>
          </p:spPr>
        </p:pic>
      </p:grpSp>
      <p:pic>
        <p:nvPicPr>
          <p:cNvPr id="112" name="object 11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011929" y="3944873"/>
            <a:ext cx="303275" cy="306323"/>
          </a:xfrm>
          <a:prstGeom prst="rect">
            <a:avLst/>
          </a:prstGeom>
        </p:spPr>
      </p:pic>
      <p:sp>
        <p:nvSpPr>
          <p:cNvPr id="113" name="object 113"/>
          <p:cNvSpPr txBox="1"/>
          <p:nvPr/>
        </p:nvSpPr>
        <p:spPr>
          <a:xfrm>
            <a:off x="4104954" y="3973881"/>
            <a:ext cx="11493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90">
                <a:solidFill>
                  <a:srgbClr val="010202"/>
                </a:solidFill>
                <a:latin typeface="Lucida Sans"/>
                <a:cs typeface="Lucida Sans"/>
              </a:rPr>
              <a:t>2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107640" y="4137405"/>
            <a:ext cx="109220" cy="55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" spc="-10">
                <a:solidFill>
                  <a:srgbClr val="010202"/>
                </a:solidFill>
                <a:latin typeface="Lucida Sans"/>
                <a:cs typeface="Lucida Sans"/>
              </a:rPr>
              <a:t>Y</a:t>
            </a:r>
            <a:r>
              <a:rPr dirty="0" sz="200" spc="35">
                <a:solidFill>
                  <a:srgbClr val="010202"/>
                </a:solidFill>
                <a:latin typeface="Lucida Sans"/>
                <a:cs typeface="Lucida Sans"/>
              </a:rPr>
              <a:t>E</a:t>
            </a:r>
            <a:r>
              <a:rPr dirty="0" sz="200" spc="-25">
                <a:solidFill>
                  <a:srgbClr val="010202"/>
                </a:solidFill>
                <a:latin typeface="Lucida Sans"/>
                <a:cs typeface="Lucida Sans"/>
              </a:rPr>
              <a:t>A</a:t>
            </a:r>
            <a:r>
              <a:rPr dirty="0" sz="200" spc="15">
                <a:solidFill>
                  <a:srgbClr val="010202"/>
                </a:solidFill>
                <a:latin typeface="Lucida Sans"/>
                <a:cs typeface="Lucida Sans"/>
              </a:rPr>
              <a:t>RS</a:t>
            </a:r>
            <a:endParaRPr sz="200">
              <a:latin typeface="Lucida Sans"/>
              <a:cs typeface="Lucida Sans"/>
            </a:endParaRPr>
          </a:p>
        </p:txBody>
      </p:sp>
      <p:pic>
        <p:nvPicPr>
          <p:cNvPr id="115" name="object 11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116829" y="3944873"/>
            <a:ext cx="304799" cy="306323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485638" y="3944873"/>
            <a:ext cx="303275" cy="306323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5859779" y="4082795"/>
            <a:ext cx="9525" cy="167640"/>
          </a:xfrm>
          <a:custGeom>
            <a:avLst/>
            <a:gdLst/>
            <a:ahLst/>
            <a:cxnLst/>
            <a:rect l="l" t="t" r="r" b="b"/>
            <a:pathLst>
              <a:path w="9525" h="167639">
                <a:moveTo>
                  <a:pt x="0" y="0"/>
                </a:moveTo>
                <a:lnTo>
                  <a:pt x="0" y="152399"/>
                </a:lnTo>
                <a:lnTo>
                  <a:pt x="1595" y="159758"/>
                </a:lnTo>
                <a:lnTo>
                  <a:pt x="5905" y="165544"/>
                </a:lnTo>
                <a:lnTo>
                  <a:pt x="9398" y="167640"/>
                </a:lnTo>
              </a:path>
            </a:pathLst>
          </a:custGeom>
          <a:ln w="10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8" name="object 118"/>
          <p:cNvGrpSpPr/>
          <p:nvPr/>
        </p:nvGrpSpPr>
        <p:grpSpPr>
          <a:xfrm>
            <a:off x="5920739" y="3944873"/>
            <a:ext cx="237490" cy="241935"/>
            <a:chOff x="5920739" y="3944873"/>
            <a:chExt cx="237490" cy="241935"/>
          </a:xfrm>
        </p:grpSpPr>
        <p:sp>
          <p:nvSpPr>
            <p:cNvPr id="119" name="object 119"/>
            <p:cNvSpPr/>
            <p:nvPr/>
          </p:nvSpPr>
          <p:spPr>
            <a:xfrm>
              <a:off x="5934455" y="3950207"/>
              <a:ext cx="218440" cy="187960"/>
            </a:xfrm>
            <a:custGeom>
              <a:avLst/>
              <a:gdLst/>
              <a:ahLst/>
              <a:cxnLst/>
              <a:rect l="l" t="t" r="r" b="b"/>
              <a:pathLst>
                <a:path w="218439" h="187960">
                  <a:moveTo>
                    <a:pt x="0" y="0"/>
                  </a:moveTo>
                  <a:lnTo>
                    <a:pt x="193547" y="0"/>
                  </a:lnTo>
                  <a:lnTo>
                    <a:pt x="203144" y="1881"/>
                  </a:lnTo>
                  <a:lnTo>
                    <a:pt x="210883" y="7048"/>
                  </a:lnTo>
                  <a:lnTo>
                    <a:pt x="216050" y="14787"/>
                  </a:lnTo>
                  <a:lnTo>
                    <a:pt x="217931" y="24383"/>
                  </a:lnTo>
                  <a:lnTo>
                    <a:pt x="217931" y="187451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5925311" y="40279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3" y="76199"/>
                  </a:moveTo>
                  <a:lnTo>
                    <a:pt x="147780" y="106346"/>
                  </a:lnTo>
                  <a:lnTo>
                    <a:pt x="131063" y="131063"/>
                  </a:lnTo>
                  <a:lnTo>
                    <a:pt x="106346" y="147780"/>
                  </a:lnTo>
                  <a:lnTo>
                    <a:pt x="76199" y="153923"/>
                  </a:lnTo>
                  <a:lnTo>
                    <a:pt x="46934" y="147780"/>
                  </a:lnTo>
                  <a:lnTo>
                    <a:pt x="22669" y="131063"/>
                  </a:lnTo>
                  <a:lnTo>
                    <a:pt x="6119" y="106346"/>
                  </a:lnTo>
                  <a:lnTo>
                    <a:pt x="0" y="76199"/>
                  </a:lnTo>
                  <a:lnTo>
                    <a:pt x="6119" y="46291"/>
                  </a:lnTo>
                  <a:lnTo>
                    <a:pt x="22669" y="22097"/>
                  </a:lnTo>
                  <a:lnTo>
                    <a:pt x="46934" y="5905"/>
                  </a:lnTo>
                  <a:lnTo>
                    <a:pt x="76199" y="0"/>
                  </a:lnTo>
                  <a:lnTo>
                    <a:pt x="106346" y="5905"/>
                  </a:lnTo>
                  <a:lnTo>
                    <a:pt x="131063" y="22097"/>
                  </a:lnTo>
                  <a:lnTo>
                    <a:pt x="147780" y="46291"/>
                  </a:lnTo>
                  <a:lnTo>
                    <a:pt x="153923" y="7619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981699" y="402793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22860" y="0"/>
                  </a:moveTo>
                  <a:lnTo>
                    <a:pt x="9144" y="0"/>
                  </a:lnTo>
                  <a:lnTo>
                    <a:pt x="0" y="6095"/>
                  </a:lnTo>
                  <a:lnTo>
                    <a:pt x="0" y="22859"/>
                  </a:lnTo>
                  <a:lnTo>
                    <a:pt x="9144" y="28955"/>
                  </a:lnTo>
                  <a:lnTo>
                    <a:pt x="22860" y="28955"/>
                  </a:lnTo>
                  <a:lnTo>
                    <a:pt x="27432" y="27431"/>
                  </a:lnTo>
                  <a:lnTo>
                    <a:pt x="30479" y="25907"/>
                  </a:lnTo>
                  <a:lnTo>
                    <a:pt x="19812" y="25907"/>
                  </a:lnTo>
                  <a:lnTo>
                    <a:pt x="12191" y="19812"/>
                  </a:lnTo>
                  <a:lnTo>
                    <a:pt x="12191" y="7619"/>
                  </a:lnTo>
                  <a:lnTo>
                    <a:pt x="16763" y="152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5958839" y="4096511"/>
              <a:ext cx="88900" cy="6985"/>
            </a:xfrm>
            <a:custGeom>
              <a:avLst/>
              <a:gdLst/>
              <a:ahLst/>
              <a:cxnLst/>
              <a:rect l="l" t="t" r="r" b="b"/>
              <a:pathLst>
                <a:path w="88900" h="6985">
                  <a:moveTo>
                    <a:pt x="56387" y="0"/>
                  </a:moveTo>
                  <a:lnTo>
                    <a:pt x="59245" y="2143"/>
                  </a:lnTo>
                  <a:lnTo>
                    <a:pt x="66674" y="5714"/>
                  </a:lnTo>
                  <a:lnTo>
                    <a:pt x="76961" y="6429"/>
                  </a:lnTo>
                  <a:lnTo>
                    <a:pt x="88391" y="0"/>
                  </a:lnTo>
                </a:path>
                <a:path w="88900" h="6985">
                  <a:moveTo>
                    <a:pt x="0" y="0"/>
                  </a:moveTo>
                  <a:lnTo>
                    <a:pt x="2857" y="2143"/>
                  </a:lnTo>
                  <a:lnTo>
                    <a:pt x="10286" y="5714"/>
                  </a:lnTo>
                  <a:lnTo>
                    <a:pt x="20573" y="6429"/>
                  </a:lnTo>
                  <a:lnTo>
                    <a:pt x="32003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981699" y="412851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35051" y="19811"/>
                  </a:moveTo>
                  <a:lnTo>
                    <a:pt x="38099" y="22859"/>
                  </a:lnTo>
                  <a:lnTo>
                    <a:pt x="41147" y="25907"/>
                  </a:lnTo>
                  <a:lnTo>
                    <a:pt x="41147" y="30479"/>
                  </a:lnTo>
                  <a:lnTo>
                    <a:pt x="41147" y="38099"/>
                  </a:lnTo>
                  <a:lnTo>
                    <a:pt x="32003" y="44195"/>
                  </a:lnTo>
                  <a:lnTo>
                    <a:pt x="19811" y="44195"/>
                  </a:lnTo>
                  <a:lnTo>
                    <a:pt x="9143" y="44195"/>
                  </a:lnTo>
                  <a:lnTo>
                    <a:pt x="0" y="38099"/>
                  </a:lnTo>
                  <a:lnTo>
                    <a:pt x="0" y="30479"/>
                  </a:lnTo>
                  <a:lnTo>
                    <a:pt x="0" y="25907"/>
                  </a:lnTo>
                  <a:lnTo>
                    <a:pt x="1523" y="22859"/>
                  </a:lnTo>
                  <a:lnTo>
                    <a:pt x="6095" y="19811"/>
                  </a:lnTo>
                </a:path>
                <a:path w="41275" h="44450">
                  <a:moveTo>
                    <a:pt x="35051" y="13715"/>
                  </a:moveTo>
                  <a:lnTo>
                    <a:pt x="35051" y="22859"/>
                  </a:lnTo>
                  <a:lnTo>
                    <a:pt x="28955" y="28955"/>
                  </a:lnTo>
                  <a:lnTo>
                    <a:pt x="19811" y="28955"/>
                  </a:lnTo>
                  <a:lnTo>
                    <a:pt x="12191" y="28955"/>
                  </a:lnTo>
                  <a:lnTo>
                    <a:pt x="6095" y="22859"/>
                  </a:lnTo>
                  <a:lnTo>
                    <a:pt x="6095" y="13715"/>
                  </a:lnTo>
                  <a:lnTo>
                    <a:pt x="6095" y="6095"/>
                  </a:lnTo>
                  <a:lnTo>
                    <a:pt x="12191" y="0"/>
                  </a:lnTo>
                  <a:lnTo>
                    <a:pt x="19811" y="0"/>
                  </a:lnTo>
                  <a:lnTo>
                    <a:pt x="28955" y="0"/>
                  </a:lnTo>
                  <a:lnTo>
                    <a:pt x="35051" y="6095"/>
                  </a:lnTo>
                  <a:lnTo>
                    <a:pt x="35051" y="13715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4" name="object 12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23253" y="3944873"/>
            <a:ext cx="303275" cy="306323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590538" y="3944873"/>
            <a:ext cx="304799" cy="306323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4011866" y="4277042"/>
            <a:ext cx="303530" cy="306705"/>
            <a:chOff x="4011866" y="4277042"/>
            <a:chExt cx="303530" cy="306705"/>
          </a:xfrm>
        </p:grpSpPr>
        <p:sp>
          <p:nvSpPr>
            <p:cNvPr id="127" name="object 127"/>
            <p:cNvSpPr/>
            <p:nvPr/>
          </p:nvSpPr>
          <p:spPr>
            <a:xfrm>
              <a:off x="4017263" y="428243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5" h="295910">
                  <a:moveTo>
                    <a:pt x="126491" y="0"/>
                  </a:moveTo>
                  <a:lnTo>
                    <a:pt x="274319" y="0"/>
                  </a:lnTo>
                  <a:lnTo>
                    <a:pt x="281678" y="1357"/>
                  </a:lnTo>
                  <a:lnTo>
                    <a:pt x="287464" y="5143"/>
                  </a:lnTo>
                  <a:lnTo>
                    <a:pt x="291250" y="10929"/>
                  </a:lnTo>
                  <a:lnTo>
                    <a:pt x="292607" y="18287"/>
                  </a:lnTo>
                  <a:lnTo>
                    <a:pt x="292607" y="143255"/>
                  </a:lnTo>
                </a:path>
                <a:path w="292735" h="295910">
                  <a:moveTo>
                    <a:pt x="0" y="128015"/>
                  </a:moveTo>
                  <a:lnTo>
                    <a:pt x="0" y="277367"/>
                  </a:lnTo>
                  <a:lnTo>
                    <a:pt x="1357" y="284083"/>
                  </a:lnTo>
                  <a:lnTo>
                    <a:pt x="5143" y="289940"/>
                  </a:lnTo>
                  <a:lnTo>
                    <a:pt x="10929" y="294084"/>
                  </a:lnTo>
                  <a:lnTo>
                    <a:pt x="18287" y="295655"/>
                  </a:lnTo>
                  <a:lnTo>
                    <a:pt x="143255" y="295655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218431" y="4349495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0" y="0"/>
                  </a:moveTo>
                  <a:lnTo>
                    <a:pt x="2381" y="4929"/>
                  </a:lnTo>
                  <a:lnTo>
                    <a:pt x="7619" y="20002"/>
                  </a:lnTo>
                  <a:lnTo>
                    <a:pt x="12858" y="45648"/>
                  </a:lnTo>
                  <a:lnTo>
                    <a:pt x="15239" y="82295"/>
                  </a:lnTo>
                  <a:lnTo>
                    <a:pt x="12858" y="118229"/>
                  </a:lnTo>
                  <a:lnTo>
                    <a:pt x="7619" y="142303"/>
                  </a:lnTo>
                  <a:lnTo>
                    <a:pt x="2381" y="155805"/>
                  </a:lnTo>
                  <a:lnTo>
                    <a:pt x="0" y="160019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088891" y="4343400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129540" y="0"/>
                  </a:moveTo>
                  <a:lnTo>
                    <a:pt x="51816" y="53339"/>
                  </a:lnTo>
                  <a:lnTo>
                    <a:pt x="0" y="53339"/>
                  </a:lnTo>
                  <a:lnTo>
                    <a:pt x="0" y="123444"/>
                  </a:lnTo>
                  <a:lnTo>
                    <a:pt x="51816" y="123444"/>
                  </a:lnTo>
                  <a:lnTo>
                    <a:pt x="129540" y="172212"/>
                  </a:lnTo>
                  <a:lnTo>
                    <a:pt x="128111" y="167901"/>
                  </a:lnTo>
                  <a:lnTo>
                    <a:pt x="124968" y="153733"/>
                  </a:lnTo>
                  <a:lnTo>
                    <a:pt x="121824" y="127849"/>
                  </a:lnTo>
                  <a:lnTo>
                    <a:pt x="120396" y="88391"/>
                  </a:lnTo>
                  <a:lnTo>
                    <a:pt x="121824" y="48220"/>
                  </a:lnTo>
                  <a:lnTo>
                    <a:pt x="124968" y="20764"/>
                  </a:lnTo>
                  <a:lnTo>
                    <a:pt x="128111" y="5024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0" name="object 130"/>
          <p:cNvGrpSpPr/>
          <p:nvPr/>
        </p:nvGrpSpPr>
        <p:grpSpPr>
          <a:xfrm>
            <a:off x="4380738" y="3944873"/>
            <a:ext cx="303530" cy="643255"/>
            <a:chOff x="4380738" y="3944873"/>
            <a:chExt cx="303530" cy="643255"/>
          </a:xfrm>
        </p:grpSpPr>
        <p:pic>
          <p:nvPicPr>
            <p:cNvPr id="131" name="object 13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80738" y="3944873"/>
              <a:ext cx="303275" cy="30632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386072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357" y="292346"/>
                  </a:lnTo>
                  <a:lnTo>
                    <a:pt x="5143" y="298132"/>
                  </a:lnTo>
                  <a:lnTo>
                    <a:pt x="8346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427220" y="4349495"/>
              <a:ext cx="205740" cy="173990"/>
            </a:xfrm>
            <a:custGeom>
              <a:avLst/>
              <a:gdLst/>
              <a:ahLst/>
              <a:cxnLst/>
              <a:rect l="l" t="t" r="r" b="b"/>
              <a:pathLst>
                <a:path w="205739" h="173989">
                  <a:moveTo>
                    <a:pt x="0" y="91439"/>
                  </a:moveTo>
                  <a:lnTo>
                    <a:pt x="150875" y="115823"/>
                  </a:lnTo>
                </a:path>
                <a:path w="205739" h="173989">
                  <a:moveTo>
                    <a:pt x="88391" y="25907"/>
                  </a:moveTo>
                  <a:lnTo>
                    <a:pt x="64007" y="173735"/>
                  </a:lnTo>
                </a:path>
                <a:path w="205739" h="173989">
                  <a:moveTo>
                    <a:pt x="54863" y="74675"/>
                  </a:moveTo>
                  <a:lnTo>
                    <a:pt x="97535" y="131063"/>
                  </a:lnTo>
                </a:path>
                <a:path w="205739" h="173989">
                  <a:moveTo>
                    <a:pt x="105155" y="77723"/>
                  </a:moveTo>
                  <a:lnTo>
                    <a:pt x="50291" y="121919"/>
                  </a:lnTo>
                </a:path>
                <a:path w="205739" h="173989">
                  <a:moveTo>
                    <a:pt x="114299" y="39623"/>
                  </a:moveTo>
                  <a:lnTo>
                    <a:pt x="205739" y="54863"/>
                  </a:lnTo>
                </a:path>
                <a:path w="205739" h="173989">
                  <a:moveTo>
                    <a:pt x="167639" y="0"/>
                  </a:moveTo>
                  <a:lnTo>
                    <a:pt x="152399" y="89915"/>
                  </a:lnTo>
                </a:path>
                <a:path w="205739" h="173989">
                  <a:moveTo>
                    <a:pt x="147827" y="30479"/>
                  </a:moveTo>
                  <a:lnTo>
                    <a:pt x="173735" y="64007"/>
                  </a:lnTo>
                </a:path>
                <a:path w="205739" h="173989">
                  <a:moveTo>
                    <a:pt x="178307" y="32003"/>
                  </a:moveTo>
                  <a:lnTo>
                    <a:pt x="144779" y="57911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4" name="object 134"/>
          <p:cNvGrpSpPr/>
          <p:nvPr/>
        </p:nvGrpSpPr>
        <p:grpSpPr>
          <a:xfrm>
            <a:off x="4748021" y="3944873"/>
            <a:ext cx="304800" cy="643255"/>
            <a:chOff x="4748021" y="3944873"/>
            <a:chExt cx="304800" cy="643255"/>
          </a:xfrm>
        </p:grpSpPr>
        <p:pic>
          <p:nvPicPr>
            <p:cNvPr id="135" name="object 13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48021" y="3944873"/>
              <a:ext cx="304799" cy="306323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754879" y="4282439"/>
              <a:ext cx="292735" cy="300355"/>
            </a:xfrm>
            <a:custGeom>
              <a:avLst/>
              <a:gdLst/>
              <a:ahLst/>
              <a:cxnLst/>
              <a:rect l="l" t="t" r="r" b="b"/>
              <a:pathLst>
                <a:path w="292735" h="300354">
                  <a:moveTo>
                    <a:pt x="74675" y="0"/>
                  </a:moveTo>
                  <a:lnTo>
                    <a:pt x="268223" y="0"/>
                  </a:lnTo>
                  <a:lnTo>
                    <a:pt x="277820" y="1881"/>
                  </a:lnTo>
                  <a:lnTo>
                    <a:pt x="285559" y="7048"/>
                  </a:lnTo>
                  <a:lnTo>
                    <a:pt x="290726" y="14787"/>
                  </a:lnTo>
                  <a:lnTo>
                    <a:pt x="292607" y="24383"/>
                  </a:lnTo>
                  <a:lnTo>
                    <a:pt x="292607" y="187451"/>
                  </a:lnTo>
                </a:path>
                <a:path w="292735" h="300354">
                  <a:moveTo>
                    <a:pt x="0" y="132587"/>
                  </a:moveTo>
                  <a:lnTo>
                    <a:pt x="0" y="284987"/>
                  </a:lnTo>
                  <a:lnTo>
                    <a:pt x="1357" y="292346"/>
                  </a:lnTo>
                  <a:lnTo>
                    <a:pt x="5143" y="298132"/>
                  </a:lnTo>
                  <a:lnTo>
                    <a:pt x="8346" y="300228"/>
                  </a:lnTo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899660" y="4358639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5">
                  <a:moveTo>
                    <a:pt x="60960" y="30480"/>
                  </a:moveTo>
                  <a:lnTo>
                    <a:pt x="49123" y="28079"/>
                  </a:lnTo>
                  <a:lnTo>
                    <a:pt x="39433" y="21539"/>
                  </a:lnTo>
                  <a:lnTo>
                    <a:pt x="32880" y="11836"/>
                  </a:lnTo>
                  <a:lnTo>
                    <a:pt x="30480" y="0"/>
                  </a:lnTo>
                  <a:lnTo>
                    <a:pt x="28067" y="11836"/>
                  </a:lnTo>
                  <a:lnTo>
                    <a:pt x="21526" y="21526"/>
                  </a:lnTo>
                  <a:lnTo>
                    <a:pt x="11823" y="28079"/>
                  </a:lnTo>
                  <a:lnTo>
                    <a:pt x="0" y="30480"/>
                  </a:lnTo>
                  <a:lnTo>
                    <a:pt x="11823" y="32893"/>
                  </a:lnTo>
                  <a:lnTo>
                    <a:pt x="21526" y="39433"/>
                  </a:lnTo>
                  <a:lnTo>
                    <a:pt x="28067" y="49136"/>
                  </a:lnTo>
                  <a:lnTo>
                    <a:pt x="30480" y="60960"/>
                  </a:lnTo>
                  <a:lnTo>
                    <a:pt x="32880" y="49136"/>
                  </a:lnTo>
                  <a:lnTo>
                    <a:pt x="39433" y="39433"/>
                  </a:lnTo>
                  <a:lnTo>
                    <a:pt x="49123" y="32893"/>
                  </a:lnTo>
                  <a:lnTo>
                    <a:pt x="60960" y="30480"/>
                  </a:lnTo>
                  <a:close/>
                </a:path>
                <a:path w="86995" h="93345">
                  <a:moveTo>
                    <a:pt x="67056" y="9144"/>
                  </a:moveTo>
                  <a:lnTo>
                    <a:pt x="60960" y="4572"/>
                  </a:lnTo>
                  <a:lnTo>
                    <a:pt x="56388" y="9144"/>
                  </a:lnTo>
                  <a:lnTo>
                    <a:pt x="60960" y="13716"/>
                  </a:lnTo>
                  <a:lnTo>
                    <a:pt x="67056" y="9144"/>
                  </a:lnTo>
                  <a:close/>
                </a:path>
                <a:path w="86995" h="93345">
                  <a:moveTo>
                    <a:pt x="68580" y="70104"/>
                  </a:moveTo>
                  <a:lnTo>
                    <a:pt x="59220" y="68465"/>
                  </a:lnTo>
                  <a:lnTo>
                    <a:pt x="52006" y="63817"/>
                  </a:lnTo>
                  <a:lnTo>
                    <a:pt x="47358" y="56603"/>
                  </a:lnTo>
                  <a:lnTo>
                    <a:pt x="45720" y="47244"/>
                  </a:lnTo>
                  <a:lnTo>
                    <a:pt x="43853" y="56603"/>
                  </a:lnTo>
                  <a:lnTo>
                    <a:pt x="38849" y="63817"/>
                  </a:lnTo>
                  <a:lnTo>
                    <a:pt x="31572" y="68465"/>
                  </a:lnTo>
                  <a:lnTo>
                    <a:pt x="22860" y="70104"/>
                  </a:lnTo>
                  <a:lnTo>
                    <a:pt x="31572" y="71970"/>
                  </a:lnTo>
                  <a:lnTo>
                    <a:pt x="38849" y="76974"/>
                  </a:lnTo>
                  <a:lnTo>
                    <a:pt x="43853" y="84251"/>
                  </a:lnTo>
                  <a:lnTo>
                    <a:pt x="45720" y="92964"/>
                  </a:lnTo>
                  <a:lnTo>
                    <a:pt x="47358" y="84251"/>
                  </a:lnTo>
                  <a:lnTo>
                    <a:pt x="52006" y="76974"/>
                  </a:lnTo>
                  <a:lnTo>
                    <a:pt x="59220" y="71970"/>
                  </a:lnTo>
                  <a:lnTo>
                    <a:pt x="68580" y="70104"/>
                  </a:lnTo>
                  <a:close/>
                </a:path>
                <a:path w="86995" h="93345">
                  <a:moveTo>
                    <a:pt x="86868" y="25908"/>
                  </a:moveTo>
                  <a:lnTo>
                    <a:pt x="80772" y="21336"/>
                  </a:lnTo>
                  <a:lnTo>
                    <a:pt x="76200" y="25908"/>
                  </a:lnTo>
                  <a:lnTo>
                    <a:pt x="80772" y="32004"/>
                  </a:lnTo>
                  <a:lnTo>
                    <a:pt x="86868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824602" y="4379975"/>
              <a:ext cx="90805" cy="128270"/>
            </a:xfrm>
            <a:custGeom>
              <a:avLst/>
              <a:gdLst/>
              <a:ahLst/>
              <a:cxnLst/>
              <a:rect l="l" t="t" r="r" b="b"/>
              <a:pathLst>
                <a:path w="90804" h="128270">
                  <a:moveTo>
                    <a:pt x="90296" y="82295"/>
                  </a:moveTo>
                  <a:lnTo>
                    <a:pt x="90249" y="76176"/>
                  </a:lnTo>
                  <a:lnTo>
                    <a:pt x="88772" y="65341"/>
                  </a:lnTo>
                  <a:lnTo>
                    <a:pt x="61936" y="18645"/>
                  </a:lnTo>
                  <a:lnTo>
                    <a:pt x="44576" y="0"/>
                  </a:lnTo>
                  <a:lnTo>
                    <a:pt x="42648" y="2024"/>
                  </a:lnTo>
                  <a:lnTo>
                    <a:pt x="17144" y="33527"/>
                  </a:lnTo>
                  <a:lnTo>
                    <a:pt x="761" y="69532"/>
                  </a:lnTo>
                  <a:lnTo>
                    <a:pt x="0" y="80033"/>
                  </a:lnTo>
                  <a:lnTo>
                    <a:pt x="380" y="83819"/>
                  </a:lnTo>
                  <a:lnTo>
                    <a:pt x="3857" y="101012"/>
                  </a:lnTo>
                  <a:lnTo>
                    <a:pt x="13334" y="115061"/>
                  </a:lnTo>
                  <a:lnTo>
                    <a:pt x="27384" y="124539"/>
                  </a:lnTo>
                  <a:lnTo>
                    <a:pt x="44576" y="128015"/>
                  </a:lnTo>
                  <a:lnTo>
                    <a:pt x="62650" y="124539"/>
                  </a:lnTo>
                  <a:lnTo>
                    <a:pt x="77152" y="115061"/>
                  </a:lnTo>
                  <a:lnTo>
                    <a:pt x="86796" y="101012"/>
                  </a:lnTo>
                  <a:lnTo>
                    <a:pt x="90296" y="83819"/>
                  </a:lnTo>
                  <a:lnTo>
                    <a:pt x="90296" y="822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/>
          <p:cNvSpPr txBox="1"/>
          <p:nvPr/>
        </p:nvSpPr>
        <p:spPr>
          <a:xfrm>
            <a:off x="4083649" y="4387384"/>
            <a:ext cx="125095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30">
                <a:solidFill>
                  <a:srgbClr val="010202"/>
                </a:solidFill>
                <a:latin typeface="Tahoma"/>
                <a:cs typeface="Tahoma"/>
              </a:rPr>
              <a:t>49</a:t>
            </a:r>
            <a:r>
              <a:rPr dirty="0" sz="400" spc="-40">
                <a:solidFill>
                  <a:srgbClr val="010202"/>
                </a:solidFill>
                <a:latin typeface="Tahoma"/>
                <a:cs typeface="Tahoma"/>
              </a:rPr>
              <a:t>d</a:t>
            </a:r>
            <a:r>
              <a:rPr dirty="0" sz="400" spc="-20">
                <a:solidFill>
                  <a:srgbClr val="010202"/>
                </a:solidFill>
                <a:latin typeface="Tahoma"/>
                <a:cs typeface="Tahoma"/>
              </a:rPr>
              <a:t>B</a:t>
            </a:r>
            <a:endParaRPr sz="4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216908" y="4399788"/>
            <a:ext cx="9525" cy="59690"/>
          </a:xfrm>
          <a:custGeom>
            <a:avLst/>
            <a:gdLst/>
            <a:ahLst/>
            <a:cxnLst/>
            <a:rect l="l" t="t" r="r" b="b"/>
            <a:pathLst>
              <a:path w="9525" h="59689">
                <a:moveTo>
                  <a:pt x="4571" y="0"/>
                </a:moveTo>
                <a:lnTo>
                  <a:pt x="1928" y="2405"/>
                </a:lnTo>
                <a:lnTo>
                  <a:pt x="571" y="8953"/>
                </a:lnTo>
                <a:lnTo>
                  <a:pt x="71" y="18645"/>
                </a:lnTo>
                <a:lnTo>
                  <a:pt x="0" y="30479"/>
                </a:lnTo>
                <a:lnTo>
                  <a:pt x="71" y="41433"/>
                </a:lnTo>
                <a:lnTo>
                  <a:pt x="571" y="50673"/>
                </a:lnTo>
                <a:lnTo>
                  <a:pt x="1928" y="57054"/>
                </a:lnTo>
                <a:lnTo>
                  <a:pt x="4571" y="59436"/>
                </a:lnTo>
                <a:lnTo>
                  <a:pt x="7215" y="57054"/>
                </a:lnTo>
                <a:lnTo>
                  <a:pt x="8572" y="50673"/>
                </a:lnTo>
                <a:lnTo>
                  <a:pt x="9072" y="41433"/>
                </a:lnTo>
                <a:lnTo>
                  <a:pt x="9143" y="30479"/>
                </a:lnTo>
                <a:lnTo>
                  <a:pt x="9072" y="18645"/>
                </a:lnTo>
                <a:lnTo>
                  <a:pt x="8572" y="8953"/>
                </a:lnTo>
                <a:lnTo>
                  <a:pt x="7215" y="2405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1" name="object 14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12691" y="4689347"/>
            <a:ext cx="1380744" cy="82296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099559" y="4876800"/>
            <a:ext cx="2371343" cy="656844"/>
          </a:xfrm>
          <a:prstGeom prst="rect">
            <a:avLst/>
          </a:prstGeom>
        </p:spPr>
      </p:pic>
      <p:grpSp>
        <p:nvGrpSpPr>
          <p:cNvPr id="143" name="object 143"/>
          <p:cNvGrpSpPr/>
          <p:nvPr/>
        </p:nvGrpSpPr>
        <p:grpSpPr>
          <a:xfrm>
            <a:off x="4098035" y="5629655"/>
            <a:ext cx="1682750" cy="643255"/>
            <a:chOff x="4098035" y="5629655"/>
            <a:chExt cx="1682750" cy="643255"/>
          </a:xfrm>
        </p:grpSpPr>
        <p:pic>
          <p:nvPicPr>
            <p:cNvPr id="144" name="object 1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98035" y="5629655"/>
              <a:ext cx="1331976" cy="64312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37631" y="5856731"/>
              <a:ext cx="342900" cy="71627"/>
            </a:xfrm>
            <a:prstGeom prst="rect">
              <a:avLst/>
            </a:prstGeom>
          </p:spPr>
        </p:pic>
      </p:grpSp>
      <p:sp>
        <p:nvSpPr>
          <p:cNvPr id="146" name="object 146"/>
          <p:cNvSpPr txBox="1"/>
          <p:nvPr/>
        </p:nvSpPr>
        <p:spPr>
          <a:xfrm>
            <a:off x="3999855" y="4842905"/>
            <a:ext cx="67310" cy="14427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47" name="object 14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015740" y="6370320"/>
            <a:ext cx="1522476" cy="7620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101084" y="6556247"/>
            <a:ext cx="1676400" cy="182879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101084" y="6853428"/>
            <a:ext cx="1370076" cy="173736"/>
          </a:xfrm>
          <a:prstGeom prst="rect">
            <a:avLst/>
          </a:prstGeom>
        </p:spPr>
      </p:pic>
      <p:sp>
        <p:nvSpPr>
          <p:cNvPr id="150" name="object 150"/>
          <p:cNvSpPr txBox="1"/>
          <p:nvPr/>
        </p:nvSpPr>
        <p:spPr>
          <a:xfrm>
            <a:off x="3999855" y="6514565"/>
            <a:ext cx="67310" cy="5410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1" name="object 15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012691" y="7139940"/>
            <a:ext cx="1740408" cy="7620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099559" y="7333488"/>
            <a:ext cx="1863852" cy="530351"/>
          </a:xfrm>
          <a:prstGeom prst="rect">
            <a:avLst/>
          </a:prstGeom>
        </p:spPr>
      </p:pic>
      <p:sp>
        <p:nvSpPr>
          <p:cNvPr id="153" name="object 153"/>
          <p:cNvSpPr txBox="1"/>
          <p:nvPr/>
        </p:nvSpPr>
        <p:spPr>
          <a:xfrm>
            <a:off x="3999855" y="7284153"/>
            <a:ext cx="67310" cy="5924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4" name="object 15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098035" y="7981188"/>
            <a:ext cx="1837943" cy="528828"/>
          </a:xfrm>
          <a:prstGeom prst="rect">
            <a:avLst/>
          </a:prstGeom>
        </p:spPr>
      </p:pic>
      <p:sp>
        <p:nvSpPr>
          <p:cNvPr id="155" name="object 155"/>
          <p:cNvSpPr txBox="1"/>
          <p:nvPr/>
        </p:nvSpPr>
        <p:spPr>
          <a:xfrm>
            <a:off x="3999855" y="7933335"/>
            <a:ext cx="67310" cy="5911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5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156" name="object 15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015740" y="9232392"/>
            <a:ext cx="609600" cy="86868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945635" y="1956816"/>
            <a:ext cx="1868424" cy="144780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168895" y="6210300"/>
            <a:ext cx="71627" cy="3116580"/>
          </a:xfrm>
          <a:prstGeom prst="rect">
            <a:avLst/>
          </a:prstGeom>
        </p:spPr>
      </p:pic>
      <p:sp>
        <p:nvSpPr>
          <p:cNvPr id="159" name="object 159"/>
          <p:cNvSpPr txBox="1"/>
          <p:nvPr/>
        </p:nvSpPr>
        <p:spPr>
          <a:xfrm>
            <a:off x="845246" y="9572249"/>
            <a:ext cx="1181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789455" y="9178518"/>
            <a:ext cx="687070" cy="217170"/>
            <a:chOff x="1789455" y="9178518"/>
            <a:chExt cx="687070" cy="217170"/>
          </a:xfrm>
        </p:grpSpPr>
        <p:sp>
          <p:nvSpPr>
            <p:cNvPr id="161" name="object 161"/>
            <p:cNvSpPr/>
            <p:nvPr/>
          </p:nvSpPr>
          <p:spPr>
            <a:xfrm>
              <a:off x="1802155" y="9191218"/>
              <a:ext cx="661670" cy="191770"/>
            </a:xfrm>
            <a:custGeom>
              <a:avLst/>
              <a:gdLst/>
              <a:ahLst/>
              <a:cxnLst/>
              <a:rect l="l" t="t" r="r" b="b"/>
              <a:pathLst>
                <a:path w="661669" h="191770">
                  <a:moveTo>
                    <a:pt x="661466" y="0"/>
                  </a:moveTo>
                  <a:lnTo>
                    <a:pt x="0" y="0"/>
                  </a:lnTo>
                  <a:lnTo>
                    <a:pt x="0" y="191554"/>
                  </a:lnTo>
                  <a:lnTo>
                    <a:pt x="661466" y="191554"/>
                  </a:lnTo>
                  <a:lnTo>
                    <a:pt x="661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802155" y="9191218"/>
              <a:ext cx="661670" cy="191770"/>
            </a:xfrm>
            <a:custGeom>
              <a:avLst/>
              <a:gdLst/>
              <a:ahLst/>
              <a:cxnLst/>
              <a:rect l="l" t="t" r="r" b="b"/>
              <a:pathLst>
                <a:path w="661669" h="191770">
                  <a:moveTo>
                    <a:pt x="0" y="191554"/>
                  </a:moveTo>
                  <a:lnTo>
                    <a:pt x="661466" y="191554"/>
                  </a:lnTo>
                  <a:lnTo>
                    <a:pt x="661466" y="0"/>
                  </a:lnTo>
                  <a:lnTo>
                    <a:pt x="0" y="0"/>
                  </a:lnTo>
                  <a:lnTo>
                    <a:pt x="0" y="191554"/>
                  </a:lnTo>
                  <a:close/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3" name="object 163"/>
          <p:cNvGrpSpPr/>
          <p:nvPr/>
        </p:nvGrpSpPr>
        <p:grpSpPr>
          <a:xfrm>
            <a:off x="4904447" y="9190570"/>
            <a:ext cx="711200" cy="229235"/>
            <a:chOff x="4904447" y="9190570"/>
            <a:chExt cx="711200" cy="229235"/>
          </a:xfrm>
        </p:grpSpPr>
        <p:sp>
          <p:nvSpPr>
            <p:cNvPr id="164" name="object 164"/>
            <p:cNvSpPr/>
            <p:nvPr/>
          </p:nvSpPr>
          <p:spPr>
            <a:xfrm>
              <a:off x="4917147" y="9203270"/>
              <a:ext cx="685800" cy="203835"/>
            </a:xfrm>
            <a:custGeom>
              <a:avLst/>
              <a:gdLst/>
              <a:ahLst/>
              <a:cxnLst/>
              <a:rect l="l" t="t" r="r" b="b"/>
              <a:pathLst>
                <a:path w="685800" h="203834">
                  <a:moveTo>
                    <a:pt x="685558" y="0"/>
                  </a:moveTo>
                  <a:lnTo>
                    <a:pt x="0" y="0"/>
                  </a:lnTo>
                  <a:lnTo>
                    <a:pt x="0" y="203606"/>
                  </a:lnTo>
                  <a:lnTo>
                    <a:pt x="685558" y="203606"/>
                  </a:lnTo>
                  <a:lnTo>
                    <a:pt x="6855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917147" y="9203270"/>
              <a:ext cx="685800" cy="203835"/>
            </a:xfrm>
            <a:custGeom>
              <a:avLst/>
              <a:gdLst/>
              <a:ahLst/>
              <a:cxnLst/>
              <a:rect l="l" t="t" r="r" b="b"/>
              <a:pathLst>
                <a:path w="685800" h="203834">
                  <a:moveTo>
                    <a:pt x="0" y="203606"/>
                  </a:moveTo>
                  <a:lnTo>
                    <a:pt x="685558" y="203606"/>
                  </a:lnTo>
                  <a:lnTo>
                    <a:pt x="685558" y="0"/>
                  </a:lnTo>
                  <a:lnTo>
                    <a:pt x="0" y="0"/>
                  </a:lnTo>
                  <a:lnTo>
                    <a:pt x="0" y="203606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2021-02-24T08:16:41Z</dcterms:created>
  <dcterms:modified xsi:type="dcterms:W3CDTF">2021-02-24T08:16:41Z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2021-02-24T00:00:00Z</vt:filetime>
  </property>
  <property fmtid="{D5CDD505-2E9C-101B-9397-08002B2CF9AE}" pid="3" name="LastSaved">
    <vt:filetime>2021-02-24T00:00:00Z</vt:filetime>
  </property>
</Properties>
</file>