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60" y="-15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54684"/>
            <a:ext cx="2070100" cy="612140"/>
          </a:xfrm>
          <a:custGeom>
            <a:avLst/>
            <a:gdLst/>
            <a:ahLst/>
            <a:cxnLst/>
            <a:rect l="l" t="t" r="r" b="b"/>
            <a:pathLst>
              <a:path w="2070100" h="612140">
                <a:moveTo>
                  <a:pt x="2069998" y="0"/>
                </a:moveTo>
                <a:lnTo>
                  <a:pt x="0" y="0"/>
                </a:lnTo>
                <a:lnTo>
                  <a:pt x="0" y="612000"/>
                </a:lnTo>
                <a:lnTo>
                  <a:pt x="2069998" y="612000"/>
                </a:lnTo>
                <a:lnTo>
                  <a:pt x="2069998" y="0"/>
                </a:lnTo>
                <a:close/>
              </a:path>
            </a:pathLst>
          </a:custGeom>
          <a:solidFill>
            <a:srgbClr val="E11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802982"/>
            <a:ext cx="131063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://www.hafele.com/" TargetMode="Externa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fele.com.vn/" TargetMode="External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6.png"/><Relationship Id="rId4" Type="http://schemas.openxmlformats.org/officeDocument/2006/relationships/image" Target="../media/image42.png"/><Relationship Id="rId9" Type="http://schemas.openxmlformats.org/officeDocument/2006/relationships/hyperlink" Target="mailto:info@hafele.com.v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994" y="2268004"/>
            <a:ext cx="6587998" cy="6479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268004"/>
            <a:ext cx="648004" cy="647999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48004" y="2268004"/>
            <a:ext cx="324485" cy="6480175"/>
            <a:chOff x="648004" y="2268004"/>
            <a:chExt cx="324485" cy="6480175"/>
          </a:xfrm>
        </p:grpSpPr>
        <p:sp>
          <p:nvSpPr>
            <p:cNvPr id="5" name="object 5"/>
            <p:cNvSpPr/>
            <p:nvPr/>
          </p:nvSpPr>
          <p:spPr>
            <a:xfrm>
              <a:off x="756005" y="2268004"/>
              <a:ext cx="216535" cy="6480175"/>
            </a:xfrm>
            <a:custGeom>
              <a:avLst/>
              <a:gdLst/>
              <a:ahLst/>
              <a:cxnLst/>
              <a:rect l="l" t="t" r="r" b="b"/>
              <a:pathLst>
                <a:path w="216534" h="6480175">
                  <a:moveTo>
                    <a:pt x="216001" y="0"/>
                  </a:moveTo>
                  <a:lnTo>
                    <a:pt x="0" y="0"/>
                  </a:lnTo>
                  <a:lnTo>
                    <a:pt x="0" y="6479997"/>
                  </a:lnTo>
                  <a:lnTo>
                    <a:pt x="216001" y="6479997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E11837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8004" y="2268004"/>
              <a:ext cx="108585" cy="6480175"/>
            </a:xfrm>
            <a:custGeom>
              <a:avLst/>
              <a:gdLst/>
              <a:ahLst/>
              <a:cxnLst/>
              <a:rect l="l" t="t" r="r" b="b"/>
              <a:pathLst>
                <a:path w="108584" h="6480175">
                  <a:moveTo>
                    <a:pt x="108000" y="0"/>
                  </a:moveTo>
                  <a:lnTo>
                    <a:pt x="0" y="0"/>
                  </a:lnTo>
                  <a:lnTo>
                    <a:pt x="0" y="6479997"/>
                  </a:lnTo>
                  <a:lnTo>
                    <a:pt x="108000" y="6479997"/>
                  </a:lnTo>
                  <a:lnTo>
                    <a:pt x="108000" y="0"/>
                  </a:lnTo>
                  <a:close/>
                </a:path>
              </a:pathLst>
            </a:custGeom>
            <a:solidFill>
              <a:srgbClr val="3E484A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85300" y="8902090"/>
            <a:ext cx="606171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E11837"/>
                </a:solidFill>
                <a:latin typeface="Verdana"/>
                <a:cs typeface="Verdana"/>
              </a:rPr>
              <a:t>PP9100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30" dirty="0">
                <a:solidFill>
                  <a:srgbClr val="E11837"/>
                </a:solidFill>
                <a:latin typeface="Verdana"/>
                <a:cs typeface="Verdana"/>
              </a:rPr>
              <a:t>KHÓA</a:t>
            </a:r>
            <a:r>
              <a:rPr sz="2400" spc="-165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E11837"/>
                </a:solidFill>
                <a:latin typeface="Verdana"/>
                <a:cs typeface="Verdana"/>
              </a:rPr>
              <a:t>ĐIỆN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E11837"/>
                </a:solidFill>
                <a:latin typeface="Verdana"/>
                <a:cs typeface="Verdana"/>
              </a:rPr>
              <a:t>TỬ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E11837"/>
                </a:solidFill>
                <a:latin typeface="Verdana"/>
                <a:cs typeface="Verdana"/>
              </a:rPr>
              <a:t>NHẬN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E11837"/>
                </a:solidFill>
                <a:latin typeface="Verdana"/>
                <a:cs typeface="Verdana"/>
              </a:rPr>
              <a:t>DIỆN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E11837"/>
                </a:solidFill>
                <a:latin typeface="Verdana"/>
                <a:cs typeface="Verdana"/>
              </a:rPr>
              <a:t>KHUÔN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E11837"/>
                </a:solidFill>
                <a:latin typeface="Verdana"/>
                <a:cs typeface="Verdana"/>
              </a:rPr>
              <a:t>MẶT</a:t>
            </a:r>
            <a:r>
              <a:rPr sz="2400" spc="-160" dirty="0">
                <a:solidFill>
                  <a:srgbClr val="E11837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E11837"/>
                </a:solidFill>
                <a:latin typeface="Verdana"/>
                <a:cs typeface="Verdana"/>
              </a:rPr>
              <a:t>3D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600" dirty="0">
                <a:latin typeface="Trebuchet MS"/>
                <a:cs typeface="Trebuchet MS"/>
              </a:rPr>
              <a:t>THE</a:t>
            </a:r>
            <a:r>
              <a:rPr sz="1600" spc="210" dirty="0">
                <a:latin typeface="Trebuchet MS"/>
                <a:cs typeface="Trebuchet MS"/>
              </a:rPr>
              <a:t> </a:t>
            </a:r>
            <a:r>
              <a:rPr sz="1600" spc="105" dirty="0">
                <a:latin typeface="Trebuchet MS"/>
                <a:cs typeface="Trebuchet MS"/>
              </a:rPr>
              <a:t>3D</a:t>
            </a:r>
            <a:r>
              <a:rPr sz="1600" spc="215" dirty="0">
                <a:latin typeface="Trebuchet MS"/>
                <a:cs typeface="Trebuchet MS"/>
              </a:rPr>
              <a:t> </a:t>
            </a:r>
            <a:r>
              <a:rPr sz="1600" spc="60" dirty="0">
                <a:latin typeface="Trebuchet MS"/>
                <a:cs typeface="Trebuchet MS"/>
              </a:rPr>
              <a:t>FACE</a:t>
            </a:r>
            <a:r>
              <a:rPr sz="1600" spc="210" dirty="0">
                <a:latin typeface="Trebuchet MS"/>
                <a:cs typeface="Trebuchet MS"/>
              </a:rPr>
              <a:t> </a:t>
            </a:r>
            <a:r>
              <a:rPr sz="1600" spc="80" dirty="0">
                <a:latin typeface="Trebuchet MS"/>
                <a:cs typeface="Trebuchet MS"/>
              </a:rPr>
              <a:t>RECOGNITION</a:t>
            </a:r>
            <a:r>
              <a:rPr sz="1600" spc="2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DIGITAL</a:t>
            </a:r>
            <a:r>
              <a:rPr sz="1600" spc="215" dirty="0">
                <a:latin typeface="Trebuchet MS"/>
                <a:cs typeface="Trebuchet MS"/>
              </a:rPr>
              <a:t> </a:t>
            </a:r>
            <a:r>
              <a:rPr sz="1600" spc="150" dirty="0">
                <a:latin typeface="Trebuchet MS"/>
                <a:cs typeface="Trebuchet MS"/>
              </a:rPr>
              <a:t>DOOR</a:t>
            </a:r>
            <a:r>
              <a:rPr sz="1600" spc="210" dirty="0">
                <a:latin typeface="Trebuchet MS"/>
                <a:cs typeface="Trebuchet MS"/>
              </a:rPr>
              <a:t> </a:t>
            </a:r>
            <a:r>
              <a:rPr sz="1600" spc="105" dirty="0">
                <a:latin typeface="Trebuchet MS"/>
                <a:cs typeface="Trebuchet MS"/>
              </a:rPr>
              <a:t>LOCK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0988" y="7595174"/>
            <a:ext cx="170180" cy="912494"/>
          </a:xfrm>
          <a:prstGeom prst="rect">
            <a:avLst/>
          </a:prstGeom>
        </p:spPr>
        <p:txBody>
          <a:bodyPr vert="vert270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900" spc="-40" dirty="0">
                <a:solidFill>
                  <a:srgbClr val="FFFFFF"/>
                </a:solidFill>
                <a:latin typeface="Verdana"/>
                <a:cs typeface="Verdana"/>
                <a:hlinkClick r:id="rId4"/>
              </a:rPr>
              <a:t>www.hafele.com</a:t>
            </a:r>
            <a:endParaRPr sz="9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92009" y="7610970"/>
            <a:ext cx="1292860" cy="383540"/>
            <a:chOff x="1092009" y="7610970"/>
            <a:chExt cx="1292860" cy="383540"/>
          </a:xfrm>
        </p:grpSpPr>
        <p:sp>
          <p:nvSpPr>
            <p:cNvPr id="10" name="object 10"/>
            <p:cNvSpPr/>
            <p:nvPr/>
          </p:nvSpPr>
          <p:spPr>
            <a:xfrm>
              <a:off x="1100531" y="7619504"/>
              <a:ext cx="1275715" cy="366395"/>
            </a:xfrm>
            <a:custGeom>
              <a:avLst/>
              <a:gdLst/>
              <a:ahLst/>
              <a:cxnLst/>
              <a:rect l="l" t="t" r="r" b="b"/>
              <a:pathLst>
                <a:path w="1275714" h="366395">
                  <a:moveTo>
                    <a:pt x="1238948" y="0"/>
                  </a:moveTo>
                  <a:lnTo>
                    <a:pt x="36779" y="0"/>
                  </a:lnTo>
                  <a:lnTo>
                    <a:pt x="22470" y="2890"/>
                  </a:lnTo>
                  <a:lnTo>
                    <a:pt x="10779" y="10769"/>
                  </a:lnTo>
                  <a:lnTo>
                    <a:pt x="2892" y="22449"/>
                  </a:lnTo>
                  <a:lnTo>
                    <a:pt x="0" y="36741"/>
                  </a:lnTo>
                  <a:lnTo>
                    <a:pt x="0" y="329387"/>
                  </a:lnTo>
                  <a:lnTo>
                    <a:pt x="2892" y="343671"/>
                  </a:lnTo>
                  <a:lnTo>
                    <a:pt x="10779" y="355333"/>
                  </a:lnTo>
                  <a:lnTo>
                    <a:pt x="22470" y="363194"/>
                  </a:lnTo>
                  <a:lnTo>
                    <a:pt x="36779" y="366077"/>
                  </a:lnTo>
                  <a:lnTo>
                    <a:pt x="1238961" y="366077"/>
                  </a:lnTo>
                  <a:lnTo>
                    <a:pt x="1253267" y="363194"/>
                  </a:lnTo>
                  <a:lnTo>
                    <a:pt x="1264940" y="355333"/>
                  </a:lnTo>
                  <a:lnTo>
                    <a:pt x="1272806" y="343671"/>
                  </a:lnTo>
                  <a:lnTo>
                    <a:pt x="1275689" y="329387"/>
                  </a:lnTo>
                  <a:lnTo>
                    <a:pt x="1275676" y="36741"/>
                  </a:lnTo>
                  <a:lnTo>
                    <a:pt x="1272795" y="22449"/>
                  </a:lnTo>
                  <a:lnTo>
                    <a:pt x="1264932" y="10769"/>
                  </a:lnTo>
                  <a:lnTo>
                    <a:pt x="1253259" y="2890"/>
                  </a:lnTo>
                  <a:lnTo>
                    <a:pt x="1238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92009" y="7610970"/>
              <a:ext cx="1292860" cy="383540"/>
            </a:xfrm>
            <a:custGeom>
              <a:avLst/>
              <a:gdLst/>
              <a:ahLst/>
              <a:cxnLst/>
              <a:rect l="l" t="t" r="r" b="b"/>
              <a:pathLst>
                <a:path w="1292860" h="383540">
                  <a:moveTo>
                    <a:pt x="1247470" y="0"/>
                  </a:moveTo>
                  <a:lnTo>
                    <a:pt x="45313" y="0"/>
                  </a:lnTo>
                  <a:lnTo>
                    <a:pt x="27694" y="3565"/>
                  </a:lnTo>
                  <a:lnTo>
                    <a:pt x="13288" y="13281"/>
                  </a:lnTo>
                  <a:lnTo>
                    <a:pt x="3567" y="27678"/>
                  </a:lnTo>
                  <a:lnTo>
                    <a:pt x="0" y="45288"/>
                  </a:lnTo>
                  <a:lnTo>
                    <a:pt x="0" y="337921"/>
                  </a:lnTo>
                  <a:lnTo>
                    <a:pt x="3567" y="355518"/>
                  </a:lnTo>
                  <a:lnTo>
                    <a:pt x="13288" y="369898"/>
                  </a:lnTo>
                  <a:lnTo>
                    <a:pt x="27694" y="379600"/>
                  </a:lnTo>
                  <a:lnTo>
                    <a:pt x="45313" y="383158"/>
                  </a:lnTo>
                  <a:lnTo>
                    <a:pt x="1247482" y="383158"/>
                  </a:lnTo>
                  <a:lnTo>
                    <a:pt x="1265092" y="379600"/>
                  </a:lnTo>
                  <a:lnTo>
                    <a:pt x="1279501" y="369898"/>
                  </a:lnTo>
                  <a:lnTo>
                    <a:pt x="1289225" y="355518"/>
                  </a:lnTo>
                  <a:lnTo>
                    <a:pt x="1292783" y="337921"/>
                  </a:lnTo>
                  <a:lnTo>
                    <a:pt x="1292783" y="45288"/>
                  </a:lnTo>
                  <a:lnTo>
                    <a:pt x="1289211" y="27678"/>
                  </a:lnTo>
                  <a:lnTo>
                    <a:pt x="1279480" y="13281"/>
                  </a:lnTo>
                  <a:lnTo>
                    <a:pt x="1265073" y="3565"/>
                  </a:lnTo>
                  <a:lnTo>
                    <a:pt x="1247470" y="0"/>
                  </a:lnTo>
                  <a:close/>
                </a:path>
              </a:pathLst>
            </a:custGeom>
            <a:solidFill>
              <a:srgbClr val="A7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00531" y="7619504"/>
              <a:ext cx="1275715" cy="366395"/>
            </a:xfrm>
            <a:custGeom>
              <a:avLst/>
              <a:gdLst/>
              <a:ahLst/>
              <a:cxnLst/>
              <a:rect l="l" t="t" r="r" b="b"/>
              <a:pathLst>
                <a:path w="1275714" h="366395">
                  <a:moveTo>
                    <a:pt x="1238948" y="0"/>
                  </a:moveTo>
                  <a:lnTo>
                    <a:pt x="36779" y="0"/>
                  </a:lnTo>
                  <a:lnTo>
                    <a:pt x="22470" y="2890"/>
                  </a:lnTo>
                  <a:lnTo>
                    <a:pt x="10779" y="10769"/>
                  </a:lnTo>
                  <a:lnTo>
                    <a:pt x="2892" y="22449"/>
                  </a:lnTo>
                  <a:lnTo>
                    <a:pt x="0" y="36741"/>
                  </a:lnTo>
                  <a:lnTo>
                    <a:pt x="0" y="329387"/>
                  </a:lnTo>
                  <a:lnTo>
                    <a:pt x="2892" y="343671"/>
                  </a:lnTo>
                  <a:lnTo>
                    <a:pt x="10779" y="355333"/>
                  </a:lnTo>
                  <a:lnTo>
                    <a:pt x="22470" y="363194"/>
                  </a:lnTo>
                  <a:lnTo>
                    <a:pt x="36779" y="366077"/>
                  </a:lnTo>
                  <a:lnTo>
                    <a:pt x="1238961" y="366077"/>
                  </a:lnTo>
                  <a:lnTo>
                    <a:pt x="1253267" y="363194"/>
                  </a:lnTo>
                  <a:lnTo>
                    <a:pt x="1264940" y="355333"/>
                  </a:lnTo>
                  <a:lnTo>
                    <a:pt x="1272806" y="343671"/>
                  </a:lnTo>
                  <a:lnTo>
                    <a:pt x="1275689" y="329387"/>
                  </a:lnTo>
                  <a:lnTo>
                    <a:pt x="1275676" y="36741"/>
                  </a:lnTo>
                  <a:lnTo>
                    <a:pt x="1272795" y="22449"/>
                  </a:lnTo>
                  <a:lnTo>
                    <a:pt x="1264932" y="10769"/>
                  </a:lnTo>
                  <a:lnTo>
                    <a:pt x="1253259" y="2890"/>
                  </a:lnTo>
                  <a:lnTo>
                    <a:pt x="1238948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5576" y="7610983"/>
              <a:ext cx="689229" cy="38313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5189" y="7670546"/>
              <a:ext cx="198256" cy="24442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98549" y="7673759"/>
              <a:ext cx="763904" cy="276352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092009" y="8147888"/>
            <a:ext cx="1292860" cy="383540"/>
            <a:chOff x="1092009" y="8147888"/>
            <a:chExt cx="1292860" cy="383540"/>
          </a:xfrm>
        </p:grpSpPr>
        <p:sp>
          <p:nvSpPr>
            <p:cNvPr id="17" name="object 17"/>
            <p:cNvSpPr/>
            <p:nvPr/>
          </p:nvSpPr>
          <p:spPr>
            <a:xfrm>
              <a:off x="1100531" y="8156423"/>
              <a:ext cx="1275715" cy="366395"/>
            </a:xfrm>
            <a:custGeom>
              <a:avLst/>
              <a:gdLst/>
              <a:ahLst/>
              <a:cxnLst/>
              <a:rect l="l" t="t" r="r" b="b"/>
              <a:pathLst>
                <a:path w="1275714" h="366395">
                  <a:moveTo>
                    <a:pt x="1238948" y="0"/>
                  </a:moveTo>
                  <a:lnTo>
                    <a:pt x="36779" y="0"/>
                  </a:lnTo>
                  <a:lnTo>
                    <a:pt x="22470" y="2890"/>
                  </a:lnTo>
                  <a:lnTo>
                    <a:pt x="10779" y="10769"/>
                  </a:lnTo>
                  <a:lnTo>
                    <a:pt x="2892" y="22449"/>
                  </a:lnTo>
                  <a:lnTo>
                    <a:pt x="0" y="36741"/>
                  </a:lnTo>
                  <a:lnTo>
                    <a:pt x="0" y="329387"/>
                  </a:lnTo>
                  <a:lnTo>
                    <a:pt x="2892" y="343671"/>
                  </a:lnTo>
                  <a:lnTo>
                    <a:pt x="10779" y="355333"/>
                  </a:lnTo>
                  <a:lnTo>
                    <a:pt x="22470" y="363194"/>
                  </a:lnTo>
                  <a:lnTo>
                    <a:pt x="36779" y="366077"/>
                  </a:lnTo>
                  <a:lnTo>
                    <a:pt x="1238961" y="366077"/>
                  </a:lnTo>
                  <a:lnTo>
                    <a:pt x="1253267" y="363194"/>
                  </a:lnTo>
                  <a:lnTo>
                    <a:pt x="1264940" y="355333"/>
                  </a:lnTo>
                  <a:lnTo>
                    <a:pt x="1272806" y="343671"/>
                  </a:lnTo>
                  <a:lnTo>
                    <a:pt x="1275689" y="329387"/>
                  </a:lnTo>
                  <a:lnTo>
                    <a:pt x="1275676" y="36741"/>
                  </a:lnTo>
                  <a:lnTo>
                    <a:pt x="1272795" y="22449"/>
                  </a:lnTo>
                  <a:lnTo>
                    <a:pt x="1264932" y="10769"/>
                  </a:lnTo>
                  <a:lnTo>
                    <a:pt x="1253259" y="2890"/>
                  </a:lnTo>
                  <a:lnTo>
                    <a:pt x="1238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92009" y="8147888"/>
              <a:ext cx="1292860" cy="383540"/>
            </a:xfrm>
            <a:custGeom>
              <a:avLst/>
              <a:gdLst/>
              <a:ahLst/>
              <a:cxnLst/>
              <a:rect l="l" t="t" r="r" b="b"/>
              <a:pathLst>
                <a:path w="1292860" h="383540">
                  <a:moveTo>
                    <a:pt x="1247470" y="0"/>
                  </a:moveTo>
                  <a:lnTo>
                    <a:pt x="45313" y="0"/>
                  </a:lnTo>
                  <a:lnTo>
                    <a:pt x="27694" y="3565"/>
                  </a:lnTo>
                  <a:lnTo>
                    <a:pt x="13288" y="13281"/>
                  </a:lnTo>
                  <a:lnTo>
                    <a:pt x="3567" y="27678"/>
                  </a:lnTo>
                  <a:lnTo>
                    <a:pt x="0" y="45288"/>
                  </a:lnTo>
                  <a:lnTo>
                    <a:pt x="0" y="337921"/>
                  </a:lnTo>
                  <a:lnTo>
                    <a:pt x="3567" y="355518"/>
                  </a:lnTo>
                  <a:lnTo>
                    <a:pt x="13288" y="369898"/>
                  </a:lnTo>
                  <a:lnTo>
                    <a:pt x="27694" y="379600"/>
                  </a:lnTo>
                  <a:lnTo>
                    <a:pt x="45313" y="383159"/>
                  </a:lnTo>
                  <a:lnTo>
                    <a:pt x="1247482" y="383159"/>
                  </a:lnTo>
                  <a:lnTo>
                    <a:pt x="1265092" y="379600"/>
                  </a:lnTo>
                  <a:lnTo>
                    <a:pt x="1279501" y="369898"/>
                  </a:lnTo>
                  <a:lnTo>
                    <a:pt x="1289225" y="355518"/>
                  </a:lnTo>
                  <a:lnTo>
                    <a:pt x="1292783" y="337921"/>
                  </a:lnTo>
                  <a:lnTo>
                    <a:pt x="1292783" y="45288"/>
                  </a:lnTo>
                  <a:lnTo>
                    <a:pt x="1289211" y="27678"/>
                  </a:lnTo>
                  <a:lnTo>
                    <a:pt x="1279480" y="13281"/>
                  </a:lnTo>
                  <a:lnTo>
                    <a:pt x="1265073" y="3565"/>
                  </a:lnTo>
                  <a:lnTo>
                    <a:pt x="1247470" y="0"/>
                  </a:lnTo>
                  <a:close/>
                </a:path>
              </a:pathLst>
            </a:custGeom>
            <a:solidFill>
              <a:srgbClr val="A7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00531" y="8156423"/>
              <a:ext cx="1275715" cy="366395"/>
            </a:xfrm>
            <a:custGeom>
              <a:avLst/>
              <a:gdLst/>
              <a:ahLst/>
              <a:cxnLst/>
              <a:rect l="l" t="t" r="r" b="b"/>
              <a:pathLst>
                <a:path w="1275714" h="366395">
                  <a:moveTo>
                    <a:pt x="1238948" y="0"/>
                  </a:moveTo>
                  <a:lnTo>
                    <a:pt x="36779" y="0"/>
                  </a:lnTo>
                  <a:lnTo>
                    <a:pt x="22470" y="2890"/>
                  </a:lnTo>
                  <a:lnTo>
                    <a:pt x="10779" y="10769"/>
                  </a:lnTo>
                  <a:lnTo>
                    <a:pt x="2892" y="22449"/>
                  </a:lnTo>
                  <a:lnTo>
                    <a:pt x="0" y="36741"/>
                  </a:lnTo>
                  <a:lnTo>
                    <a:pt x="0" y="329387"/>
                  </a:lnTo>
                  <a:lnTo>
                    <a:pt x="2892" y="343671"/>
                  </a:lnTo>
                  <a:lnTo>
                    <a:pt x="10779" y="355333"/>
                  </a:lnTo>
                  <a:lnTo>
                    <a:pt x="22470" y="363194"/>
                  </a:lnTo>
                  <a:lnTo>
                    <a:pt x="36779" y="366077"/>
                  </a:lnTo>
                  <a:lnTo>
                    <a:pt x="1238961" y="366077"/>
                  </a:lnTo>
                  <a:lnTo>
                    <a:pt x="1253267" y="363194"/>
                  </a:lnTo>
                  <a:lnTo>
                    <a:pt x="1264940" y="355333"/>
                  </a:lnTo>
                  <a:lnTo>
                    <a:pt x="1272806" y="343671"/>
                  </a:lnTo>
                  <a:lnTo>
                    <a:pt x="1275689" y="329387"/>
                  </a:lnTo>
                  <a:lnTo>
                    <a:pt x="1275676" y="36741"/>
                  </a:lnTo>
                  <a:lnTo>
                    <a:pt x="1272795" y="22449"/>
                  </a:lnTo>
                  <a:lnTo>
                    <a:pt x="1264932" y="10769"/>
                  </a:lnTo>
                  <a:lnTo>
                    <a:pt x="1253259" y="2890"/>
                  </a:lnTo>
                  <a:lnTo>
                    <a:pt x="1238948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95576" y="8147888"/>
              <a:ext cx="689229" cy="38315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82474" y="8213941"/>
              <a:ext cx="1133764" cy="279463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1092009" y="6447980"/>
            <a:ext cx="692150" cy="692150"/>
            <a:chOff x="1092009" y="6447980"/>
            <a:chExt cx="692150" cy="692150"/>
          </a:xfrm>
        </p:grpSpPr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92009" y="6447980"/>
              <a:ext cx="692048" cy="69203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463878" y="6776351"/>
              <a:ext cx="320675" cy="363855"/>
            </a:xfrm>
            <a:custGeom>
              <a:avLst/>
              <a:gdLst/>
              <a:ahLst/>
              <a:cxnLst/>
              <a:rect l="l" t="t" r="r" b="b"/>
              <a:pathLst>
                <a:path w="320675" h="363854">
                  <a:moveTo>
                    <a:pt x="128498" y="12"/>
                  </a:moveTo>
                  <a:lnTo>
                    <a:pt x="43522" y="12"/>
                  </a:lnTo>
                  <a:lnTo>
                    <a:pt x="43522" y="84975"/>
                  </a:lnTo>
                  <a:lnTo>
                    <a:pt x="128498" y="84975"/>
                  </a:lnTo>
                  <a:lnTo>
                    <a:pt x="128498" y="12"/>
                  </a:lnTo>
                  <a:close/>
                </a:path>
                <a:path w="320675" h="363854">
                  <a:moveTo>
                    <a:pt x="320167" y="82740"/>
                  </a:moveTo>
                  <a:lnTo>
                    <a:pt x="308648" y="62420"/>
                  </a:lnTo>
                  <a:lnTo>
                    <a:pt x="308648" y="215087"/>
                  </a:lnTo>
                  <a:lnTo>
                    <a:pt x="170751" y="215087"/>
                  </a:lnTo>
                  <a:lnTo>
                    <a:pt x="240982" y="94234"/>
                  </a:lnTo>
                  <a:lnTo>
                    <a:pt x="308648" y="215087"/>
                  </a:lnTo>
                  <a:lnTo>
                    <a:pt x="308648" y="62420"/>
                  </a:lnTo>
                  <a:lnTo>
                    <a:pt x="273278" y="0"/>
                  </a:lnTo>
                  <a:lnTo>
                    <a:pt x="208153" y="0"/>
                  </a:lnTo>
                  <a:lnTo>
                    <a:pt x="0" y="363664"/>
                  </a:lnTo>
                  <a:lnTo>
                    <a:pt x="100050" y="363664"/>
                  </a:lnTo>
                  <a:lnTo>
                    <a:pt x="143471" y="287083"/>
                  </a:lnTo>
                  <a:lnTo>
                    <a:pt x="296862" y="287083"/>
                  </a:lnTo>
                  <a:lnTo>
                    <a:pt x="312242" y="257352"/>
                  </a:lnTo>
                  <a:lnTo>
                    <a:pt x="319062" y="215087"/>
                  </a:lnTo>
                  <a:lnTo>
                    <a:pt x="320167" y="208203"/>
                  </a:lnTo>
                  <a:lnTo>
                    <a:pt x="320167" y="94234"/>
                  </a:lnTo>
                  <a:lnTo>
                    <a:pt x="320167" y="82740"/>
                  </a:lnTo>
                  <a:close/>
                </a:path>
              </a:pathLst>
            </a:custGeom>
            <a:solidFill>
              <a:srgbClr val="8D24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59877" y="6564211"/>
              <a:ext cx="99034" cy="99034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98852" y="6566598"/>
              <a:ext cx="478790" cy="455295"/>
            </a:xfrm>
            <a:custGeom>
              <a:avLst/>
              <a:gdLst/>
              <a:ahLst/>
              <a:cxnLst/>
              <a:rect l="l" t="t" r="r" b="b"/>
              <a:pathLst>
                <a:path w="478789" h="455295">
                  <a:moveTo>
                    <a:pt x="239182" y="0"/>
                  </a:moveTo>
                  <a:lnTo>
                    <a:pt x="7977" y="202057"/>
                  </a:lnTo>
                  <a:lnTo>
                    <a:pt x="0" y="221786"/>
                  </a:lnTo>
                  <a:lnTo>
                    <a:pt x="1627" y="229057"/>
                  </a:lnTo>
                  <a:lnTo>
                    <a:pt x="5319" y="235518"/>
                  </a:lnTo>
                  <a:lnTo>
                    <a:pt x="10616" y="240460"/>
                  </a:lnTo>
                  <a:lnTo>
                    <a:pt x="17136" y="243617"/>
                  </a:lnTo>
                  <a:lnTo>
                    <a:pt x="24500" y="244729"/>
                  </a:lnTo>
                  <a:lnTo>
                    <a:pt x="58790" y="244729"/>
                  </a:lnTo>
                  <a:lnTo>
                    <a:pt x="58790" y="448487"/>
                  </a:lnTo>
                  <a:lnTo>
                    <a:pt x="65089" y="454787"/>
                  </a:lnTo>
                  <a:lnTo>
                    <a:pt x="413272" y="454787"/>
                  </a:lnTo>
                  <a:lnTo>
                    <a:pt x="419572" y="448487"/>
                  </a:lnTo>
                  <a:lnTo>
                    <a:pt x="419572" y="414223"/>
                  </a:lnTo>
                  <a:lnTo>
                    <a:pt x="266740" y="414223"/>
                  </a:lnTo>
                  <a:lnTo>
                    <a:pt x="256767" y="412212"/>
                  </a:lnTo>
                  <a:lnTo>
                    <a:pt x="248634" y="406731"/>
                  </a:lnTo>
                  <a:lnTo>
                    <a:pt x="243156" y="398605"/>
                  </a:lnTo>
                  <a:lnTo>
                    <a:pt x="241149" y="388658"/>
                  </a:lnTo>
                  <a:lnTo>
                    <a:pt x="242158" y="381564"/>
                  </a:lnTo>
                  <a:lnTo>
                    <a:pt x="244991" y="375261"/>
                  </a:lnTo>
                  <a:lnTo>
                    <a:pt x="249357" y="370007"/>
                  </a:lnTo>
                  <a:lnTo>
                    <a:pt x="254967" y="366064"/>
                  </a:lnTo>
                  <a:lnTo>
                    <a:pt x="249473" y="342061"/>
                  </a:lnTo>
                  <a:lnTo>
                    <a:pt x="123001" y="342061"/>
                  </a:lnTo>
                  <a:lnTo>
                    <a:pt x="113043" y="340051"/>
                  </a:lnTo>
                  <a:lnTo>
                    <a:pt x="104918" y="334567"/>
                  </a:lnTo>
                  <a:lnTo>
                    <a:pt x="99443" y="326433"/>
                  </a:lnTo>
                  <a:lnTo>
                    <a:pt x="97436" y="316471"/>
                  </a:lnTo>
                  <a:lnTo>
                    <a:pt x="99443" y="306513"/>
                  </a:lnTo>
                  <a:lnTo>
                    <a:pt x="104918" y="298388"/>
                  </a:lnTo>
                  <a:lnTo>
                    <a:pt x="113043" y="292912"/>
                  </a:lnTo>
                  <a:lnTo>
                    <a:pt x="123001" y="290906"/>
                  </a:lnTo>
                  <a:lnTo>
                    <a:pt x="179013" y="290906"/>
                  </a:lnTo>
                  <a:lnTo>
                    <a:pt x="184012" y="289229"/>
                  </a:lnTo>
                  <a:lnTo>
                    <a:pt x="199788" y="289229"/>
                  </a:lnTo>
                  <a:lnTo>
                    <a:pt x="197296" y="276885"/>
                  </a:lnTo>
                  <a:lnTo>
                    <a:pt x="200744" y="259821"/>
                  </a:lnTo>
                  <a:lnTo>
                    <a:pt x="210145" y="245881"/>
                  </a:lnTo>
                  <a:lnTo>
                    <a:pt x="216317" y="241719"/>
                  </a:lnTo>
                  <a:lnTo>
                    <a:pt x="194566" y="241719"/>
                  </a:lnTo>
                  <a:lnTo>
                    <a:pt x="181513" y="229387"/>
                  </a:lnTo>
                  <a:lnTo>
                    <a:pt x="163819" y="229387"/>
                  </a:lnTo>
                  <a:lnTo>
                    <a:pt x="153857" y="227377"/>
                  </a:lnTo>
                  <a:lnTo>
                    <a:pt x="145723" y="221895"/>
                  </a:lnTo>
                  <a:lnTo>
                    <a:pt x="140239" y="213769"/>
                  </a:lnTo>
                  <a:lnTo>
                    <a:pt x="138228" y="203822"/>
                  </a:lnTo>
                  <a:lnTo>
                    <a:pt x="140239" y="193860"/>
                  </a:lnTo>
                  <a:lnTo>
                    <a:pt x="145723" y="185726"/>
                  </a:lnTo>
                  <a:lnTo>
                    <a:pt x="153857" y="180242"/>
                  </a:lnTo>
                  <a:lnTo>
                    <a:pt x="163819" y="178231"/>
                  </a:lnTo>
                  <a:lnTo>
                    <a:pt x="282493" y="178231"/>
                  </a:lnTo>
                  <a:lnTo>
                    <a:pt x="280735" y="174282"/>
                  </a:lnTo>
                  <a:lnTo>
                    <a:pt x="280735" y="167271"/>
                  </a:lnTo>
                  <a:lnTo>
                    <a:pt x="282742" y="157315"/>
                  </a:lnTo>
                  <a:lnTo>
                    <a:pt x="288217" y="149194"/>
                  </a:lnTo>
                  <a:lnTo>
                    <a:pt x="296342" y="143724"/>
                  </a:lnTo>
                  <a:lnTo>
                    <a:pt x="306300" y="141719"/>
                  </a:lnTo>
                  <a:lnTo>
                    <a:pt x="404171" y="141719"/>
                  </a:lnTo>
                  <a:lnTo>
                    <a:pt x="255716" y="6438"/>
                  </a:lnTo>
                  <a:lnTo>
                    <a:pt x="247895" y="1609"/>
                  </a:lnTo>
                  <a:lnTo>
                    <a:pt x="239182" y="0"/>
                  </a:lnTo>
                  <a:close/>
                </a:path>
                <a:path w="478789" h="455295">
                  <a:moveTo>
                    <a:pt x="419572" y="332054"/>
                  </a:moveTo>
                  <a:lnTo>
                    <a:pt x="260377" y="332054"/>
                  </a:lnTo>
                  <a:lnTo>
                    <a:pt x="267514" y="363156"/>
                  </a:lnTo>
                  <a:lnTo>
                    <a:pt x="277190" y="365362"/>
                  </a:lnTo>
                  <a:lnTo>
                    <a:pt x="285067" y="370859"/>
                  </a:lnTo>
                  <a:lnTo>
                    <a:pt x="290366" y="378879"/>
                  </a:lnTo>
                  <a:lnTo>
                    <a:pt x="292305" y="388658"/>
                  </a:lnTo>
                  <a:lnTo>
                    <a:pt x="290295" y="398605"/>
                  </a:lnTo>
                  <a:lnTo>
                    <a:pt x="284813" y="406731"/>
                  </a:lnTo>
                  <a:lnTo>
                    <a:pt x="276687" y="412212"/>
                  </a:lnTo>
                  <a:lnTo>
                    <a:pt x="266740" y="414223"/>
                  </a:lnTo>
                  <a:lnTo>
                    <a:pt x="419572" y="414223"/>
                  </a:lnTo>
                  <a:lnTo>
                    <a:pt x="419572" y="332054"/>
                  </a:lnTo>
                  <a:close/>
                </a:path>
                <a:path w="478789" h="455295">
                  <a:moveTo>
                    <a:pt x="199788" y="289229"/>
                  </a:moveTo>
                  <a:lnTo>
                    <a:pt x="184012" y="289229"/>
                  </a:lnTo>
                  <a:lnTo>
                    <a:pt x="184964" y="293497"/>
                  </a:lnTo>
                  <a:lnTo>
                    <a:pt x="186374" y="297573"/>
                  </a:lnTo>
                  <a:lnTo>
                    <a:pt x="188178" y="301447"/>
                  </a:lnTo>
                  <a:lnTo>
                    <a:pt x="148414" y="314756"/>
                  </a:lnTo>
                  <a:lnTo>
                    <a:pt x="123001" y="342061"/>
                  </a:lnTo>
                  <a:lnTo>
                    <a:pt x="249473" y="342061"/>
                  </a:lnTo>
                  <a:lnTo>
                    <a:pt x="247842" y="334937"/>
                  </a:lnTo>
                  <a:lnTo>
                    <a:pt x="252198" y="334441"/>
                  </a:lnTo>
                  <a:lnTo>
                    <a:pt x="256377" y="333438"/>
                  </a:lnTo>
                  <a:lnTo>
                    <a:pt x="260377" y="332054"/>
                  </a:lnTo>
                  <a:lnTo>
                    <a:pt x="419572" y="332054"/>
                  </a:lnTo>
                  <a:lnTo>
                    <a:pt x="419572" y="320738"/>
                  </a:lnTo>
                  <a:lnTo>
                    <a:pt x="241149" y="320738"/>
                  </a:lnTo>
                  <a:lnTo>
                    <a:pt x="224085" y="317295"/>
                  </a:lnTo>
                  <a:lnTo>
                    <a:pt x="210145" y="307903"/>
                  </a:lnTo>
                  <a:lnTo>
                    <a:pt x="200744" y="293965"/>
                  </a:lnTo>
                  <a:lnTo>
                    <a:pt x="199788" y="289229"/>
                  </a:lnTo>
                  <a:close/>
                </a:path>
                <a:path w="478789" h="455295">
                  <a:moveTo>
                    <a:pt x="474471" y="233032"/>
                  </a:moveTo>
                  <a:lnTo>
                    <a:pt x="241149" y="233032"/>
                  </a:lnTo>
                  <a:lnTo>
                    <a:pt x="258229" y="236480"/>
                  </a:lnTo>
                  <a:lnTo>
                    <a:pt x="272167" y="245881"/>
                  </a:lnTo>
                  <a:lnTo>
                    <a:pt x="281560" y="259821"/>
                  </a:lnTo>
                  <a:lnTo>
                    <a:pt x="285002" y="276885"/>
                  </a:lnTo>
                  <a:lnTo>
                    <a:pt x="281560" y="293965"/>
                  </a:lnTo>
                  <a:lnTo>
                    <a:pt x="272167" y="307903"/>
                  </a:lnTo>
                  <a:lnTo>
                    <a:pt x="258229" y="317295"/>
                  </a:lnTo>
                  <a:lnTo>
                    <a:pt x="241149" y="320738"/>
                  </a:lnTo>
                  <a:lnTo>
                    <a:pt x="419572" y="320738"/>
                  </a:lnTo>
                  <a:lnTo>
                    <a:pt x="419572" y="313728"/>
                  </a:lnTo>
                  <a:lnTo>
                    <a:pt x="355335" y="313728"/>
                  </a:lnTo>
                  <a:lnTo>
                    <a:pt x="346294" y="312074"/>
                  </a:lnTo>
                  <a:lnTo>
                    <a:pt x="338690" y="307520"/>
                  </a:lnTo>
                  <a:lnTo>
                    <a:pt x="333113" y="300676"/>
                  </a:lnTo>
                  <a:lnTo>
                    <a:pt x="330151" y="292150"/>
                  </a:lnTo>
                  <a:lnTo>
                    <a:pt x="298337" y="289026"/>
                  </a:lnTo>
                  <a:lnTo>
                    <a:pt x="299176" y="285102"/>
                  </a:lnTo>
                  <a:lnTo>
                    <a:pt x="299607" y="281038"/>
                  </a:lnTo>
                  <a:lnTo>
                    <a:pt x="299582" y="276186"/>
                  </a:lnTo>
                  <a:lnTo>
                    <a:pt x="333164" y="276186"/>
                  </a:lnTo>
                  <a:lnTo>
                    <a:pt x="335145" y="272607"/>
                  </a:lnTo>
                  <a:lnTo>
                    <a:pt x="340620" y="267301"/>
                  </a:lnTo>
                  <a:lnTo>
                    <a:pt x="347475" y="263822"/>
                  </a:lnTo>
                  <a:lnTo>
                    <a:pt x="355335" y="262572"/>
                  </a:lnTo>
                  <a:lnTo>
                    <a:pt x="419572" y="262572"/>
                  </a:lnTo>
                  <a:lnTo>
                    <a:pt x="419572" y="244729"/>
                  </a:lnTo>
                  <a:lnTo>
                    <a:pt x="453862" y="244729"/>
                  </a:lnTo>
                  <a:lnTo>
                    <a:pt x="461225" y="243617"/>
                  </a:lnTo>
                  <a:lnTo>
                    <a:pt x="467747" y="240460"/>
                  </a:lnTo>
                  <a:lnTo>
                    <a:pt x="473048" y="235518"/>
                  </a:lnTo>
                  <a:lnTo>
                    <a:pt x="474471" y="233032"/>
                  </a:lnTo>
                  <a:close/>
                </a:path>
                <a:path w="478789" h="455295">
                  <a:moveTo>
                    <a:pt x="419572" y="262572"/>
                  </a:moveTo>
                  <a:lnTo>
                    <a:pt x="355335" y="262572"/>
                  </a:lnTo>
                  <a:lnTo>
                    <a:pt x="365297" y="264585"/>
                  </a:lnTo>
                  <a:lnTo>
                    <a:pt x="373431" y="270073"/>
                  </a:lnTo>
                  <a:lnTo>
                    <a:pt x="378915" y="278211"/>
                  </a:lnTo>
                  <a:lnTo>
                    <a:pt x="380925" y="288175"/>
                  </a:lnTo>
                  <a:lnTo>
                    <a:pt x="378915" y="298120"/>
                  </a:lnTo>
                  <a:lnTo>
                    <a:pt x="373431" y="306243"/>
                  </a:lnTo>
                  <a:lnTo>
                    <a:pt x="365297" y="311719"/>
                  </a:lnTo>
                  <a:lnTo>
                    <a:pt x="355335" y="313728"/>
                  </a:lnTo>
                  <a:lnTo>
                    <a:pt x="419572" y="313728"/>
                  </a:lnTo>
                  <a:lnTo>
                    <a:pt x="419572" y="262572"/>
                  </a:lnTo>
                  <a:close/>
                </a:path>
                <a:path w="478789" h="455295">
                  <a:moveTo>
                    <a:pt x="179013" y="290906"/>
                  </a:moveTo>
                  <a:lnTo>
                    <a:pt x="131955" y="290906"/>
                  </a:lnTo>
                  <a:lnTo>
                    <a:pt x="139841" y="295529"/>
                  </a:lnTo>
                  <a:lnTo>
                    <a:pt x="144401" y="302514"/>
                  </a:lnTo>
                  <a:lnTo>
                    <a:pt x="179013" y="290906"/>
                  </a:lnTo>
                  <a:close/>
                </a:path>
                <a:path w="478789" h="455295">
                  <a:moveTo>
                    <a:pt x="333164" y="276186"/>
                  </a:moveTo>
                  <a:lnTo>
                    <a:pt x="299582" y="276186"/>
                  </a:lnTo>
                  <a:lnTo>
                    <a:pt x="331421" y="279336"/>
                  </a:lnTo>
                  <a:lnTo>
                    <a:pt x="333164" y="276186"/>
                  </a:lnTo>
                  <a:close/>
                </a:path>
                <a:path w="478789" h="455295">
                  <a:moveTo>
                    <a:pt x="282493" y="178231"/>
                  </a:moveTo>
                  <a:lnTo>
                    <a:pt x="163819" y="178231"/>
                  </a:lnTo>
                  <a:lnTo>
                    <a:pt x="173781" y="180242"/>
                  </a:lnTo>
                  <a:lnTo>
                    <a:pt x="181915" y="185726"/>
                  </a:lnTo>
                  <a:lnTo>
                    <a:pt x="187399" y="193860"/>
                  </a:lnTo>
                  <a:lnTo>
                    <a:pt x="189409" y="203822"/>
                  </a:lnTo>
                  <a:lnTo>
                    <a:pt x="189409" y="208267"/>
                  </a:lnTo>
                  <a:lnTo>
                    <a:pt x="188139" y="212394"/>
                  </a:lnTo>
                  <a:lnTo>
                    <a:pt x="186146" y="216039"/>
                  </a:lnTo>
                  <a:lnTo>
                    <a:pt x="203405" y="232359"/>
                  </a:lnTo>
                  <a:lnTo>
                    <a:pt x="200103" y="235127"/>
                  </a:lnTo>
                  <a:lnTo>
                    <a:pt x="197182" y="238277"/>
                  </a:lnTo>
                  <a:lnTo>
                    <a:pt x="194566" y="241719"/>
                  </a:lnTo>
                  <a:lnTo>
                    <a:pt x="216317" y="241719"/>
                  </a:lnTo>
                  <a:lnTo>
                    <a:pt x="224085" y="236480"/>
                  </a:lnTo>
                  <a:lnTo>
                    <a:pt x="241149" y="233032"/>
                  </a:lnTo>
                  <a:lnTo>
                    <a:pt x="474471" y="233032"/>
                  </a:lnTo>
                  <a:lnTo>
                    <a:pt x="476034" y="230301"/>
                  </a:lnTo>
                  <a:lnTo>
                    <a:pt x="276328" y="230301"/>
                  </a:lnTo>
                  <a:lnTo>
                    <a:pt x="272899" y="227711"/>
                  </a:lnTo>
                  <a:lnTo>
                    <a:pt x="269216" y="225501"/>
                  </a:lnTo>
                  <a:lnTo>
                    <a:pt x="265279" y="223710"/>
                  </a:lnTo>
                  <a:lnTo>
                    <a:pt x="288127" y="185267"/>
                  </a:lnTo>
                  <a:lnTo>
                    <a:pt x="283567" y="180644"/>
                  </a:lnTo>
                  <a:lnTo>
                    <a:pt x="282493" y="178231"/>
                  </a:lnTo>
                  <a:close/>
                </a:path>
                <a:path w="478789" h="455295">
                  <a:moveTo>
                    <a:pt x="299239" y="191757"/>
                  </a:moveTo>
                  <a:lnTo>
                    <a:pt x="276328" y="230301"/>
                  </a:lnTo>
                  <a:lnTo>
                    <a:pt x="476034" y="230301"/>
                  </a:lnTo>
                  <a:lnTo>
                    <a:pt x="476747" y="229057"/>
                  </a:lnTo>
                  <a:lnTo>
                    <a:pt x="478369" y="221786"/>
                  </a:lnTo>
                  <a:lnTo>
                    <a:pt x="477780" y="214561"/>
                  </a:lnTo>
                  <a:lnTo>
                    <a:pt x="475084" y="207834"/>
                  </a:lnTo>
                  <a:lnTo>
                    <a:pt x="470384" y="202057"/>
                  </a:lnTo>
                  <a:lnTo>
                    <a:pt x="460308" y="192874"/>
                  </a:lnTo>
                  <a:lnTo>
                    <a:pt x="303824" y="192874"/>
                  </a:lnTo>
                  <a:lnTo>
                    <a:pt x="301500" y="192392"/>
                  </a:lnTo>
                  <a:lnTo>
                    <a:pt x="299239" y="191757"/>
                  </a:lnTo>
                  <a:close/>
                </a:path>
                <a:path w="478789" h="455295">
                  <a:moveTo>
                    <a:pt x="177332" y="225437"/>
                  </a:moveTo>
                  <a:lnTo>
                    <a:pt x="173420" y="227914"/>
                  </a:lnTo>
                  <a:lnTo>
                    <a:pt x="168797" y="229387"/>
                  </a:lnTo>
                  <a:lnTo>
                    <a:pt x="181513" y="229387"/>
                  </a:lnTo>
                  <a:lnTo>
                    <a:pt x="177332" y="225437"/>
                  </a:lnTo>
                  <a:close/>
                </a:path>
                <a:path w="478789" h="455295">
                  <a:moveTo>
                    <a:pt x="404171" y="141719"/>
                  </a:moveTo>
                  <a:lnTo>
                    <a:pt x="306300" y="141719"/>
                  </a:lnTo>
                  <a:lnTo>
                    <a:pt x="316262" y="143727"/>
                  </a:lnTo>
                  <a:lnTo>
                    <a:pt x="324396" y="149204"/>
                  </a:lnTo>
                  <a:lnTo>
                    <a:pt x="329880" y="157326"/>
                  </a:lnTo>
                  <a:lnTo>
                    <a:pt x="331891" y="167271"/>
                  </a:lnTo>
                  <a:lnTo>
                    <a:pt x="329880" y="177235"/>
                  </a:lnTo>
                  <a:lnTo>
                    <a:pt x="324396" y="185373"/>
                  </a:lnTo>
                  <a:lnTo>
                    <a:pt x="316262" y="190862"/>
                  </a:lnTo>
                  <a:lnTo>
                    <a:pt x="306300" y="192874"/>
                  </a:lnTo>
                  <a:lnTo>
                    <a:pt x="460308" y="192874"/>
                  </a:lnTo>
                  <a:lnTo>
                    <a:pt x="404171" y="1417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79306" y="7260691"/>
            <a:ext cx="1503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5" dirty="0">
                <a:solidFill>
                  <a:srgbClr val="FFFFFF"/>
                </a:solidFill>
                <a:latin typeface="Verdana"/>
                <a:cs typeface="Verdana"/>
              </a:rPr>
              <a:t>Hafele</a:t>
            </a:r>
            <a:r>
              <a:rPr sz="1200" b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b="1" spc="-120" dirty="0">
                <a:solidFill>
                  <a:srgbClr val="FFFFFF"/>
                </a:solidFill>
                <a:latin typeface="Verdana"/>
                <a:cs typeface="Verdana"/>
              </a:rPr>
              <a:t>Smart</a:t>
            </a:r>
            <a:r>
              <a:rPr sz="1200" b="1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b="1" spc="-70" dirty="0">
                <a:solidFill>
                  <a:srgbClr val="FFFFFF"/>
                </a:solidFill>
                <a:latin typeface="Verdana"/>
                <a:cs typeface="Verdana"/>
              </a:rPr>
              <a:t>Living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21201" y="4735500"/>
            <a:ext cx="821055" cy="34925"/>
          </a:xfrm>
          <a:custGeom>
            <a:avLst/>
            <a:gdLst/>
            <a:ahLst/>
            <a:cxnLst/>
            <a:rect l="l" t="t" r="r" b="b"/>
            <a:pathLst>
              <a:path w="821054" h="34925">
                <a:moveTo>
                  <a:pt x="820801" y="0"/>
                </a:moveTo>
                <a:lnTo>
                  <a:pt x="0" y="0"/>
                </a:lnTo>
                <a:lnTo>
                  <a:pt x="0" y="34505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73206" y="7201675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>
                <a:moveTo>
                  <a:pt x="5687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4084624" y="5484177"/>
            <a:ext cx="760730" cy="934085"/>
            <a:chOff x="4084624" y="5484177"/>
            <a:chExt cx="760730" cy="934085"/>
          </a:xfrm>
        </p:grpSpPr>
        <p:sp>
          <p:nvSpPr>
            <p:cNvPr id="31" name="object 31"/>
            <p:cNvSpPr/>
            <p:nvPr/>
          </p:nvSpPr>
          <p:spPr>
            <a:xfrm>
              <a:off x="4294797" y="5640717"/>
              <a:ext cx="547370" cy="0"/>
            </a:xfrm>
            <a:custGeom>
              <a:avLst/>
              <a:gdLst/>
              <a:ahLst/>
              <a:cxnLst/>
              <a:rect l="l" t="t" r="r" b="b"/>
              <a:pathLst>
                <a:path w="547370">
                  <a:moveTo>
                    <a:pt x="547204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087799" y="5487352"/>
              <a:ext cx="754380" cy="927735"/>
            </a:xfrm>
            <a:custGeom>
              <a:avLst/>
              <a:gdLst/>
              <a:ahLst/>
              <a:cxnLst/>
              <a:rect l="l" t="t" r="r" b="b"/>
              <a:pathLst>
                <a:path w="754379" h="927735">
                  <a:moveTo>
                    <a:pt x="754202" y="927493"/>
                  </a:moveTo>
                  <a:lnTo>
                    <a:pt x="52197" y="927493"/>
                  </a:lnTo>
                  <a:lnTo>
                    <a:pt x="52197" y="0"/>
                  </a:ln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4060799" y="7711211"/>
            <a:ext cx="781685" cy="288290"/>
          </a:xfrm>
          <a:custGeom>
            <a:avLst/>
            <a:gdLst/>
            <a:ahLst/>
            <a:cxnLst/>
            <a:rect l="l" t="t" r="r" b="b"/>
            <a:pathLst>
              <a:path w="781685" h="288290">
                <a:moveTo>
                  <a:pt x="781202" y="287997"/>
                </a:moveTo>
                <a:lnTo>
                  <a:pt x="0" y="287997"/>
                </a:ln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4212005" y="3807942"/>
            <a:ext cx="1269365" cy="590550"/>
            <a:chOff x="4212005" y="3807942"/>
            <a:chExt cx="1269365" cy="590550"/>
          </a:xfrm>
        </p:grpSpPr>
        <p:sp>
          <p:nvSpPr>
            <p:cNvPr id="35" name="object 35"/>
            <p:cNvSpPr/>
            <p:nvPr/>
          </p:nvSpPr>
          <p:spPr>
            <a:xfrm>
              <a:off x="4212005" y="4096804"/>
              <a:ext cx="630555" cy="0"/>
            </a:xfrm>
            <a:custGeom>
              <a:avLst/>
              <a:gdLst/>
              <a:ahLst/>
              <a:cxnLst/>
              <a:rect l="l" t="t" r="r" b="b"/>
              <a:pathLst>
                <a:path w="630554">
                  <a:moveTo>
                    <a:pt x="6299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884343" y="3807942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891544" y="3815156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91544" y="3815156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994909" y="3918343"/>
              <a:ext cx="323850" cy="317500"/>
            </a:xfrm>
            <a:custGeom>
              <a:avLst/>
              <a:gdLst/>
              <a:ahLst/>
              <a:cxnLst/>
              <a:rect l="l" t="t" r="r" b="b"/>
              <a:pathLst>
                <a:path w="323850" h="317500">
                  <a:moveTo>
                    <a:pt x="13335" y="186689"/>
                  </a:moveTo>
                  <a:lnTo>
                    <a:pt x="5295" y="186689"/>
                  </a:lnTo>
                  <a:lnTo>
                    <a:pt x="2019" y="190499"/>
                  </a:lnTo>
                  <a:lnTo>
                    <a:pt x="2019" y="314959"/>
                  </a:lnTo>
                  <a:lnTo>
                    <a:pt x="5295" y="317499"/>
                  </a:lnTo>
                  <a:lnTo>
                    <a:pt x="131521" y="317499"/>
                  </a:lnTo>
                  <a:lnTo>
                    <a:pt x="134772" y="314959"/>
                  </a:lnTo>
                  <a:lnTo>
                    <a:pt x="134772" y="307339"/>
                  </a:lnTo>
                  <a:lnTo>
                    <a:pt x="131521" y="303529"/>
                  </a:lnTo>
                  <a:lnTo>
                    <a:pt x="16573" y="303529"/>
                  </a:lnTo>
                  <a:lnTo>
                    <a:pt x="16573" y="190499"/>
                  </a:lnTo>
                  <a:lnTo>
                    <a:pt x="13335" y="186689"/>
                  </a:lnTo>
                  <a:close/>
                </a:path>
                <a:path w="323850" h="317500">
                  <a:moveTo>
                    <a:pt x="167830" y="299719"/>
                  </a:moveTo>
                  <a:lnTo>
                    <a:pt x="157543" y="299719"/>
                  </a:lnTo>
                  <a:lnTo>
                    <a:pt x="153365" y="303529"/>
                  </a:lnTo>
                  <a:lnTo>
                    <a:pt x="153365" y="313689"/>
                  </a:lnTo>
                  <a:lnTo>
                    <a:pt x="157543" y="317499"/>
                  </a:lnTo>
                  <a:lnTo>
                    <a:pt x="167830" y="317499"/>
                  </a:lnTo>
                  <a:lnTo>
                    <a:pt x="171996" y="313689"/>
                  </a:lnTo>
                  <a:lnTo>
                    <a:pt x="171996" y="303529"/>
                  </a:lnTo>
                  <a:lnTo>
                    <a:pt x="167830" y="299719"/>
                  </a:lnTo>
                  <a:close/>
                </a:path>
                <a:path w="323850" h="317500">
                  <a:moveTo>
                    <a:pt x="318541" y="185419"/>
                  </a:moveTo>
                  <a:lnTo>
                    <a:pt x="310527" y="185419"/>
                  </a:lnTo>
                  <a:lnTo>
                    <a:pt x="307251" y="187959"/>
                  </a:lnTo>
                  <a:lnTo>
                    <a:pt x="307251" y="302259"/>
                  </a:lnTo>
                  <a:lnTo>
                    <a:pt x="192328" y="302259"/>
                  </a:lnTo>
                  <a:lnTo>
                    <a:pt x="189064" y="304799"/>
                  </a:lnTo>
                  <a:lnTo>
                    <a:pt x="189064" y="312419"/>
                  </a:lnTo>
                  <a:lnTo>
                    <a:pt x="192328" y="316229"/>
                  </a:lnTo>
                  <a:lnTo>
                    <a:pt x="318541" y="316229"/>
                  </a:lnTo>
                  <a:lnTo>
                    <a:pt x="321818" y="312419"/>
                  </a:lnTo>
                  <a:lnTo>
                    <a:pt x="321805" y="187959"/>
                  </a:lnTo>
                  <a:lnTo>
                    <a:pt x="318541" y="185419"/>
                  </a:lnTo>
                  <a:close/>
                </a:path>
                <a:path w="323850" h="317500">
                  <a:moveTo>
                    <a:pt x="164503" y="285749"/>
                  </a:moveTo>
                  <a:lnTo>
                    <a:pt x="160870" y="285749"/>
                  </a:lnTo>
                  <a:lnTo>
                    <a:pt x="160870" y="294639"/>
                  </a:lnTo>
                  <a:lnTo>
                    <a:pt x="161658" y="295909"/>
                  </a:lnTo>
                  <a:lnTo>
                    <a:pt x="163690" y="295909"/>
                  </a:lnTo>
                  <a:lnTo>
                    <a:pt x="164503" y="294639"/>
                  </a:lnTo>
                  <a:lnTo>
                    <a:pt x="164503" y="285749"/>
                  </a:lnTo>
                  <a:close/>
                </a:path>
                <a:path w="323850" h="317500">
                  <a:moveTo>
                    <a:pt x="34734" y="161289"/>
                  </a:moveTo>
                  <a:lnTo>
                    <a:pt x="31089" y="161289"/>
                  </a:lnTo>
                  <a:lnTo>
                    <a:pt x="32458" y="179069"/>
                  </a:lnTo>
                  <a:lnTo>
                    <a:pt x="36039" y="195579"/>
                  </a:lnTo>
                  <a:lnTo>
                    <a:pt x="41787" y="210819"/>
                  </a:lnTo>
                  <a:lnTo>
                    <a:pt x="49657" y="226059"/>
                  </a:lnTo>
                  <a:lnTo>
                    <a:pt x="46698" y="236219"/>
                  </a:lnTo>
                  <a:lnTo>
                    <a:pt x="44121" y="250189"/>
                  </a:lnTo>
                  <a:lnTo>
                    <a:pt x="41947" y="264159"/>
                  </a:lnTo>
                  <a:lnTo>
                    <a:pt x="40030" y="280669"/>
                  </a:lnTo>
                  <a:lnTo>
                    <a:pt x="40525" y="283209"/>
                  </a:lnTo>
                  <a:lnTo>
                    <a:pt x="42583" y="284479"/>
                  </a:lnTo>
                  <a:lnTo>
                    <a:pt x="44081" y="285749"/>
                  </a:lnTo>
                  <a:lnTo>
                    <a:pt x="278511" y="285749"/>
                  </a:lnTo>
                  <a:lnTo>
                    <a:pt x="279958" y="284479"/>
                  </a:lnTo>
                  <a:lnTo>
                    <a:pt x="282041" y="283209"/>
                  </a:lnTo>
                  <a:lnTo>
                    <a:pt x="282562" y="281939"/>
                  </a:lnTo>
                  <a:lnTo>
                    <a:pt x="281960" y="274319"/>
                  </a:lnTo>
                  <a:lnTo>
                    <a:pt x="51701" y="274319"/>
                  </a:lnTo>
                  <a:lnTo>
                    <a:pt x="53602" y="260349"/>
                  </a:lnTo>
                  <a:lnTo>
                    <a:pt x="55733" y="246379"/>
                  </a:lnTo>
                  <a:lnTo>
                    <a:pt x="57884" y="236219"/>
                  </a:lnTo>
                  <a:lnTo>
                    <a:pt x="59842" y="229869"/>
                  </a:lnTo>
                  <a:lnTo>
                    <a:pt x="68655" y="226059"/>
                  </a:lnTo>
                  <a:lnTo>
                    <a:pt x="76874" y="222249"/>
                  </a:lnTo>
                  <a:lnTo>
                    <a:pt x="51701" y="222249"/>
                  </a:lnTo>
                  <a:lnTo>
                    <a:pt x="44523" y="208279"/>
                  </a:lnTo>
                  <a:lnTo>
                    <a:pt x="39269" y="193039"/>
                  </a:lnTo>
                  <a:lnTo>
                    <a:pt x="35990" y="177799"/>
                  </a:lnTo>
                  <a:lnTo>
                    <a:pt x="34734" y="161289"/>
                  </a:lnTo>
                  <a:close/>
                </a:path>
                <a:path w="323850" h="317500">
                  <a:moveTo>
                    <a:pt x="163690" y="264159"/>
                  </a:moveTo>
                  <a:lnTo>
                    <a:pt x="161658" y="264159"/>
                  </a:lnTo>
                  <a:lnTo>
                    <a:pt x="160845" y="265429"/>
                  </a:lnTo>
                  <a:lnTo>
                    <a:pt x="160845" y="274319"/>
                  </a:lnTo>
                  <a:lnTo>
                    <a:pt x="164503" y="274319"/>
                  </a:lnTo>
                  <a:lnTo>
                    <a:pt x="164503" y="265429"/>
                  </a:lnTo>
                  <a:lnTo>
                    <a:pt x="163690" y="264159"/>
                  </a:lnTo>
                  <a:close/>
                </a:path>
                <a:path w="323850" h="317500">
                  <a:moveTo>
                    <a:pt x="223849" y="200659"/>
                  </a:moveTo>
                  <a:lnTo>
                    <a:pt x="193217" y="200659"/>
                  </a:lnTo>
                  <a:lnTo>
                    <a:pt x="217091" y="209549"/>
                  </a:lnTo>
                  <a:lnTo>
                    <a:pt x="238848" y="218439"/>
                  </a:lnTo>
                  <a:lnTo>
                    <a:pt x="255500" y="226059"/>
                  </a:lnTo>
                  <a:lnTo>
                    <a:pt x="264058" y="229869"/>
                  </a:lnTo>
                  <a:lnTo>
                    <a:pt x="265983" y="236219"/>
                  </a:lnTo>
                  <a:lnTo>
                    <a:pt x="267912" y="246379"/>
                  </a:lnTo>
                  <a:lnTo>
                    <a:pt x="269680" y="260349"/>
                  </a:lnTo>
                  <a:lnTo>
                    <a:pt x="271119" y="274319"/>
                  </a:lnTo>
                  <a:lnTo>
                    <a:pt x="281960" y="274319"/>
                  </a:lnTo>
                  <a:lnTo>
                    <a:pt x="281259" y="265429"/>
                  </a:lnTo>
                  <a:lnTo>
                    <a:pt x="279634" y="251459"/>
                  </a:lnTo>
                  <a:lnTo>
                    <a:pt x="277515" y="237489"/>
                  </a:lnTo>
                  <a:lnTo>
                    <a:pt x="274840" y="227329"/>
                  </a:lnTo>
                  <a:lnTo>
                    <a:pt x="276898" y="223519"/>
                  </a:lnTo>
                  <a:lnTo>
                    <a:pt x="273037" y="223519"/>
                  </a:lnTo>
                  <a:lnTo>
                    <a:pt x="244816" y="210819"/>
                  </a:lnTo>
                  <a:lnTo>
                    <a:pt x="223849" y="200659"/>
                  </a:lnTo>
                  <a:close/>
                </a:path>
                <a:path w="323850" h="317500">
                  <a:moveTo>
                    <a:pt x="164503" y="220979"/>
                  </a:moveTo>
                  <a:lnTo>
                    <a:pt x="160870" y="220979"/>
                  </a:lnTo>
                  <a:lnTo>
                    <a:pt x="160870" y="252729"/>
                  </a:lnTo>
                  <a:lnTo>
                    <a:pt x="164503" y="252729"/>
                  </a:lnTo>
                  <a:lnTo>
                    <a:pt x="164503" y="220979"/>
                  </a:lnTo>
                  <a:close/>
                </a:path>
                <a:path w="323850" h="317500">
                  <a:moveTo>
                    <a:pt x="294233" y="161289"/>
                  </a:moveTo>
                  <a:lnTo>
                    <a:pt x="290614" y="161289"/>
                  </a:lnTo>
                  <a:lnTo>
                    <a:pt x="289321" y="177799"/>
                  </a:lnTo>
                  <a:lnTo>
                    <a:pt x="285930" y="194309"/>
                  </a:lnTo>
                  <a:lnTo>
                    <a:pt x="280487" y="209549"/>
                  </a:lnTo>
                  <a:lnTo>
                    <a:pt x="273037" y="223519"/>
                  </a:lnTo>
                  <a:lnTo>
                    <a:pt x="276898" y="223519"/>
                  </a:lnTo>
                  <a:lnTo>
                    <a:pt x="283073" y="212089"/>
                  </a:lnTo>
                  <a:lnTo>
                    <a:pt x="289085" y="195579"/>
                  </a:lnTo>
                  <a:lnTo>
                    <a:pt x="292823" y="179069"/>
                  </a:lnTo>
                  <a:lnTo>
                    <a:pt x="294233" y="161289"/>
                  </a:lnTo>
                  <a:close/>
                </a:path>
                <a:path w="323850" h="317500">
                  <a:moveTo>
                    <a:pt x="138074" y="52069"/>
                  </a:moveTo>
                  <a:lnTo>
                    <a:pt x="131826" y="52069"/>
                  </a:lnTo>
                  <a:lnTo>
                    <a:pt x="124200" y="54609"/>
                  </a:lnTo>
                  <a:lnTo>
                    <a:pt x="99041" y="95249"/>
                  </a:lnTo>
                  <a:lnTo>
                    <a:pt x="98415" y="109219"/>
                  </a:lnTo>
                  <a:lnTo>
                    <a:pt x="100328" y="120649"/>
                  </a:lnTo>
                  <a:lnTo>
                    <a:pt x="102781" y="129539"/>
                  </a:lnTo>
                  <a:lnTo>
                    <a:pt x="99910" y="133349"/>
                  </a:lnTo>
                  <a:lnTo>
                    <a:pt x="98590" y="138429"/>
                  </a:lnTo>
                  <a:lnTo>
                    <a:pt x="99606" y="148589"/>
                  </a:lnTo>
                  <a:lnTo>
                    <a:pt x="102184" y="154939"/>
                  </a:lnTo>
                  <a:lnTo>
                    <a:pt x="105702" y="157479"/>
                  </a:lnTo>
                  <a:lnTo>
                    <a:pt x="108199" y="166369"/>
                  </a:lnTo>
                  <a:lnTo>
                    <a:pt x="111701" y="173989"/>
                  </a:lnTo>
                  <a:lnTo>
                    <a:pt x="116219" y="182879"/>
                  </a:lnTo>
                  <a:lnTo>
                    <a:pt x="121767" y="191769"/>
                  </a:lnTo>
                  <a:lnTo>
                    <a:pt x="92405" y="204469"/>
                  </a:lnTo>
                  <a:lnTo>
                    <a:pt x="70413" y="213359"/>
                  </a:lnTo>
                  <a:lnTo>
                    <a:pt x="56582" y="220979"/>
                  </a:lnTo>
                  <a:lnTo>
                    <a:pt x="51701" y="222249"/>
                  </a:lnTo>
                  <a:lnTo>
                    <a:pt x="76874" y="222249"/>
                  </a:lnTo>
                  <a:lnTo>
                    <a:pt x="85093" y="218439"/>
                  </a:lnTo>
                  <a:lnTo>
                    <a:pt x="106269" y="209549"/>
                  </a:lnTo>
                  <a:lnTo>
                    <a:pt x="129298" y="199389"/>
                  </a:lnTo>
                  <a:lnTo>
                    <a:pt x="151517" y="199389"/>
                  </a:lnTo>
                  <a:lnTo>
                    <a:pt x="141199" y="195579"/>
                  </a:lnTo>
                  <a:lnTo>
                    <a:pt x="124748" y="176529"/>
                  </a:lnTo>
                  <a:lnTo>
                    <a:pt x="113865" y="156209"/>
                  </a:lnTo>
                  <a:lnTo>
                    <a:pt x="109931" y="138429"/>
                  </a:lnTo>
                  <a:lnTo>
                    <a:pt x="111793" y="134619"/>
                  </a:lnTo>
                  <a:lnTo>
                    <a:pt x="116074" y="126999"/>
                  </a:lnTo>
                  <a:lnTo>
                    <a:pt x="120140" y="119379"/>
                  </a:lnTo>
                  <a:lnTo>
                    <a:pt x="112102" y="119379"/>
                  </a:lnTo>
                  <a:lnTo>
                    <a:pt x="110250" y="113029"/>
                  </a:lnTo>
                  <a:lnTo>
                    <a:pt x="109221" y="104139"/>
                  </a:lnTo>
                  <a:lnTo>
                    <a:pt x="110147" y="95249"/>
                  </a:lnTo>
                  <a:lnTo>
                    <a:pt x="131826" y="63499"/>
                  </a:lnTo>
                  <a:lnTo>
                    <a:pt x="158402" y="63499"/>
                  </a:lnTo>
                  <a:lnTo>
                    <a:pt x="167853" y="59689"/>
                  </a:lnTo>
                  <a:lnTo>
                    <a:pt x="173423" y="58419"/>
                  </a:lnTo>
                  <a:lnTo>
                    <a:pt x="146164" y="58419"/>
                  </a:lnTo>
                  <a:lnTo>
                    <a:pt x="143002" y="55879"/>
                  </a:lnTo>
                  <a:lnTo>
                    <a:pt x="138074" y="52069"/>
                  </a:lnTo>
                  <a:close/>
                </a:path>
                <a:path w="323850" h="317500">
                  <a:moveTo>
                    <a:pt x="151517" y="199389"/>
                  </a:moveTo>
                  <a:lnTo>
                    <a:pt x="129298" y="199389"/>
                  </a:lnTo>
                  <a:lnTo>
                    <a:pt x="136115" y="205739"/>
                  </a:lnTo>
                  <a:lnTo>
                    <a:pt x="143795" y="209549"/>
                  </a:lnTo>
                  <a:lnTo>
                    <a:pt x="152362" y="213359"/>
                  </a:lnTo>
                  <a:lnTo>
                    <a:pt x="170536" y="213359"/>
                  </a:lnTo>
                  <a:lnTo>
                    <a:pt x="178698" y="209549"/>
                  </a:lnTo>
                  <a:lnTo>
                    <a:pt x="186274" y="205739"/>
                  </a:lnTo>
                  <a:lnTo>
                    <a:pt x="189746" y="203199"/>
                  </a:lnTo>
                  <a:lnTo>
                    <a:pt x="161836" y="203199"/>
                  </a:lnTo>
                  <a:lnTo>
                    <a:pt x="151517" y="199389"/>
                  </a:lnTo>
                  <a:close/>
                </a:path>
                <a:path w="323850" h="317500">
                  <a:moveTo>
                    <a:pt x="205244" y="88899"/>
                  </a:moveTo>
                  <a:lnTo>
                    <a:pt x="197726" y="88899"/>
                  </a:lnTo>
                  <a:lnTo>
                    <a:pt x="203056" y="100329"/>
                  </a:lnTo>
                  <a:lnTo>
                    <a:pt x="208641" y="115569"/>
                  </a:lnTo>
                  <a:lnTo>
                    <a:pt x="213046" y="129539"/>
                  </a:lnTo>
                  <a:lnTo>
                    <a:pt x="214833" y="137159"/>
                  </a:lnTo>
                  <a:lnTo>
                    <a:pt x="210577" y="154939"/>
                  </a:lnTo>
                  <a:lnTo>
                    <a:pt x="199069" y="176529"/>
                  </a:lnTo>
                  <a:lnTo>
                    <a:pt x="182193" y="195579"/>
                  </a:lnTo>
                  <a:lnTo>
                    <a:pt x="161836" y="203199"/>
                  </a:lnTo>
                  <a:lnTo>
                    <a:pt x="189746" y="203199"/>
                  </a:lnTo>
                  <a:lnTo>
                    <a:pt x="193217" y="200659"/>
                  </a:lnTo>
                  <a:lnTo>
                    <a:pt x="223849" y="200659"/>
                  </a:lnTo>
                  <a:lnTo>
                    <a:pt x="221229" y="199389"/>
                  </a:lnTo>
                  <a:lnTo>
                    <a:pt x="201193" y="191769"/>
                  </a:lnTo>
                  <a:lnTo>
                    <a:pt x="207489" y="182879"/>
                  </a:lnTo>
                  <a:lnTo>
                    <a:pt x="212639" y="173989"/>
                  </a:lnTo>
                  <a:lnTo>
                    <a:pt x="216556" y="165099"/>
                  </a:lnTo>
                  <a:lnTo>
                    <a:pt x="219151" y="157479"/>
                  </a:lnTo>
                  <a:lnTo>
                    <a:pt x="222846" y="153669"/>
                  </a:lnTo>
                  <a:lnTo>
                    <a:pt x="225501" y="147319"/>
                  </a:lnTo>
                  <a:lnTo>
                    <a:pt x="225933" y="135889"/>
                  </a:lnTo>
                  <a:lnTo>
                    <a:pt x="224332" y="130809"/>
                  </a:lnTo>
                  <a:lnTo>
                    <a:pt x="221132" y="126999"/>
                  </a:lnTo>
                  <a:lnTo>
                    <a:pt x="221384" y="120649"/>
                  </a:lnTo>
                  <a:lnTo>
                    <a:pt x="221597" y="105409"/>
                  </a:lnTo>
                  <a:lnTo>
                    <a:pt x="211251" y="105409"/>
                  </a:lnTo>
                  <a:lnTo>
                    <a:pt x="208622" y="97789"/>
                  </a:lnTo>
                  <a:lnTo>
                    <a:pt x="205244" y="88899"/>
                  </a:lnTo>
                  <a:close/>
                </a:path>
                <a:path w="323850" h="317500">
                  <a:moveTo>
                    <a:pt x="163690" y="175259"/>
                  </a:moveTo>
                  <a:lnTo>
                    <a:pt x="161658" y="175259"/>
                  </a:lnTo>
                  <a:lnTo>
                    <a:pt x="160870" y="176529"/>
                  </a:lnTo>
                  <a:lnTo>
                    <a:pt x="160870" y="198119"/>
                  </a:lnTo>
                  <a:lnTo>
                    <a:pt x="161658" y="199389"/>
                  </a:lnTo>
                  <a:lnTo>
                    <a:pt x="163690" y="199389"/>
                  </a:lnTo>
                  <a:lnTo>
                    <a:pt x="164503" y="198119"/>
                  </a:lnTo>
                  <a:lnTo>
                    <a:pt x="164503" y="176529"/>
                  </a:lnTo>
                  <a:lnTo>
                    <a:pt x="163690" y="175259"/>
                  </a:lnTo>
                  <a:close/>
                </a:path>
                <a:path w="323850" h="317500">
                  <a:moveTo>
                    <a:pt x="14452" y="151129"/>
                  </a:moveTo>
                  <a:lnTo>
                    <a:pt x="4178" y="151129"/>
                  </a:lnTo>
                  <a:lnTo>
                    <a:pt x="0" y="154939"/>
                  </a:lnTo>
                  <a:lnTo>
                    <a:pt x="0" y="165099"/>
                  </a:lnTo>
                  <a:lnTo>
                    <a:pt x="4178" y="168909"/>
                  </a:lnTo>
                  <a:lnTo>
                    <a:pt x="14452" y="168909"/>
                  </a:lnTo>
                  <a:lnTo>
                    <a:pt x="18630" y="165099"/>
                  </a:lnTo>
                  <a:lnTo>
                    <a:pt x="18630" y="154939"/>
                  </a:lnTo>
                  <a:lnTo>
                    <a:pt x="14452" y="151129"/>
                  </a:lnTo>
                  <a:close/>
                </a:path>
                <a:path w="323850" h="317500">
                  <a:moveTo>
                    <a:pt x="319671" y="151129"/>
                  </a:moveTo>
                  <a:lnTo>
                    <a:pt x="309384" y="151129"/>
                  </a:lnTo>
                  <a:lnTo>
                    <a:pt x="305193" y="154939"/>
                  </a:lnTo>
                  <a:lnTo>
                    <a:pt x="305193" y="165099"/>
                  </a:lnTo>
                  <a:lnTo>
                    <a:pt x="309384" y="168909"/>
                  </a:lnTo>
                  <a:lnTo>
                    <a:pt x="319671" y="168909"/>
                  </a:lnTo>
                  <a:lnTo>
                    <a:pt x="323837" y="165099"/>
                  </a:lnTo>
                  <a:lnTo>
                    <a:pt x="323837" y="154939"/>
                  </a:lnTo>
                  <a:lnTo>
                    <a:pt x="319671" y="151129"/>
                  </a:lnTo>
                  <a:close/>
                </a:path>
                <a:path w="323850" h="317500">
                  <a:moveTo>
                    <a:pt x="166827" y="152399"/>
                  </a:moveTo>
                  <a:lnTo>
                    <a:pt x="158534" y="152399"/>
                  </a:lnTo>
                  <a:lnTo>
                    <a:pt x="155130" y="156209"/>
                  </a:lnTo>
                  <a:lnTo>
                    <a:pt x="155130" y="163829"/>
                  </a:lnTo>
                  <a:lnTo>
                    <a:pt x="158534" y="167639"/>
                  </a:lnTo>
                  <a:lnTo>
                    <a:pt x="166827" y="167639"/>
                  </a:lnTo>
                  <a:lnTo>
                    <a:pt x="170218" y="163829"/>
                  </a:lnTo>
                  <a:lnTo>
                    <a:pt x="160502" y="163829"/>
                  </a:lnTo>
                  <a:lnTo>
                    <a:pt x="158775" y="162559"/>
                  </a:lnTo>
                  <a:lnTo>
                    <a:pt x="158775" y="157479"/>
                  </a:lnTo>
                  <a:lnTo>
                    <a:pt x="160502" y="156209"/>
                  </a:lnTo>
                  <a:lnTo>
                    <a:pt x="170218" y="156209"/>
                  </a:lnTo>
                  <a:lnTo>
                    <a:pt x="166827" y="152399"/>
                  </a:lnTo>
                  <a:close/>
                </a:path>
                <a:path w="323850" h="317500">
                  <a:moveTo>
                    <a:pt x="170218" y="156209"/>
                  </a:moveTo>
                  <a:lnTo>
                    <a:pt x="164846" y="156209"/>
                  </a:lnTo>
                  <a:lnTo>
                    <a:pt x="166585" y="157479"/>
                  </a:lnTo>
                  <a:lnTo>
                    <a:pt x="166585" y="162559"/>
                  </a:lnTo>
                  <a:lnTo>
                    <a:pt x="164846" y="163829"/>
                  </a:lnTo>
                  <a:lnTo>
                    <a:pt x="170218" y="163829"/>
                  </a:lnTo>
                  <a:lnTo>
                    <a:pt x="170218" y="156209"/>
                  </a:lnTo>
                  <a:close/>
                </a:path>
                <a:path w="323850" h="317500">
                  <a:moveTo>
                    <a:pt x="98590" y="158749"/>
                  </a:moveTo>
                  <a:lnTo>
                    <a:pt x="24612" y="158749"/>
                  </a:lnTo>
                  <a:lnTo>
                    <a:pt x="24612" y="161289"/>
                  </a:lnTo>
                  <a:lnTo>
                    <a:pt x="98590" y="161289"/>
                  </a:lnTo>
                  <a:lnTo>
                    <a:pt x="98590" y="158749"/>
                  </a:lnTo>
                  <a:close/>
                </a:path>
                <a:path w="323850" h="317500">
                  <a:moveTo>
                    <a:pt x="145415" y="158749"/>
                  </a:moveTo>
                  <a:lnTo>
                    <a:pt x="121005" y="158749"/>
                  </a:lnTo>
                  <a:lnTo>
                    <a:pt x="121005" y="161289"/>
                  </a:lnTo>
                  <a:lnTo>
                    <a:pt x="145415" y="161289"/>
                  </a:lnTo>
                  <a:lnTo>
                    <a:pt x="145415" y="158749"/>
                  </a:lnTo>
                  <a:close/>
                </a:path>
                <a:path w="323850" h="317500">
                  <a:moveTo>
                    <a:pt x="202565" y="158749"/>
                  </a:moveTo>
                  <a:lnTo>
                    <a:pt x="178587" y="158749"/>
                  </a:lnTo>
                  <a:lnTo>
                    <a:pt x="178587" y="161289"/>
                  </a:lnTo>
                  <a:lnTo>
                    <a:pt x="202565" y="161289"/>
                  </a:lnTo>
                  <a:lnTo>
                    <a:pt x="202565" y="158749"/>
                  </a:lnTo>
                  <a:close/>
                </a:path>
                <a:path w="323850" h="317500">
                  <a:moveTo>
                    <a:pt x="300736" y="158749"/>
                  </a:moveTo>
                  <a:lnTo>
                    <a:pt x="228917" y="158749"/>
                  </a:lnTo>
                  <a:lnTo>
                    <a:pt x="228917" y="161289"/>
                  </a:lnTo>
                  <a:lnTo>
                    <a:pt x="300736" y="161289"/>
                  </a:lnTo>
                  <a:lnTo>
                    <a:pt x="300736" y="158749"/>
                  </a:lnTo>
                  <a:close/>
                </a:path>
                <a:path w="323850" h="317500">
                  <a:moveTo>
                    <a:pt x="163690" y="22859"/>
                  </a:moveTo>
                  <a:lnTo>
                    <a:pt x="161658" y="22859"/>
                  </a:lnTo>
                  <a:lnTo>
                    <a:pt x="160845" y="24129"/>
                  </a:lnTo>
                  <a:lnTo>
                    <a:pt x="160845" y="30479"/>
                  </a:lnTo>
                  <a:lnTo>
                    <a:pt x="110699" y="40639"/>
                  </a:lnTo>
                  <a:lnTo>
                    <a:pt x="69648" y="68579"/>
                  </a:lnTo>
                  <a:lnTo>
                    <a:pt x="41753" y="109219"/>
                  </a:lnTo>
                  <a:lnTo>
                    <a:pt x="31076" y="158749"/>
                  </a:lnTo>
                  <a:lnTo>
                    <a:pt x="34709" y="158749"/>
                  </a:lnTo>
                  <a:lnTo>
                    <a:pt x="45098" y="110489"/>
                  </a:lnTo>
                  <a:lnTo>
                    <a:pt x="72212" y="71119"/>
                  </a:lnTo>
                  <a:lnTo>
                    <a:pt x="112108" y="44449"/>
                  </a:lnTo>
                  <a:lnTo>
                    <a:pt x="160845" y="34289"/>
                  </a:lnTo>
                  <a:lnTo>
                    <a:pt x="183311" y="34289"/>
                  </a:lnTo>
                  <a:lnTo>
                    <a:pt x="164503" y="30479"/>
                  </a:lnTo>
                  <a:lnTo>
                    <a:pt x="164503" y="24129"/>
                  </a:lnTo>
                  <a:lnTo>
                    <a:pt x="163690" y="22859"/>
                  </a:lnTo>
                  <a:close/>
                </a:path>
                <a:path w="323850" h="317500">
                  <a:moveTo>
                    <a:pt x="183311" y="34289"/>
                  </a:moveTo>
                  <a:lnTo>
                    <a:pt x="164503" y="34289"/>
                  </a:lnTo>
                  <a:lnTo>
                    <a:pt x="213247" y="44449"/>
                  </a:lnTo>
                  <a:lnTo>
                    <a:pt x="253136" y="71119"/>
                  </a:lnTo>
                  <a:lnTo>
                    <a:pt x="280242" y="110489"/>
                  </a:lnTo>
                  <a:lnTo>
                    <a:pt x="290639" y="158749"/>
                  </a:lnTo>
                  <a:lnTo>
                    <a:pt x="294284" y="158749"/>
                  </a:lnTo>
                  <a:lnTo>
                    <a:pt x="283598" y="109219"/>
                  </a:lnTo>
                  <a:lnTo>
                    <a:pt x="255706" y="68579"/>
                  </a:lnTo>
                  <a:lnTo>
                    <a:pt x="214658" y="40639"/>
                  </a:lnTo>
                  <a:lnTo>
                    <a:pt x="183311" y="34289"/>
                  </a:lnTo>
                  <a:close/>
                </a:path>
                <a:path w="323850" h="317500">
                  <a:moveTo>
                    <a:pt x="164503" y="110489"/>
                  </a:moveTo>
                  <a:lnTo>
                    <a:pt x="160870" y="110489"/>
                  </a:lnTo>
                  <a:lnTo>
                    <a:pt x="160870" y="142239"/>
                  </a:lnTo>
                  <a:lnTo>
                    <a:pt x="164503" y="142239"/>
                  </a:lnTo>
                  <a:lnTo>
                    <a:pt x="164503" y="110489"/>
                  </a:lnTo>
                  <a:close/>
                </a:path>
                <a:path w="323850" h="317500">
                  <a:moveTo>
                    <a:pt x="131521" y="1269"/>
                  </a:moveTo>
                  <a:lnTo>
                    <a:pt x="5295" y="1269"/>
                  </a:lnTo>
                  <a:lnTo>
                    <a:pt x="2019" y="5079"/>
                  </a:lnTo>
                  <a:lnTo>
                    <a:pt x="2019" y="129539"/>
                  </a:lnTo>
                  <a:lnTo>
                    <a:pt x="5295" y="132079"/>
                  </a:lnTo>
                  <a:lnTo>
                    <a:pt x="13335" y="132079"/>
                  </a:lnTo>
                  <a:lnTo>
                    <a:pt x="16573" y="129539"/>
                  </a:lnTo>
                  <a:lnTo>
                    <a:pt x="16573" y="16509"/>
                  </a:lnTo>
                  <a:lnTo>
                    <a:pt x="131521" y="16509"/>
                  </a:lnTo>
                  <a:lnTo>
                    <a:pt x="134772" y="12699"/>
                  </a:lnTo>
                  <a:lnTo>
                    <a:pt x="134772" y="5079"/>
                  </a:lnTo>
                  <a:lnTo>
                    <a:pt x="131521" y="1269"/>
                  </a:lnTo>
                  <a:close/>
                </a:path>
                <a:path w="323850" h="317500">
                  <a:moveTo>
                    <a:pt x="318541" y="1269"/>
                  </a:moveTo>
                  <a:lnTo>
                    <a:pt x="192328" y="1269"/>
                  </a:lnTo>
                  <a:lnTo>
                    <a:pt x="189064" y="5079"/>
                  </a:lnTo>
                  <a:lnTo>
                    <a:pt x="189064" y="12699"/>
                  </a:lnTo>
                  <a:lnTo>
                    <a:pt x="192328" y="16509"/>
                  </a:lnTo>
                  <a:lnTo>
                    <a:pt x="307263" y="16509"/>
                  </a:lnTo>
                  <a:lnTo>
                    <a:pt x="307263" y="129539"/>
                  </a:lnTo>
                  <a:lnTo>
                    <a:pt x="310527" y="132079"/>
                  </a:lnTo>
                  <a:lnTo>
                    <a:pt x="318541" y="132079"/>
                  </a:lnTo>
                  <a:lnTo>
                    <a:pt x="321818" y="129539"/>
                  </a:lnTo>
                  <a:lnTo>
                    <a:pt x="321818" y="5079"/>
                  </a:lnTo>
                  <a:lnTo>
                    <a:pt x="318541" y="1269"/>
                  </a:lnTo>
                  <a:close/>
                </a:path>
                <a:path w="323850" h="317500">
                  <a:moveTo>
                    <a:pt x="127088" y="85089"/>
                  </a:moveTo>
                  <a:lnTo>
                    <a:pt x="122351" y="85089"/>
                  </a:lnTo>
                  <a:lnTo>
                    <a:pt x="121767" y="86359"/>
                  </a:lnTo>
                  <a:lnTo>
                    <a:pt x="121716" y="87629"/>
                  </a:lnTo>
                  <a:lnTo>
                    <a:pt x="120350" y="97789"/>
                  </a:lnTo>
                  <a:lnTo>
                    <a:pt x="117567" y="106679"/>
                  </a:lnTo>
                  <a:lnTo>
                    <a:pt x="114455" y="114299"/>
                  </a:lnTo>
                  <a:lnTo>
                    <a:pt x="112102" y="119379"/>
                  </a:lnTo>
                  <a:lnTo>
                    <a:pt x="120140" y="119379"/>
                  </a:lnTo>
                  <a:lnTo>
                    <a:pt x="127584" y="93979"/>
                  </a:lnTo>
                  <a:lnTo>
                    <a:pt x="137307" y="93979"/>
                  </a:lnTo>
                  <a:lnTo>
                    <a:pt x="129839" y="87629"/>
                  </a:lnTo>
                  <a:lnTo>
                    <a:pt x="127088" y="85089"/>
                  </a:lnTo>
                  <a:close/>
                </a:path>
                <a:path w="323850" h="317500">
                  <a:moveTo>
                    <a:pt x="137307" y="93979"/>
                  </a:moveTo>
                  <a:lnTo>
                    <a:pt x="127584" y="93979"/>
                  </a:lnTo>
                  <a:lnTo>
                    <a:pt x="133767" y="99059"/>
                  </a:lnTo>
                  <a:lnTo>
                    <a:pt x="142016" y="102869"/>
                  </a:lnTo>
                  <a:lnTo>
                    <a:pt x="152081" y="105409"/>
                  </a:lnTo>
                  <a:lnTo>
                    <a:pt x="163715" y="105409"/>
                  </a:lnTo>
                  <a:lnTo>
                    <a:pt x="175597" y="102869"/>
                  </a:lnTo>
                  <a:lnTo>
                    <a:pt x="184926" y="99059"/>
                  </a:lnTo>
                  <a:lnTo>
                    <a:pt x="162966" y="99059"/>
                  </a:lnTo>
                  <a:lnTo>
                    <a:pt x="148636" y="97789"/>
                  </a:lnTo>
                  <a:lnTo>
                    <a:pt x="137307" y="93979"/>
                  </a:lnTo>
                  <a:close/>
                </a:path>
                <a:path w="323850" h="317500">
                  <a:moveTo>
                    <a:pt x="204283" y="57149"/>
                  </a:moveTo>
                  <a:lnTo>
                    <a:pt x="178993" y="57149"/>
                  </a:lnTo>
                  <a:lnTo>
                    <a:pt x="187882" y="58419"/>
                  </a:lnTo>
                  <a:lnTo>
                    <a:pt x="195860" y="63499"/>
                  </a:lnTo>
                  <a:lnTo>
                    <a:pt x="211360" y="100329"/>
                  </a:lnTo>
                  <a:lnTo>
                    <a:pt x="211251" y="105409"/>
                  </a:lnTo>
                  <a:lnTo>
                    <a:pt x="221597" y="105409"/>
                  </a:lnTo>
                  <a:lnTo>
                    <a:pt x="221041" y="90169"/>
                  </a:lnTo>
                  <a:lnTo>
                    <a:pt x="218986" y="78739"/>
                  </a:lnTo>
                  <a:lnTo>
                    <a:pt x="209501" y="62229"/>
                  </a:lnTo>
                  <a:lnTo>
                    <a:pt x="204283" y="57149"/>
                  </a:lnTo>
                  <a:close/>
                </a:path>
                <a:path w="323850" h="317500">
                  <a:moveTo>
                    <a:pt x="200533" y="82549"/>
                  </a:moveTo>
                  <a:lnTo>
                    <a:pt x="196723" y="82549"/>
                  </a:lnTo>
                  <a:lnTo>
                    <a:pt x="192671" y="85089"/>
                  </a:lnTo>
                  <a:lnTo>
                    <a:pt x="188205" y="88899"/>
                  </a:lnTo>
                  <a:lnTo>
                    <a:pt x="181924" y="92709"/>
                  </a:lnTo>
                  <a:lnTo>
                    <a:pt x="173590" y="96519"/>
                  </a:lnTo>
                  <a:lnTo>
                    <a:pt x="162966" y="99059"/>
                  </a:lnTo>
                  <a:lnTo>
                    <a:pt x="184926" y="99059"/>
                  </a:lnTo>
                  <a:lnTo>
                    <a:pt x="191885" y="93979"/>
                  </a:lnTo>
                  <a:lnTo>
                    <a:pt x="197726" y="88899"/>
                  </a:lnTo>
                  <a:lnTo>
                    <a:pt x="205244" y="88899"/>
                  </a:lnTo>
                  <a:lnTo>
                    <a:pt x="201142" y="83819"/>
                  </a:lnTo>
                  <a:lnTo>
                    <a:pt x="200533" y="82549"/>
                  </a:lnTo>
                  <a:close/>
                </a:path>
                <a:path w="323850" h="317500">
                  <a:moveTo>
                    <a:pt x="124777" y="83819"/>
                  </a:moveTo>
                  <a:lnTo>
                    <a:pt x="123571" y="85089"/>
                  </a:lnTo>
                  <a:lnTo>
                    <a:pt x="126187" y="85089"/>
                  </a:lnTo>
                  <a:lnTo>
                    <a:pt x="124777" y="83819"/>
                  </a:lnTo>
                  <a:close/>
                </a:path>
                <a:path w="323850" h="317500">
                  <a:moveTo>
                    <a:pt x="158402" y="63499"/>
                  </a:moveTo>
                  <a:lnTo>
                    <a:pt x="136093" y="63499"/>
                  </a:lnTo>
                  <a:lnTo>
                    <a:pt x="139992" y="67309"/>
                  </a:lnTo>
                  <a:lnTo>
                    <a:pt x="141998" y="69849"/>
                  </a:lnTo>
                  <a:lnTo>
                    <a:pt x="143433" y="71119"/>
                  </a:lnTo>
                  <a:lnTo>
                    <a:pt x="148107" y="71119"/>
                  </a:lnTo>
                  <a:lnTo>
                    <a:pt x="149288" y="69849"/>
                  </a:lnTo>
                  <a:lnTo>
                    <a:pt x="151820" y="67309"/>
                  </a:lnTo>
                  <a:lnTo>
                    <a:pt x="158402" y="63499"/>
                  </a:lnTo>
                  <a:close/>
                </a:path>
                <a:path w="323850" h="317500">
                  <a:moveTo>
                    <a:pt x="178993" y="46989"/>
                  </a:moveTo>
                  <a:lnTo>
                    <a:pt x="168847" y="48259"/>
                  </a:lnTo>
                  <a:lnTo>
                    <a:pt x="159697" y="50799"/>
                  </a:lnTo>
                  <a:lnTo>
                    <a:pt x="151988" y="54609"/>
                  </a:lnTo>
                  <a:lnTo>
                    <a:pt x="146164" y="58419"/>
                  </a:lnTo>
                  <a:lnTo>
                    <a:pt x="173423" y="58419"/>
                  </a:lnTo>
                  <a:lnTo>
                    <a:pt x="178993" y="57149"/>
                  </a:lnTo>
                  <a:lnTo>
                    <a:pt x="204283" y="57149"/>
                  </a:lnTo>
                  <a:lnTo>
                    <a:pt x="199066" y="52069"/>
                  </a:lnTo>
                  <a:lnTo>
                    <a:pt x="188593" y="48259"/>
                  </a:lnTo>
                  <a:lnTo>
                    <a:pt x="178993" y="46989"/>
                  </a:lnTo>
                  <a:close/>
                </a:path>
                <a:path w="323850" h="317500">
                  <a:moveTo>
                    <a:pt x="164503" y="34289"/>
                  </a:moveTo>
                  <a:lnTo>
                    <a:pt x="160845" y="34289"/>
                  </a:lnTo>
                  <a:lnTo>
                    <a:pt x="160845" y="44449"/>
                  </a:lnTo>
                  <a:lnTo>
                    <a:pt x="164503" y="44449"/>
                  </a:lnTo>
                  <a:lnTo>
                    <a:pt x="164503" y="34289"/>
                  </a:lnTo>
                  <a:close/>
                </a:path>
                <a:path w="323850" h="317500">
                  <a:moveTo>
                    <a:pt x="167830" y="0"/>
                  </a:moveTo>
                  <a:lnTo>
                    <a:pt x="157543" y="0"/>
                  </a:lnTo>
                  <a:lnTo>
                    <a:pt x="153365" y="3809"/>
                  </a:lnTo>
                  <a:lnTo>
                    <a:pt x="153365" y="13969"/>
                  </a:lnTo>
                  <a:lnTo>
                    <a:pt x="157543" y="17779"/>
                  </a:lnTo>
                  <a:lnTo>
                    <a:pt x="167830" y="17779"/>
                  </a:lnTo>
                  <a:lnTo>
                    <a:pt x="171996" y="13969"/>
                  </a:lnTo>
                  <a:lnTo>
                    <a:pt x="171996" y="3809"/>
                  </a:lnTo>
                  <a:lnTo>
                    <a:pt x="1678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505742" y="3982211"/>
            <a:ext cx="12769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Nhận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diện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khuôn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mặt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05742" y="4762754"/>
            <a:ext cx="10795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Nhận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diện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vân </a:t>
            </a:r>
            <a:r>
              <a:rPr sz="1000" spc="-35" dirty="0">
                <a:solidFill>
                  <a:srgbClr val="FFFFFF"/>
                </a:solidFill>
                <a:latin typeface="Verdana"/>
                <a:cs typeface="Verdana"/>
              </a:rPr>
              <a:t>tay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4884343" y="4588433"/>
            <a:ext cx="596900" cy="590550"/>
            <a:chOff x="4884343" y="4588433"/>
            <a:chExt cx="596900" cy="590550"/>
          </a:xfrm>
        </p:grpSpPr>
        <p:sp>
          <p:nvSpPr>
            <p:cNvPr id="43" name="object 43"/>
            <p:cNvSpPr/>
            <p:nvPr/>
          </p:nvSpPr>
          <p:spPr>
            <a:xfrm>
              <a:off x="4884343" y="4588433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91544" y="4595634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91544" y="4595634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26202" y="4794021"/>
              <a:ext cx="237121" cy="218871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027638" y="4693945"/>
              <a:ext cx="259079" cy="327660"/>
            </a:xfrm>
            <a:custGeom>
              <a:avLst/>
              <a:gdLst/>
              <a:ahLst/>
              <a:cxnLst/>
              <a:rect l="l" t="t" r="r" b="b"/>
              <a:pathLst>
                <a:path w="259079" h="327660">
                  <a:moveTo>
                    <a:pt x="117309" y="238925"/>
                  </a:moveTo>
                  <a:lnTo>
                    <a:pt x="116941" y="237007"/>
                  </a:lnTo>
                  <a:lnTo>
                    <a:pt x="116941" y="232410"/>
                  </a:lnTo>
                  <a:lnTo>
                    <a:pt x="114782" y="229349"/>
                  </a:lnTo>
                  <a:lnTo>
                    <a:pt x="107950" y="229349"/>
                  </a:lnTo>
                  <a:lnTo>
                    <a:pt x="105791" y="232410"/>
                  </a:lnTo>
                  <a:lnTo>
                    <a:pt x="104876" y="244411"/>
                  </a:lnTo>
                  <a:lnTo>
                    <a:pt x="103505" y="258927"/>
                  </a:lnTo>
                  <a:lnTo>
                    <a:pt x="92481" y="302031"/>
                  </a:lnTo>
                  <a:lnTo>
                    <a:pt x="86004" y="317792"/>
                  </a:lnTo>
                  <a:lnTo>
                    <a:pt x="87083" y="321246"/>
                  </a:lnTo>
                  <a:lnTo>
                    <a:pt x="93192" y="324307"/>
                  </a:lnTo>
                  <a:lnTo>
                    <a:pt x="96431" y="323151"/>
                  </a:lnTo>
                  <a:lnTo>
                    <a:pt x="98234" y="319328"/>
                  </a:lnTo>
                  <a:lnTo>
                    <a:pt x="105613" y="300723"/>
                  </a:lnTo>
                  <a:lnTo>
                    <a:pt x="111404" y="281571"/>
                  </a:lnTo>
                  <a:lnTo>
                    <a:pt x="115379" y="261772"/>
                  </a:lnTo>
                  <a:lnTo>
                    <a:pt x="117309" y="241223"/>
                  </a:lnTo>
                  <a:lnTo>
                    <a:pt x="117309" y="238925"/>
                  </a:lnTo>
                  <a:close/>
                </a:path>
                <a:path w="259079" h="327660">
                  <a:moveTo>
                    <a:pt x="141071" y="231648"/>
                  </a:moveTo>
                  <a:lnTo>
                    <a:pt x="138493" y="219811"/>
                  </a:lnTo>
                  <a:lnTo>
                    <a:pt x="132422" y="210121"/>
                  </a:lnTo>
                  <a:lnTo>
                    <a:pt x="123659" y="203441"/>
                  </a:lnTo>
                  <a:lnTo>
                    <a:pt x="113004" y="200634"/>
                  </a:lnTo>
                  <a:lnTo>
                    <a:pt x="101587" y="202323"/>
                  </a:lnTo>
                  <a:lnTo>
                    <a:pt x="92125" y="208064"/>
                  </a:lnTo>
                  <a:lnTo>
                    <a:pt x="85356" y="217170"/>
                  </a:lnTo>
                  <a:lnTo>
                    <a:pt x="82054" y="228968"/>
                  </a:lnTo>
                  <a:lnTo>
                    <a:pt x="81343" y="236245"/>
                  </a:lnTo>
                  <a:lnTo>
                    <a:pt x="81343" y="243522"/>
                  </a:lnTo>
                  <a:lnTo>
                    <a:pt x="80619" y="250405"/>
                  </a:lnTo>
                  <a:lnTo>
                    <a:pt x="78422" y="262902"/>
                  </a:lnTo>
                  <a:lnTo>
                    <a:pt x="75209" y="275120"/>
                  </a:lnTo>
                  <a:lnTo>
                    <a:pt x="71196" y="287032"/>
                  </a:lnTo>
                  <a:lnTo>
                    <a:pt x="64782" y="302869"/>
                  </a:lnTo>
                  <a:lnTo>
                    <a:pt x="65862" y="306311"/>
                  </a:lnTo>
                  <a:lnTo>
                    <a:pt x="69100" y="307848"/>
                  </a:lnTo>
                  <a:lnTo>
                    <a:pt x="72339" y="308991"/>
                  </a:lnTo>
                  <a:lnTo>
                    <a:pt x="75222" y="307848"/>
                  </a:lnTo>
                  <a:lnTo>
                    <a:pt x="88887" y="269760"/>
                  </a:lnTo>
                  <a:lnTo>
                    <a:pt x="94284" y="233184"/>
                  </a:lnTo>
                  <a:lnTo>
                    <a:pt x="95618" y="225234"/>
                  </a:lnTo>
                  <a:lnTo>
                    <a:pt x="99314" y="218922"/>
                  </a:lnTo>
                  <a:lnTo>
                    <a:pt x="104902" y="214769"/>
                  </a:lnTo>
                  <a:lnTo>
                    <a:pt x="111912" y="213271"/>
                  </a:lnTo>
                  <a:lnTo>
                    <a:pt x="118922" y="214769"/>
                  </a:lnTo>
                  <a:lnTo>
                    <a:pt x="124510" y="218922"/>
                  </a:lnTo>
                  <a:lnTo>
                    <a:pt x="128206" y="225234"/>
                  </a:lnTo>
                  <a:lnTo>
                    <a:pt x="129552" y="233184"/>
                  </a:lnTo>
                  <a:lnTo>
                    <a:pt x="129082" y="246037"/>
                  </a:lnTo>
                  <a:lnTo>
                    <a:pt x="122364" y="283718"/>
                  </a:lnTo>
                  <a:lnTo>
                    <a:pt x="110121" y="318947"/>
                  </a:lnTo>
                  <a:lnTo>
                    <a:pt x="109766" y="321640"/>
                  </a:lnTo>
                  <a:lnTo>
                    <a:pt x="113004" y="324700"/>
                  </a:lnTo>
                  <a:lnTo>
                    <a:pt x="115874" y="325843"/>
                  </a:lnTo>
                  <a:lnTo>
                    <a:pt x="119113" y="324700"/>
                  </a:lnTo>
                  <a:lnTo>
                    <a:pt x="135166" y="280911"/>
                  </a:lnTo>
                  <a:lnTo>
                    <a:pt x="141071" y="239306"/>
                  </a:lnTo>
                  <a:lnTo>
                    <a:pt x="141071" y="231648"/>
                  </a:lnTo>
                  <a:close/>
                </a:path>
                <a:path w="259079" h="327660">
                  <a:moveTo>
                    <a:pt x="164807" y="240080"/>
                  </a:moveTo>
                  <a:lnTo>
                    <a:pt x="164439" y="234721"/>
                  </a:lnTo>
                  <a:lnTo>
                    <a:pt x="164439" y="229743"/>
                  </a:lnTo>
                  <a:lnTo>
                    <a:pt x="164084" y="224383"/>
                  </a:lnTo>
                  <a:lnTo>
                    <a:pt x="158191" y="205155"/>
                  </a:lnTo>
                  <a:lnTo>
                    <a:pt x="146443" y="189738"/>
                  </a:lnTo>
                  <a:lnTo>
                    <a:pt x="130378" y="179476"/>
                  </a:lnTo>
                  <a:lnTo>
                    <a:pt x="111556" y="175755"/>
                  </a:lnTo>
                  <a:lnTo>
                    <a:pt x="92354" y="179489"/>
                  </a:lnTo>
                  <a:lnTo>
                    <a:pt x="76200" y="189788"/>
                  </a:lnTo>
                  <a:lnTo>
                    <a:pt x="64490" y="205320"/>
                  </a:lnTo>
                  <a:lnTo>
                    <a:pt x="58661" y="224764"/>
                  </a:lnTo>
                  <a:lnTo>
                    <a:pt x="57581" y="232029"/>
                  </a:lnTo>
                  <a:lnTo>
                    <a:pt x="57581" y="239699"/>
                  </a:lnTo>
                  <a:lnTo>
                    <a:pt x="56857" y="247357"/>
                  </a:lnTo>
                  <a:lnTo>
                    <a:pt x="45707" y="286410"/>
                  </a:lnTo>
                  <a:lnTo>
                    <a:pt x="47155" y="289864"/>
                  </a:lnTo>
                  <a:lnTo>
                    <a:pt x="52908" y="292912"/>
                  </a:lnTo>
                  <a:lnTo>
                    <a:pt x="56502" y="291769"/>
                  </a:lnTo>
                  <a:lnTo>
                    <a:pt x="61544" y="278447"/>
                  </a:lnTo>
                  <a:lnTo>
                    <a:pt x="70104" y="229933"/>
                  </a:lnTo>
                  <a:lnTo>
                    <a:pt x="70904" y="223608"/>
                  </a:lnTo>
                  <a:lnTo>
                    <a:pt x="75831" y="209550"/>
                  </a:lnTo>
                  <a:lnTo>
                    <a:pt x="85013" y="198399"/>
                  </a:lnTo>
                  <a:lnTo>
                    <a:pt x="97294" y="191046"/>
                  </a:lnTo>
                  <a:lnTo>
                    <a:pt x="111556" y="188391"/>
                  </a:lnTo>
                  <a:lnTo>
                    <a:pt x="125628" y="191274"/>
                  </a:lnTo>
                  <a:lnTo>
                    <a:pt x="137858" y="198729"/>
                  </a:lnTo>
                  <a:lnTo>
                    <a:pt x="146913" y="209931"/>
                  </a:lnTo>
                  <a:lnTo>
                    <a:pt x="151485" y="223989"/>
                  </a:lnTo>
                  <a:lnTo>
                    <a:pt x="151993" y="231762"/>
                  </a:lnTo>
                  <a:lnTo>
                    <a:pt x="151993" y="239522"/>
                  </a:lnTo>
                  <a:lnTo>
                    <a:pt x="145910" y="286410"/>
                  </a:lnTo>
                  <a:lnTo>
                    <a:pt x="134950" y="320865"/>
                  </a:lnTo>
                  <a:lnTo>
                    <a:pt x="136029" y="324319"/>
                  </a:lnTo>
                  <a:lnTo>
                    <a:pt x="142862" y="327380"/>
                  </a:lnTo>
                  <a:lnTo>
                    <a:pt x="146100" y="325462"/>
                  </a:lnTo>
                  <a:lnTo>
                    <a:pt x="154127" y="301574"/>
                  </a:lnTo>
                  <a:lnTo>
                    <a:pt x="159270" y="281533"/>
                  </a:lnTo>
                  <a:lnTo>
                    <a:pt x="162864" y="261061"/>
                  </a:lnTo>
                  <a:lnTo>
                    <a:pt x="164807" y="240080"/>
                  </a:lnTo>
                  <a:close/>
                </a:path>
                <a:path w="259079" h="327660">
                  <a:moveTo>
                    <a:pt x="214464" y="30251"/>
                  </a:moveTo>
                  <a:lnTo>
                    <a:pt x="213029" y="26428"/>
                  </a:lnTo>
                  <a:lnTo>
                    <a:pt x="209423" y="24498"/>
                  </a:lnTo>
                  <a:lnTo>
                    <a:pt x="208711" y="24498"/>
                  </a:lnTo>
                  <a:lnTo>
                    <a:pt x="208343" y="24130"/>
                  </a:lnTo>
                  <a:lnTo>
                    <a:pt x="184556" y="13258"/>
                  </a:lnTo>
                  <a:lnTo>
                    <a:pt x="160756" y="5892"/>
                  </a:lnTo>
                  <a:lnTo>
                    <a:pt x="136283" y="1612"/>
                  </a:lnTo>
                  <a:lnTo>
                    <a:pt x="111201" y="381"/>
                  </a:lnTo>
                  <a:lnTo>
                    <a:pt x="106159" y="381"/>
                  </a:lnTo>
                  <a:lnTo>
                    <a:pt x="100761" y="0"/>
                  </a:lnTo>
                  <a:lnTo>
                    <a:pt x="88519" y="762"/>
                  </a:lnTo>
                  <a:lnTo>
                    <a:pt x="75209" y="3073"/>
                  </a:lnTo>
                  <a:lnTo>
                    <a:pt x="71615" y="3441"/>
                  </a:lnTo>
                  <a:lnTo>
                    <a:pt x="69456" y="6502"/>
                  </a:lnTo>
                  <a:lnTo>
                    <a:pt x="70535" y="13398"/>
                  </a:lnTo>
                  <a:lnTo>
                    <a:pt x="73050" y="15697"/>
                  </a:lnTo>
                  <a:lnTo>
                    <a:pt x="77368" y="15316"/>
                  </a:lnTo>
                  <a:lnTo>
                    <a:pt x="78447" y="14935"/>
                  </a:lnTo>
                  <a:lnTo>
                    <a:pt x="96316" y="13004"/>
                  </a:lnTo>
                  <a:lnTo>
                    <a:pt x="146812" y="15697"/>
                  </a:lnTo>
                  <a:lnTo>
                    <a:pt x="190474" y="29324"/>
                  </a:lnTo>
                  <a:lnTo>
                    <a:pt x="207987" y="37909"/>
                  </a:lnTo>
                  <a:lnTo>
                    <a:pt x="211582" y="37147"/>
                  </a:lnTo>
                  <a:lnTo>
                    <a:pt x="214464" y="30251"/>
                  </a:lnTo>
                  <a:close/>
                </a:path>
                <a:path w="259079" h="327660">
                  <a:moveTo>
                    <a:pt x="246849" y="85001"/>
                  </a:moveTo>
                  <a:lnTo>
                    <a:pt x="245757" y="83083"/>
                  </a:lnTo>
                  <a:lnTo>
                    <a:pt x="245402" y="81940"/>
                  </a:lnTo>
                  <a:lnTo>
                    <a:pt x="244678" y="81165"/>
                  </a:lnTo>
                  <a:lnTo>
                    <a:pt x="243967" y="80784"/>
                  </a:lnTo>
                  <a:lnTo>
                    <a:pt x="236270" y="73545"/>
                  </a:lnTo>
                  <a:lnTo>
                    <a:pt x="228307" y="66763"/>
                  </a:lnTo>
                  <a:lnTo>
                    <a:pt x="179997" y="38620"/>
                  </a:lnTo>
                  <a:lnTo>
                    <a:pt x="113461" y="25298"/>
                  </a:lnTo>
                  <a:lnTo>
                    <a:pt x="78447" y="28321"/>
                  </a:lnTo>
                  <a:lnTo>
                    <a:pt x="31305" y="43637"/>
                  </a:lnTo>
                  <a:lnTo>
                    <a:pt x="29870" y="47853"/>
                  </a:lnTo>
                  <a:lnTo>
                    <a:pt x="33820" y="53975"/>
                  </a:lnTo>
                  <a:lnTo>
                    <a:pt x="36347" y="54368"/>
                  </a:lnTo>
                  <a:lnTo>
                    <a:pt x="53860" y="47383"/>
                  </a:lnTo>
                  <a:lnTo>
                    <a:pt x="67602" y="43116"/>
                  </a:lnTo>
                  <a:lnTo>
                    <a:pt x="81534" y="40081"/>
                  </a:lnTo>
                  <a:lnTo>
                    <a:pt x="95719" y="38277"/>
                  </a:lnTo>
                  <a:lnTo>
                    <a:pt x="128701" y="38366"/>
                  </a:lnTo>
                  <a:lnTo>
                    <a:pt x="190080" y="56324"/>
                  </a:lnTo>
                  <a:lnTo>
                    <a:pt x="224536" y="78867"/>
                  </a:lnTo>
                  <a:lnTo>
                    <a:pt x="230301" y="84607"/>
                  </a:lnTo>
                  <a:lnTo>
                    <a:pt x="238569" y="91884"/>
                  </a:lnTo>
                  <a:lnTo>
                    <a:pt x="240728" y="93040"/>
                  </a:lnTo>
                  <a:lnTo>
                    <a:pt x="243967" y="91122"/>
                  </a:lnTo>
                  <a:lnTo>
                    <a:pt x="244678" y="89979"/>
                  </a:lnTo>
                  <a:lnTo>
                    <a:pt x="246849" y="87680"/>
                  </a:lnTo>
                  <a:lnTo>
                    <a:pt x="246849" y="85001"/>
                  </a:lnTo>
                  <a:close/>
                </a:path>
                <a:path w="259079" h="327660">
                  <a:moveTo>
                    <a:pt x="255117" y="193751"/>
                  </a:moveTo>
                  <a:lnTo>
                    <a:pt x="238315" y="150977"/>
                  </a:lnTo>
                  <a:lnTo>
                    <a:pt x="211797" y="116535"/>
                  </a:lnTo>
                  <a:lnTo>
                    <a:pt x="177888" y="91668"/>
                  </a:lnTo>
                  <a:lnTo>
                    <a:pt x="138899" y="77609"/>
                  </a:lnTo>
                  <a:lnTo>
                    <a:pt x="97180" y="75615"/>
                  </a:lnTo>
                  <a:lnTo>
                    <a:pt x="55054" y="86918"/>
                  </a:lnTo>
                  <a:lnTo>
                    <a:pt x="14414" y="113690"/>
                  </a:lnTo>
                  <a:lnTo>
                    <a:pt x="0" y="129032"/>
                  </a:lnTo>
                  <a:lnTo>
                    <a:pt x="0" y="132486"/>
                  </a:lnTo>
                  <a:lnTo>
                    <a:pt x="5410" y="137845"/>
                  </a:lnTo>
                  <a:lnTo>
                    <a:pt x="8636" y="137464"/>
                  </a:lnTo>
                  <a:lnTo>
                    <a:pt x="11518" y="134404"/>
                  </a:lnTo>
                  <a:lnTo>
                    <a:pt x="11874" y="133629"/>
                  </a:lnTo>
                  <a:lnTo>
                    <a:pt x="38455" y="110236"/>
                  </a:lnTo>
                  <a:lnTo>
                    <a:pt x="66382" y="95402"/>
                  </a:lnTo>
                  <a:lnTo>
                    <a:pt x="96748" y="88392"/>
                  </a:lnTo>
                  <a:lnTo>
                    <a:pt x="129540" y="89598"/>
                  </a:lnTo>
                  <a:lnTo>
                    <a:pt x="167195" y="100545"/>
                  </a:lnTo>
                  <a:lnTo>
                    <a:pt x="222389" y="149263"/>
                  </a:lnTo>
                  <a:lnTo>
                    <a:pt x="240004" y="186474"/>
                  </a:lnTo>
                  <a:lnTo>
                    <a:pt x="244678" y="202565"/>
                  </a:lnTo>
                  <a:lnTo>
                    <a:pt x="247548" y="204470"/>
                  </a:lnTo>
                  <a:lnTo>
                    <a:pt x="253326" y="202946"/>
                  </a:lnTo>
                  <a:lnTo>
                    <a:pt x="255117" y="200634"/>
                  </a:lnTo>
                  <a:lnTo>
                    <a:pt x="255117" y="196811"/>
                  </a:lnTo>
                  <a:lnTo>
                    <a:pt x="255117" y="193751"/>
                  </a:lnTo>
                  <a:close/>
                </a:path>
                <a:path w="259079" h="327660">
                  <a:moveTo>
                    <a:pt x="259080" y="141300"/>
                  </a:moveTo>
                  <a:lnTo>
                    <a:pt x="227914" y="98729"/>
                  </a:lnTo>
                  <a:lnTo>
                    <a:pt x="194932" y="72517"/>
                  </a:lnTo>
                  <a:lnTo>
                    <a:pt x="158026" y="56286"/>
                  </a:lnTo>
                  <a:lnTo>
                    <a:pt x="118021" y="49784"/>
                  </a:lnTo>
                  <a:lnTo>
                    <a:pt x="88417" y="51943"/>
                  </a:lnTo>
                  <a:lnTo>
                    <a:pt x="37465" y="67614"/>
                  </a:lnTo>
                  <a:lnTo>
                    <a:pt x="9359" y="88836"/>
                  </a:lnTo>
                  <a:lnTo>
                    <a:pt x="12954" y="93814"/>
                  </a:lnTo>
                  <a:lnTo>
                    <a:pt x="16192" y="94957"/>
                  </a:lnTo>
                  <a:lnTo>
                    <a:pt x="18719" y="93433"/>
                  </a:lnTo>
                  <a:lnTo>
                    <a:pt x="19786" y="93052"/>
                  </a:lnTo>
                  <a:lnTo>
                    <a:pt x="48679" y="76187"/>
                  </a:lnTo>
                  <a:lnTo>
                    <a:pt x="76504" y="66484"/>
                  </a:lnTo>
                  <a:lnTo>
                    <a:pt x="105486" y="62598"/>
                  </a:lnTo>
                  <a:lnTo>
                    <a:pt x="135661" y="64706"/>
                  </a:lnTo>
                  <a:lnTo>
                    <a:pt x="199339" y="90563"/>
                  </a:lnTo>
                  <a:lnTo>
                    <a:pt x="246849" y="142824"/>
                  </a:lnTo>
                  <a:lnTo>
                    <a:pt x="247205" y="143586"/>
                  </a:lnTo>
                  <a:lnTo>
                    <a:pt x="247929" y="143967"/>
                  </a:lnTo>
                  <a:lnTo>
                    <a:pt x="248285" y="144741"/>
                  </a:lnTo>
                  <a:lnTo>
                    <a:pt x="250444" y="147040"/>
                  </a:lnTo>
                  <a:lnTo>
                    <a:pt x="253326" y="147421"/>
                  </a:lnTo>
                  <a:lnTo>
                    <a:pt x="258356" y="144360"/>
                  </a:lnTo>
                  <a:lnTo>
                    <a:pt x="259080" y="141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994897" y="4693564"/>
              <a:ext cx="323850" cy="327025"/>
            </a:xfrm>
            <a:custGeom>
              <a:avLst/>
              <a:gdLst/>
              <a:ahLst/>
              <a:cxnLst/>
              <a:rect l="l" t="t" r="r" b="b"/>
              <a:pathLst>
                <a:path w="323850" h="327025">
                  <a:moveTo>
                    <a:pt x="34899" y="314350"/>
                  </a:moveTo>
                  <a:lnTo>
                    <a:pt x="11518" y="314350"/>
                  </a:lnTo>
                  <a:lnTo>
                    <a:pt x="11518" y="289471"/>
                  </a:lnTo>
                  <a:lnTo>
                    <a:pt x="0" y="289471"/>
                  </a:lnTo>
                  <a:lnTo>
                    <a:pt x="0" y="326605"/>
                  </a:lnTo>
                  <a:lnTo>
                    <a:pt x="34899" y="326605"/>
                  </a:lnTo>
                  <a:lnTo>
                    <a:pt x="34899" y="314350"/>
                  </a:lnTo>
                  <a:close/>
                </a:path>
                <a:path w="323850" h="327025">
                  <a:moveTo>
                    <a:pt x="34912" y="0"/>
                  </a:moveTo>
                  <a:lnTo>
                    <a:pt x="12" y="0"/>
                  </a:lnTo>
                  <a:lnTo>
                    <a:pt x="12" y="37134"/>
                  </a:lnTo>
                  <a:lnTo>
                    <a:pt x="11887" y="37134"/>
                  </a:lnTo>
                  <a:lnTo>
                    <a:pt x="11887" y="12255"/>
                  </a:lnTo>
                  <a:lnTo>
                    <a:pt x="34912" y="12255"/>
                  </a:lnTo>
                  <a:lnTo>
                    <a:pt x="34912" y="0"/>
                  </a:lnTo>
                  <a:close/>
                </a:path>
                <a:path w="323850" h="327025">
                  <a:moveTo>
                    <a:pt x="323850" y="289852"/>
                  </a:moveTo>
                  <a:lnTo>
                    <a:pt x="311975" y="289852"/>
                  </a:lnTo>
                  <a:lnTo>
                    <a:pt x="311975" y="314744"/>
                  </a:lnTo>
                  <a:lnTo>
                    <a:pt x="288594" y="314744"/>
                  </a:lnTo>
                  <a:lnTo>
                    <a:pt x="288594" y="326999"/>
                  </a:lnTo>
                  <a:lnTo>
                    <a:pt x="323850" y="326999"/>
                  </a:lnTo>
                  <a:lnTo>
                    <a:pt x="323850" y="289852"/>
                  </a:lnTo>
                  <a:close/>
                </a:path>
                <a:path w="323850" h="327025">
                  <a:moveTo>
                    <a:pt x="323850" y="0"/>
                  </a:moveTo>
                  <a:lnTo>
                    <a:pt x="288594" y="0"/>
                  </a:lnTo>
                  <a:lnTo>
                    <a:pt x="288594" y="12636"/>
                  </a:lnTo>
                  <a:lnTo>
                    <a:pt x="304419" y="12636"/>
                  </a:lnTo>
                  <a:lnTo>
                    <a:pt x="312331" y="12255"/>
                  </a:lnTo>
                  <a:lnTo>
                    <a:pt x="312331" y="37147"/>
                  </a:lnTo>
                  <a:lnTo>
                    <a:pt x="323850" y="37147"/>
                  </a:lnTo>
                  <a:lnTo>
                    <a:pt x="323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5505742" y="5549519"/>
            <a:ext cx="11239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Verdana"/>
                <a:cs typeface="Verdana"/>
              </a:rPr>
              <a:t>Mở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bằng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mật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Verdana"/>
                <a:cs typeface="Verdana"/>
              </a:rPr>
              <a:t>khẩu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884343" y="5368912"/>
            <a:ext cx="596900" cy="590550"/>
            <a:chOff x="4884343" y="5368912"/>
            <a:chExt cx="596900" cy="590550"/>
          </a:xfrm>
        </p:grpSpPr>
        <p:sp>
          <p:nvSpPr>
            <p:cNvPr id="51" name="object 51"/>
            <p:cNvSpPr/>
            <p:nvPr/>
          </p:nvSpPr>
          <p:spPr>
            <a:xfrm>
              <a:off x="4884343" y="5368912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891544" y="5376113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891544" y="5376113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39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053749" y="5496687"/>
              <a:ext cx="206375" cy="281940"/>
            </a:xfrm>
            <a:custGeom>
              <a:avLst/>
              <a:gdLst/>
              <a:ahLst/>
              <a:cxnLst/>
              <a:rect l="l" t="t" r="r" b="b"/>
              <a:pathLst>
                <a:path w="206375" h="281939">
                  <a:moveTo>
                    <a:pt x="27495" y="0"/>
                  </a:moveTo>
                  <a:lnTo>
                    <a:pt x="16807" y="2163"/>
                  </a:lnTo>
                  <a:lnTo>
                    <a:pt x="8066" y="8061"/>
                  </a:lnTo>
                  <a:lnTo>
                    <a:pt x="2165" y="16802"/>
                  </a:lnTo>
                  <a:lnTo>
                    <a:pt x="0" y="27495"/>
                  </a:lnTo>
                  <a:lnTo>
                    <a:pt x="2165" y="38179"/>
                  </a:lnTo>
                  <a:lnTo>
                    <a:pt x="8066" y="46912"/>
                  </a:lnTo>
                  <a:lnTo>
                    <a:pt x="16807" y="52804"/>
                  </a:lnTo>
                  <a:lnTo>
                    <a:pt x="27495" y="54965"/>
                  </a:lnTo>
                  <a:lnTo>
                    <a:pt x="38179" y="52804"/>
                  </a:lnTo>
                  <a:lnTo>
                    <a:pt x="46912" y="46912"/>
                  </a:lnTo>
                  <a:lnTo>
                    <a:pt x="50749" y="41224"/>
                  </a:lnTo>
                  <a:lnTo>
                    <a:pt x="19913" y="41224"/>
                  </a:lnTo>
                  <a:lnTo>
                    <a:pt x="13754" y="35064"/>
                  </a:lnTo>
                  <a:lnTo>
                    <a:pt x="13754" y="19913"/>
                  </a:lnTo>
                  <a:lnTo>
                    <a:pt x="19913" y="13741"/>
                  </a:lnTo>
                  <a:lnTo>
                    <a:pt x="50740" y="13741"/>
                  </a:lnTo>
                  <a:lnTo>
                    <a:pt x="46912" y="8061"/>
                  </a:lnTo>
                  <a:lnTo>
                    <a:pt x="38179" y="2163"/>
                  </a:lnTo>
                  <a:lnTo>
                    <a:pt x="27495" y="0"/>
                  </a:lnTo>
                  <a:close/>
                </a:path>
                <a:path w="206375" h="281939">
                  <a:moveTo>
                    <a:pt x="50740" y="13741"/>
                  </a:moveTo>
                  <a:lnTo>
                    <a:pt x="35064" y="13741"/>
                  </a:lnTo>
                  <a:lnTo>
                    <a:pt x="41224" y="19913"/>
                  </a:lnTo>
                  <a:lnTo>
                    <a:pt x="41224" y="35064"/>
                  </a:lnTo>
                  <a:lnTo>
                    <a:pt x="35064" y="41224"/>
                  </a:lnTo>
                  <a:lnTo>
                    <a:pt x="50749" y="41224"/>
                  </a:lnTo>
                  <a:lnTo>
                    <a:pt x="52804" y="38179"/>
                  </a:lnTo>
                  <a:lnTo>
                    <a:pt x="54965" y="27495"/>
                  </a:lnTo>
                  <a:lnTo>
                    <a:pt x="52804" y="16802"/>
                  </a:lnTo>
                  <a:lnTo>
                    <a:pt x="50740" y="13741"/>
                  </a:lnTo>
                  <a:close/>
                </a:path>
                <a:path w="206375" h="281939">
                  <a:moveTo>
                    <a:pt x="103073" y="0"/>
                  </a:moveTo>
                  <a:lnTo>
                    <a:pt x="92389" y="2163"/>
                  </a:lnTo>
                  <a:lnTo>
                    <a:pt x="83656" y="8061"/>
                  </a:lnTo>
                  <a:lnTo>
                    <a:pt x="77764" y="16802"/>
                  </a:lnTo>
                  <a:lnTo>
                    <a:pt x="75603" y="27495"/>
                  </a:lnTo>
                  <a:lnTo>
                    <a:pt x="77764" y="38179"/>
                  </a:lnTo>
                  <a:lnTo>
                    <a:pt x="83656" y="46912"/>
                  </a:lnTo>
                  <a:lnTo>
                    <a:pt x="92389" y="52804"/>
                  </a:lnTo>
                  <a:lnTo>
                    <a:pt x="103073" y="54965"/>
                  </a:lnTo>
                  <a:lnTo>
                    <a:pt x="113759" y="52804"/>
                  </a:lnTo>
                  <a:lnTo>
                    <a:pt x="122496" y="46912"/>
                  </a:lnTo>
                  <a:lnTo>
                    <a:pt x="126336" y="41224"/>
                  </a:lnTo>
                  <a:lnTo>
                    <a:pt x="95504" y="41224"/>
                  </a:lnTo>
                  <a:lnTo>
                    <a:pt x="89344" y="35064"/>
                  </a:lnTo>
                  <a:lnTo>
                    <a:pt x="89344" y="19913"/>
                  </a:lnTo>
                  <a:lnTo>
                    <a:pt x="95504" y="13741"/>
                  </a:lnTo>
                  <a:lnTo>
                    <a:pt x="126327" y="13741"/>
                  </a:lnTo>
                  <a:lnTo>
                    <a:pt x="122496" y="8061"/>
                  </a:lnTo>
                  <a:lnTo>
                    <a:pt x="113759" y="2163"/>
                  </a:lnTo>
                  <a:lnTo>
                    <a:pt x="103073" y="0"/>
                  </a:lnTo>
                  <a:close/>
                </a:path>
                <a:path w="206375" h="281939">
                  <a:moveTo>
                    <a:pt x="126327" y="13741"/>
                  </a:moveTo>
                  <a:lnTo>
                    <a:pt x="110642" y="13741"/>
                  </a:lnTo>
                  <a:lnTo>
                    <a:pt x="116814" y="19913"/>
                  </a:lnTo>
                  <a:lnTo>
                    <a:pt x="116814" y="35064"/>
                  </a:lnTo>
                  <a:lnTo>
                    <a:pt x="110642" y="41224"/>
                  </a:lnTo>
                  <a:lnTo>
                    <a:pt x="126336" y="41224"/>
                  </a:lnTo>
                  <a:lnTo>
                    <a:pt x="128392" y="38179"/>
                  </a:lnTo>
                  <a:lnTo>
                    <a:pt x="130556" y="27495"/>
                  </a:lnTo>
                  <a:lnTo>
                    <a:pt x="128392" y="16802"/>
                  </a:lnTo>
                  <a:lnTo>
                    <a:pt x="126327" y="13741"/>
                  </a:lnTo>
                  <a:close/>
                </a:path>
                <a:path w="206375" h="281939">
                  <a:moveTo>
                    <a:pt x="178650" y="0"/>
                  </a:moveTo>
                  <a:lnTo>
                    <a:pt x="167966" y="2163"/>
                  </a:lnTo>
                  <a:lnTo>
                    <a:pt x="159234" y="8061"/>
                  </a:lnTo>
                  <a:lnTo>
                    <a:pt x="153342" y="16802"/>
                  </a:lnTo>
                  <a:lnTo>
                    <a:pt x="151180" y="27495"/>
                  </a:lnTo>
                  <a:lnTo>
                    <a:pt x="153342" y="38179"/>
                  </a:lnTo>
                  <a:lnTo>
                    <a:pt x="159234" y="46912"/>
                  </a:lnTo>
                  <a:lnTo>
                    <a:pt x="167966" y="52804"/>
                  </a:lnTo>
                  <a:lnTo>
                    <a:pt x="178650" y="54965"/>
                  </a:lnTo>
                  <a:lnTo>
                    <a:pt x="189338" y="52804"/>
                  </a:lnTo>
                  <a:lnTo>
                    <a:pt x="198080" y="46912"/>
                  </a:lnTo>
                  <a:lnTo>
                    <a:pt x="201923" y="41224"/>
                  </a:lnTo>
                  <a:lnTo>
                    <a:pt x="171081" y="41224"/>
                  </a:lnTo>
                  <a:lnTo>
                    <a:pt x="164922" y="35064"/>
                  </a:lnTo>
                  <a:lnTo>
                    <a:pt x="164922" y="19913"/>
                  </a:lnTo>
                  <a:lnTo>
                    <a:pt x="171081" y="13741"/>
                  </a:lnTo>
                  <a:lnTo>
                    <a:pt x="201914" y="13741"/>
                  </a:lnTo>
                  <a:lnTo>
                    <a:pt x="198080" y="8061"/>
                  </a:lnTo>
                  <a:lnTo>
                    <a:pt x="189338" y="2163"/>
                  </a:lnTo>
                  <a:lnTo>
                    <a:pt x="178650" y="0"/>
                  </a:lnTo>
                  <a:close/>
                </a:path>
                <a:path w="206375" h="281939">
                  <a:moveTo>
                    <a:pt x="201914" y="13741"/>
                  </a:moveTo>
                  <a:lnTo>
                    <a:pt x="186232" y="13741"/>
                  </a:lnTo>
                  <a:lnTo>
                    <a:pt x="192392" y="19913"/>
                  </a:lnTo>
                  <a:lnTo>
                    <a:pt x="192392" y="35064"/>
                  </a:lnTo>
                  <a:lnTo>
                    <a:pt x="186232" y="41224"/>
                  </a:lnTo>
                  <a:lnTo>
                    <a:pt x="201923" y="41224"/>
                  </a:lnTo>
                  <a:lnTo>
                    <a:pt x="203980" y="38179"/>
                  </a:lnTo>
                  <a:lnTo>
                    <a:pt x="206146" y="27495"/>
                  </a:lnTo>
                  <a:lnTo>
                    <a:pt x="203980" y="16802"/>
                  </a:lnTo>
                  <a:lnTo>
                    <a:pt x="201914" y="13741"/>
                  </a:lnTo>
                  <a:close/>
                </a:path>
                <a:path w="206375" h="281939">
                  <a:moveTo>
                    <a:pt x="27495" y="75577"/>
                  </a:moveTo>
                  <a:lnTo>
                    <a:pt x="16807" y="77741"/>
                  </a:lnTo>
                  <a:lnTo>
                    <a:pt x="8066" y="83639"/>
                  </a:lnTo>
                  <a:lnTo>
                    <a:pt x="2165" y="92379"/>
                  </a:lnTo>
                  <a:lnTo>
                    <a:pt x="0" y="103073"/>
                  </a:lnTo>
                  <a:lnTo>
                    <a:pt x="2165" y="113757"/>
                  </a:lnTo>
                  <a:lnTo>
                    <a:pt x="8066" y="122489"/>
                  </a:lnTo>
                  <a:lnTo>
                    <a:pt x="16807" y="128381"/>
                  </a:lnTo>
                  <a:lnTo>
                    <a:pt x="27495" y="130543"/>
                  </a:lnTo>
                  <a:lnTo>
                    <a:pt x="38179" y="128381"/>
                  </a:lnTo>
                  <a:lnTo>
                    <a:pt x="46912" y="122489"/>
                  </a:lnTo>
                  <a:lnTo>
                    <a:pt x="50741" y="116814"/>
                  </a:lnTo>
                  <a:lnTo>
                    <a:pt x="19913" y="116814"/>
                  </a:lnTo>
                  <a:lnTo>
                    <a:pt x="13754" y="110642"/>
                  </a:lnTo>
                  <a:lnTo>
                    <a:pt x="13754" y="95491"/>
                  </a:lnTo>
                  <a:lnTo>
                    <a:pt x="19913" y="89331"/>
                  </a:lnTo>
                  <a:lnTo>
                    <a:pt x="50749" y="89331"/>
                  </a:lnTo>
                  <a:lnTo>
                    <a:pt x="46912" y="83639"/>
                  </a:lnTo>
                  <a:lnTo>
                    <a:pt x="38179" y="77741"/>
                  </a:lnTo>
                  <a:lnTo>
                    <a:pt x="27495" y="75577"/>
                  </a:lnTo>
                  <a:close/>
                </a:path>
                <a:path w="206375" h="281939">
                  <a:moveTo>
                    <a:pt x="50749" y="89331"/>
                  </a:moveTo>
                  <a:lnTo>
                    <a:pt x="35064" y="89331"/>
                  </a:lnTo>
                  <a:lnTo>
                    <a:pt x="41224" y="95491"/>
                  </a:lnTo>
                  <a:lnTo>
                    <a:pt x="41224" y="110642"/>
                  </a:lnTo>
                  <a:lnTo>
                    <a:pt x="35064" y="116814"/>
                  </a:lnTo>
                  <a:lnTo>
                    <a:pt x="50741" y="116814"/>
                  </a:lnTo>
                  <a:lnTo>
                    <a:pt x="52804" y="113757"/>
                  </a:lnTo>
                  <a:lnTo>
                    <a:pt x="54965" y="103073"/>
                  </a:lnTo>
                  <a:lnTo>
                    <a:pt x="52804" y="92379"/>
                  </a:lnTo>
                  <a:lnTo>
                    <a:pt x="50749" y="89331"/>
                  </a:lnTo>
                  <a:close/>
                </a:path>
                <a:path w="206375" h="281939">
                  <a:moveTo>
                    <a:pt x="103073" y="75577"/>
                  </a:moveTo>
                  <a:lnTo>
                    <a:pt x="92389" y="77741"/>
                  </a:lnTo>
                  <a:lnTo>
                    <a:pt x="83656" y="83639"/>
                  </a:lnTo>
                  <a:lnTo>
                    <a:pt x="77764" y="92379"/>
                  </a:lnTo>
                  <a:lnTo>
                    <a:pt x="75603" y="103073"/>
                  </a:lnTo>
                  <a:lnTo>
                    <a:pt x="77764" y="113757"/>
                  </a:lnTo>
                  <a:lnTo>
                    <a:pt x="83656" y="122489"/>
                  </a:lnTo>
                  <a:lnTo>
                    <a:pt x="92389" y="128381"/>
                  </a:lnTo>
                  <a:lnTo>
                    <a:pt x="103073" y="130543"/>
                  </a:lnTo>
                  <a:lnTo>
                    <a:pt x="113759" y="128381"/>
                  </a:lnTo>
                  <a:lnTo>
                    <a:pt x="122496" y="122489"/>
                  </a:lnTo>
                  <a:lnTo>
                    <a:pt x="126328" y="116814"/>
                  </a:lnTo>
                  <a:lnTo>
                    <a:pt x="95504" y="116814"/>
                  </a:lnTo>
                  <a:lnTo>
                    <a:pt x="89344" y="110642"/>
                  </a:lnTo>
                  <a:lnTo>
                    <a:pt x="89344" y="95491"/>
                  </a:lnTo>
                  <a:lnTo>
                    <a:pt x="95504" y="89331"/>
                  </a:lnTo>
                  <a:lnTo>
                    <a:pt x="126336" y="89331"/>
                  </a:lnTo>
                  <a:lnTo>
                    <a:pt x="122496" y="83639"/>
                  </a:lnTo>
                  <a:lnTo>
                    <a:pt x="113759" y="77741"/>
                  </a:lnTo>
                  <a:lnTo>
                    <a:pt x="103073" y="75577"/>
                  </a:lnTo>
                  <a:close/>
                </a:path>
                <a:path w="206375" h="281939">
                  <a:moveTo>
                    <a:pt x="126336" y="89331"/>
                  </a:moveTo>
                  <a:lnTo>
                    <a:pt x="110642" y="89331"/>
                  </a:lnTo>
                  <a:lnTo>
                    <a:pt x="116814" y="95491"/>
                  </a:lnTo>
                  <a:lnTo>
                    <a:pt x="116814" y="110642"/>
                  </a:lnTo>
                  <a:lnTo>
                    <a:pt x="110642" y="116814"/>
                  </a:lnTo>
                  <a:lnTo>
                    <a:pt x="126328" y="116814"/>
                  </a:lnTo>
                  <a:lnTo>
                    <a:pt x="128392" y="113757"/>
                  </a:lnTo>
                  <a:lnTo>
                    <a:pt x="130556" y="103073"/>
                  </a:lnTo>
                  <a:lnTo>
                    <a:pt x="128392" y="92379"/>
                  </a:lnTo>
                  <a:lnTo>
                    <a:pt x="126336" y="89331"/>
                  </a:lnTo>
                  <a:close/>
                </a:path>
                <a:path w="206375" h="281939">
                  <a:moveTo>
                    <a:pt x="178650" y="75577"/>
                  </a:moveTo>
                  <a:lnTo>
                    <a:pt x="167966" y="77741"/>
                  </a:lnTo>
                  <a:lnTo>
                    <a:pt x="159234" y="83639"/>
                  </a:lnTo>
                  <a:lnTo>
                    <a:pt x="153342" y="92379"/>
                  </a:lnTo>
                  <a:lnTo>
                    <a:pt x="151180" y="103073"/>
                  </a:lnTo>
                  <a:lnTo>
                    <a:pt x="153342" y="113757"/>
                  </a:lnTo>
                  <a:lnTo>
                    <a:pt x="159234" y="122489"/>
                  </a:lnTo>
                  <a:lnTo>
                    <a:pt x="167966" y="128381"/>
                  </a:lnTo>
                  <a:lnTo>
                    <a:pt x="178650" y="130543"/>
                  </a:lnTo>
                  <a:lnTo>
                    <a:pt x="189338" y="128381"/>
                  </a:lnTo>
                  <a:lnTo>
                    <a:pt x="198080" y="122489"/>
                  </a:lnTo>
                  <a:lnTo>
                    <a:pt x="201915" y="116814"/>
                  </a:lnTo>
                  <a:lnTo>
                    <a:pt x="171081" y="116814"/>
                  </a:lnTo>
                  <a:lnTo>
                    <a:pt x="164922" y="110642"/>
                  </a:lnTo>
                  <a:lnTo>
                    <a:pt x="164922" y="95491"/>
                  </a:lnTo>
                  <a:lnTo>
                    <a:pt x="171081" y="89331"/>
                  </a:lnTo>
                  <a:lnTo>
                    <a:pt x="201923" y="89331"/>
                  </a:lnTo>
                  <a:lnTo>
                    <a:pt x="198080" y="83639"/>
                  </a:lnTo>
                  <a:lnTo>
                    <a:pt x="189338" y="77741"/>
                  </a:lnTo>
                  <a:lnTo>
                    <a:pt x="178650" y="75577"/>
                  </a:lnTo>
                  <a:close/>
                </a:path>
                <a:path w="206375" h="281939">
                  <a:moveTo>
                    <a:pt x="201923" y="89331"/>
                  </a:moveTo>
                  <a:lnTo>
                    <a:pt x="186232" y="89331"/>
                  </a:lnTo>
                  <a:lnTo>
                    <a:pt x="192392" y="95491"/>
                  </a:lnTo>
                  <a:lnTo>
                    <a:pt x="192392" y="110642"/>
                  </a:lnTo>
                  <a:lnTo>
                    <a:pt x="186232" y="116814"/>
                  </a:lnTo>
                  <a:lnTo>
                    <a:pt x="201915" y="116814"/>
                  </a:lnTo>
                  <a:lnTo>
                    <a:pt x="203980" y="113757"/>
                  </a:lnTo>
                  <a:lnTo>
                    <a:pt x="206146" y="103073"/>
                  </a:lnTo>
                  <a:lnTo>
                    <a:pt x="203980" y="92379"/>
                  </a:lnTo>
                  <a:lnTo>
                    <a:pt x="201923" y="89331"/>
                  </a:lnTo>
                  <a:close/>
                </a:path>
                <a:path w="206375" h="281939">
                  <a:moveTo>
                    <a:pt x="27495" y="151168"/>
                  </a:moveTo>
                  <a:lnTo>
                    <a:pt x="16807" y="153331"/>
                  </a:lnTo>
                  <a:lnTo>
                    <a:pt x="8066" y="159227"/>
                  </a:lnTo>
                  <a:lnTo>
                    <a:pt x="2165" y="167964"/>
                  </a:lnTo>
                  <a:lnTo>
                    <a:pt x="0" y="178650"/>
                  </a:lnTo>
                  <a:lnTo>
                    <a:pt x="2165" y="189342"/>
                  </a:lnTo>
                  <a:lnTo>
                    <a:pt x="8066" y="198078"/>
                  </a:lnTo>
                  <a:lnTo>
                    <a:pt x="16807" y="203971"/>
                  </a:lnTo>
                  <a:lnTo>
                    <a:pt x="27495" y="206133"/>
                  </a:lnTo>
                  <a:lnTo>
                    <a:pt x="38179" y="203971"/>
                  </a:lnTo>
                  <a:lnTo>
                    <a:pt x="46912" y="198078"/>
                  </a:lnTo>
                  <a:lnTo>
                    <a:pt x="50747" y="192392"/>
                  </a:lnTo>
                  <a:lnTo>
                    <a:pt x="19913" y="192392"/>
                  </a:lnTo>
                  <a:lnTo>
                    <a:pt x="13754" y="186220"/>
                  </a:lnTo>
                  <a:lnTo>
                    <a:pt x="13754" y="171081"/>
                  </a:lnTo>
                  <a:lnTo>
                    <a:pt x="19913" y="164909"/>
                  </a:lnTo>
                  <a:lnTo>
                    <a:pt x="50743" y="164909"/>
                  </a:lnTo>
                  <a:lnTo>
                    <a:pt x="46912" y="159227"/>
                  </a:lnTo>
                  <a:lnTo>
                    <a:pt x="38179" y="153331"/>
                  </a:lnTo>
                  <a:lnTo>
                    <a:pt x="27495" y="151168"/>
                  </a:lnTo>
                  <a:close/>
                </a:path>
                <a:path w="206375" h="281939">
                  <a:moveTo>
                    <a:pt x="50743" y="164909"/>
                  </a:moveTo>
                  <a:lnTo>
                    <a:pt x="35064" y="164909"/>
                  </a:lnTo>
                  <a:lnTo>
                    <a:pt x="41224" y="171081"/>
                  </a:lnTo>
                  <a:lnTo>
                    <a:pt x="41224" y="186220"/>
                  </a:lnTo>
                  <a:lnTo>
                    <a:pt x="35064" y="192392"/>
                  </a:lnTo>
                  <a:lnTo>
                    <a:pt x="50747" y="192392"/>
                  </a:lnTo>
                  <a:lnTo>
                    <a:pt x="52804" y="189342"/>
                  </a:lnTo>
                  <a:lnTo>
                    <a:pt x="54965" y="178650"/>
                  </a:lnTo>
                  <a:lnTo>
                    <a:pt x="52804" y="167964"/>
                  </a:lnTo>
                  <a:lnTo>
                    <a:pt x="50743" y="164909"/>
                  </a:lnTo>
                  <a:close/>
                </a:path>
                <a:path w="206375" h="281939">
                  <a:moveTo>
                    <a:pt x="103073" y="151168"/>
                  </a:moveTo>
                  <a:lnTo>
                    <a:pt x="92389" y="153331"/>
                  </a:lnTo>
                  <a:lnTo>
                    <a:pt x="83656" y="159227"/>
                  </a:lnTo>
                  <a:lnTo>
                    <a:pt x="77764" y="167964"/>
                  </a:lnTo>
                  <a:lnTo>
                    <a:pt x="75603" y="178650"/>
                  </a:lnTo>
                  <a:lnTo>
                    <a:pt x="77764" y="189342"/>
                  </a:lnTo>
                  <a:lnTo>
                    <a:pt x="83656" y="198078"/>
                  </a:lnTo>
                  <a:lnTo>
                    <a:pt x="92389" y="203971"/>
                  </a:lnTo>
                  <a:lnTo>
                    <a:pt x="103073" y="206133"/>
                  </a:lnTo>
                  <a:lnTo>
                    <a:pt x="113759" y="203971"/>
                  </a:lnTo>
                  <a:lnTo>
                    <a:pt x="122496" y="198078"/>
                  </a:lnTo>
                  <a:lnTo>
                    <a:pt x="126334" y="192392"/>
                  </a:lnTo>
                  <a:lnTo>
                    <a:pt x="95504" y="192392"/>
                  </a:lnTo>
                  <a:lnTo>
                    <a:pt x="89344" y="186220"/>
                  </a:lnTo>
                  <a:lnTo>
                    <a:pt x="89344" y="171081"/>
                  </a:lnTo>
                  <a:lnTo>
                    <a:pt x="95504" y="164909"/>
                  </a:lnTo>
                  <a:lnTo>
                    <a:pt x="126330" y="164909"/>
                  </a:lnTo>
                  <a:lnTo>
                    <a:pt x="122496" y="159227"/>
                  </a:lnTo>
                  <a:lnTo>
                    <a:pt x="113759" y="153331"/>
                  </a:lnTo>
                  <a:lnTo>
                    <a:pt x="103073" y="151168"/>
                  </a:lnTo>
                  <a:close/>
                </a:path>
                <a:path w="206375" h="281939">
                  <a:moveTo>
                    <a:pt x="126330" y="164909"/>
                  </a:moveTo>
                  <a:lnTo>
                    <a:pt x="110642" y="164909"/>
                  </a:lnTo>
                  <a:lnTo>
                    <a:pt x="116814" y="171081"/>
                  </a:lnTo>
                  <a:lnTo>
                    <a:pt x="116814" y="186220"/>
                  </a:lnTo>
                  <a:lnTo>
                    <a:pt x="110642" y="192392"/>
                  </a:lnTo>
                  <a:lnTo>
                    <a:pt x="126334" y="192392"/>
                  </a:lnTo>
                  <a:lnTo>
                    <a:pt x="128392" y="189342"/>
                  </a:lnTo>
                  <a:lnTo>
                    <a:pt x="130556" y="178650"/>
                  </a:lnTo>
                  <a:lnTo>
                    <a:pt x="128392" y="167964"/>
                  </a:lnTo>
                  <a:lnTo>
                    <a:pt x="126330" y="164909"/>
                  </a:lnTo>
                  <a:close/>
                </a:path>
                <a:path w="206375" h="281939">
                  <a:moveTo>
                    <a:pt x="178650" y="151168"/>
                  </a:moveTo>
                  <a:lnTo>
                    <a:pt x="167966" y="153331"/>
                  </a:lnTo>
                  <a:lnTo>
                    <a:pt x="159234" y="159227"/>
                  </a:lnTo>
                  <a:lnTo>
                    <a:pt x="153342" y="167964"/>
                  </a:lnTo>
                  <a:lnTo>
                    <a:pt x="151180" y="178650"/>
                  </a:lnTo>
                  <a:lnTo>
                    <a:pt x="153342" y="189342"/>
                  </a:lnTo>
                  <a:lnTo>
                    <a:pt x="159234" y="198078"/>
                  </a:lnTo>
                  <a:lnTo>
                    <a:pt x="167966" y="203971"/>
                  </a:lnTo>
                  <a:lnTo>
                    <a:pt x="178650" y="206133"/>
                  </a:lnTo>
                  <a:lnTo>
                    <a:pt x="189338" y="203971"/>
                  </a:lnTo>
                  <a:lnTo>
                    <a:pt x="198080" y="198078"/>
                  </a:lnTo>
                  <a:lnTo>
                    <a:pt x="201920" y="192392"/>
                  </a:lnTo>
                  <a:lnTo>
                    <a:pt x="171081" y="192392"/>
                  </a:lnTo>
                  <a:lnTo>
                    <a:pt x="164922" y="186220"/>
                  </a:lnTo>
                  <a:lnTo>
                    <a:pt x="164922" y="171081"/>
                  </a:lnTo>
                  <a:lnTo>
                    <a:pt x="171081" y="164909"/>
                  </a:lnTo>
                  <a:lnTo>
                    <a:pt x="201917" y="164909"/>
                  </a:lnTo>
                  <a:lnTo>
                    <a:pt x="198080" y="159227"/>
                  </a:lnTo>
                  <a:lnTo>
                    <a:pt x="189338" y="153331"/>
                  </a:lnTo>
                  <a:lnTo>
                    <a:pt x="178650" y="151168"/>
                  </a:lnTo>
                  <a:close/>
                </a:path>
                <a:path w="206375" h="281939">
                  <a:moveTo>
                    <a:pt x="201917" y="164909"/>
                  </a:moveTo>
                  <a:lnTo>
                    <a:pt x="186232" y="164909"/>
                  </a:lnTo>
                  <a:lnTo>
                    <a:pt x="192392" y="171081"/>
                  </a:lnTo>
                  <a:lnTo>
                    <a:pt x="192392" y="186220"/>
                  </a:lnTo>
                  <a:lnTo>
                    <a:pt x="186232" y="192392"/>
                  </a:lnTo>
                  <a:lnTo>
                    <a:pt x="201920" y="192392"/>
                  </a:lnTo>
                  <a:lnTo>
                    <a:pt x="203980" y="189342"/>
                  </a:lnTo>
                  <a:lnTo>
                    <a:pt x="206146" y="178650"/>
                  </a:lnTo>
                  <a:lnTo>
                    <a:pt x="203980" y="167964"/>
                  </a:lnTo>
                  <a:lnTo>
                    <a:pt x="201917" y="164909"/>
                  </a:lnTo>
                  <a:close/>
                </a:path>
                <a:path w="206375" h="281939">
                  <a:moveTo>
                    <a:pt x="103073" y="226745"/>
                  </a:moveTo>
                  <a:lnTo>
                    <a:pt x="92389" y="228909"/>
                  </a:lnTo>
                  <a:lnTo>
                    <a:pt x="83656" y="234805"/>
                  </a:lnTo>
                  <a:lnTo>
                    <a:pt x="77764" y="243542"/>
                  </a:lnTo>
                  <a:lnTo>
                    <a:pt x="75603" y="254228"/>
                  </a:lnTo>
                  <a:lnTo>
                    <a:pt x="77764" y="264920"/>
                  </a:lnTo>
                  <a:lnTo>
                    <a:pt x="83656" y="273656"/>
                  </a:lnTo>
                  <a:lnTo>
                    <a:pt x="92389" y="279549"/>
                  </a:lnTo>
                  <a:lnTo>
                    <a:pt x="103073" y="281711"/>
                  </a:lnTo>
                  <a:lnTo>
                    <a:pt x="113759" y="279549"/>
                  </a:lnTo>
                  <a:lnTo>
                    <a:pt x="122496" y="273656"/>
                  </a:lnTo>
                  <a:lnTo>
                    <a:pt x="126325" y="267982"/>
                  </a:lnTo>
                  <a:lnTo>
                    <a:pt x="95504" y="267982"/>
                  </a:lnTo>
                  <a:lnTo>
                    <a:pt x="89344" y="261810"/>
                  </a:lnTo>
                  <a:lnTo>
                    <a:pt x="89344" y="246659"/>
                  </a:lnTo>
                  <a:lnTo>
                    <a:pt x="95504" y="240487"/>
                  </a:lnTo>
                  <a:lnTo>
                    <a:pt x="126330" y="240487"/>
                  </a:lnTo>
                  <a:lnTo>
                    <a:pt x="122496" y="234805"/>
                  </a:lnTo>
                  <a:lnTo>
                    <a:pt x="113759" y="228909"/>
                  </a:lnTo>
                  <a:lnTo>
                    <a:pt x="103073" y="226745"/>
                  </a:lnTo>
                  <a:close/>
                </a:path>
                <a:path w="206375" h="281939">
                  <a:moveTo>
                    <a:pt x="126330" y="240487"/>
                  </a:moveTo>
                  <a:lnTo>
                    <a:pt x="110642" y="240487"/>
                  </a:lnTo>
                  <a:lnTo>
                    <a:pt x="116814" y="246659"/>
                  </a:lnTo>
                  <a:lnTo>
                    <a:pt x="116814" y="261810"/>
                  </a:lnTo>
                  <a:lnTo>
                    <a:pt x="110642" y="267982"/>
                  </a:lnTo>
                  <a:lnTo>
                    <a:pt x="126325" y="267982"/>
                  </a:lnTo>
                  <a:lnTo>
                    <a:pt x="128392" y="264920"/>
                  </a:lnTo>
                  <a:lnTo>
                    <a:pt x="130556" y="254228"/>
                  </a:lnTo>
                  <a:lnTo>
                    <a:pt x="128392" y="243542"/>
                  </a:lnTo>
                  <a:lnTo>
                    <a:pt x="126330" y="2404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5505742" y="6323647"/>
            <a:ext cx="9169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Verdana"/>
                <a:cs typeface="Verdana"/>
              </a:rPr>
              <a:t>Mở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bằng 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thẻ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Verdana"/>
                <a:cs typeface="Verdana"/>
              </a:rPr>
              <a:t>từ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4884343" y="6149390"/>
            <a:ext cx="596900" cy="590550"/>
            <a:chOff x="4884343" y="6149390"/>
            <a:chExt cx="596900" cy="590550"/>
          </a:xfrm>
        </p:grpSpPr>
        <p:sp>
          <p:nvSpPr>
            <p:cNvPr id="57" name="object 57"/>
            <p:cNvSpPr/>
            <p:nvPr/>
          </p:nvSpPr>
          <p:spPr>
            <a:xfrm>
              <a:off x="4884343" y="6149390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891544" y="6156591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891544" y="6156591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021592" y="6259334"/>
              <a:ext cx="270510" cy="317500"/>
            </a:xfrm>
            <a:custGeom>
              <a:avLst/>
              <a:gdLst/>
              <a:ahLst/>
              <a:cxnLst/>
              <a:rect l="l" t="t" r="r" b="b"/>
              <a:pathLst>
                <a:path w="270510" h="317500">
                  <a:moveTo>
                    <a:pt x="243420" y="47612"/>
                  </a:moveTo>
                  <a:lnTo>
                    <a:pt x="241287" y="37312"/>
                  </a:lnTo>
                  <a:lnTo>
                    <a:pt x="237439" y="31711"/>
                  </a:lnTo>
                  <a:lnTo>
                    <a:pt x="235496" y="28892"/>
                  </a:lnTo>
                  <a:lnTo>
                    <a:pt x="234543" y="28270"/>
                  </a:lnTo>
                  <a:lnTo>
                    <a:pt x="234543" y="77546"/>
                  </a:lnTo>
                  <a:lnTo>
                    <a:pt x="229971" y="86410"/>
                  </a:lnTo>
                  <a:lnTo>
                    <a:pt x="219875" y="89662"/>
                  </a:lnTo>
                  <a:lnTo>
                    <a:pt x="218198" y="89928"/>
                  </a:lnTo>
                  <a:lnTo>
                    <a:pt x="216382" y="89916"/>
                  </a:lnTo>
                  <a:lnTo>
                    <a:pt x="207505" y="89992"/>
                  </a:lnTo>
                  <a:lnTo>
                    <a:pt x="200228" y="83019"/>
                  </a:lnTo>
                  <a:lnTo>
                    <a:pt x="200126" y="72618"/>
                  </a:lnTo>
                  <a:lnTo>
                    <a:pt x="200393" y="70916"/>
                  </a:lnTo>
                  <a:lnTo>
                    <a:pt x="200964" y="69278"/>
                  </a:lnTo>
                  <a:lnTo>
                    <a:pt x="208368" y="72859"/>
                  </a:lnTo>
                  <a:lnTo>
                    <a:pt x="216357" y="74053"/>
                  </a:lnTo>
                  <a:lnTo>
                    <a:pt x="224358" y="72859"/>
                  </a:lnTo>
                  <a:lnTo>
                    <a:pt x="231787" y="69278"/>
                  </a:lnTo>
                  <a:lnTo>
                    <a:pt x="234543" y="77546"/>
                  </a:lnTo>
                  <a:lnTo>
                    <a:pt x="234543" y="28270"/>
                  </a:lnTo>
                  <a:lnTo>
                    <a:pt x="232600" y="26987"/>
                  </a:lnTo>
                  <a:lnTo>
                    <a:pt x="232600" y="38836"/>
                  </a:lnTo>
                  <a:lnTo>
                    <a:pt x="232600" y="56362"/>
                  </a:lnTo>
                  <a:lnTo>
                    <a:pt x="225323" y="63461"/>
                  </a:lnTo>
                  <a:lnTo>
                    <a:pt x="207403" y="63461"/>
                  </a:lnTo>
                  <a:lnTo>
                    <a:pt x="200139" y="56362"/>
                  </a:lnTo>
                  <a:lnTo>
                    <a:pt x="200139" y="38836"/>
                  </a:lnTo>
                  <a:lnTo>
                    <a:pt x="207403" y="31711"/>
                  </a:lnTo>
                  <a:lnTo>
                    <a:pt x="225323" y="31711"/>
                  </a:lnTo>
                  <a:lnTo>
                    <a:pt x="232600" y="38836"/>
                  </a:lnTo>
                  <a:lnTo>
                    <a:pt x="232600" y="26987"/>
                  </a:lnTo>
                  <a:lnTo>
                    <a:pt x="226898" y="23228"/>
                  </a:lnTo>
                  <a:lnTo>
                    <a:pt x="216382" y="21145"/>
                  </a:lnTo>
                  <a:lnTo>
                    <a:pt x="205841" y="23228"/>
                  </a:lnTo>
                  <a:lnTo>
                    <a:pt x="197243" y="28892"/>
                  </a:lnTo>
                  <a:lnTo>
                    <a:pt x="191452" y="37312"/>
                  </a:lnTo>
                  <a:lnTo>
                    <a:pt x="189331" y="47612"/>
                  </a:lnTo>
                  <a:lnTo>
                    <a:pt x="189357" y="52235"/>
                  </a:lnTo>
                  <a:lnTo>
                    <a:pt x="190627" y="56743"/>
                  </a:lnTo>
                  <a:lnTo>
                    <a:pt x="193027" y="60731"/>
                  </a:lnTo>
                  <a:lnTo>
                    <a:pt x="189534" y="70662"/>
                  </a:lnTo>
                  <a:lnTo>
                    <a:pt x="211556" y="100507"/>
                  </a:lnTo>
                  <a:lnTo>
                    <a:pt x="216382" y="100495"/>
                  </a:lnTo>
                  <a:lnTo>
                    <a:pt x="226885" y="98437"/>
                  </a:lnTo>
                  <a:lnTo>
                    <a:pt x="235470" y="92798"/>
                  </a:lnTo>
                  <a:lnTo>
                    <a:pt x="237413" y="89992"/>
                  </a:lnTo>
                  <a:lnTo>
                    <a:pt x="241274" y="84416"/>
                  </a:lnTo>
                  <a:lnTo>
                    <a:pt x="243420" y="74142"/>
                  </a:lnTo>
                  <a:lnTo>
                    <a:pt x="243370" y="69278"/>
                  </a:lnTo>
                  <a:lnTo>
                    <a:pt x="242138" y="64795"/>
                  </a:lnTo>
                  <a:lnTo>
                    <a:pt x="241338" y="63461"/>
                  </a:lnTo>
                  <a:lnTo>
                    <a:pt x="239725" y="60731"/>
                  </a:lnTo>
                  <a:lnTo>
                    <a:pt x="242100" y="56743"/>
                  </a:lnTo>
                  <a:lnTo>
                    <a:pt x="243395" y="52235"/>
                  </a:lnTo>
                  <a:lnTo>
                    <a:pt x="243420" y="47612"/>
                  </a:lnTo>
                  <a:close/>
                </a:path>
                <a:path w="270510" h="317500">
                  <a:moveTo>
                    <a:pt x="270446" y="7112"/>
                  </a:moveTo>
                  <a:lnTo>
                    <a:pt x="263169" y="0"/>
                  </a:lnTo>
                  <a:lnTo>
                    <a:pt x="259626" y="0"/>
                  </a:lnTo>
                  <a:lnTo>
                    <a:pt x="259626" y="12954"/>
                  </a:lnTo>
                  <a:lnTo>
                    <a:pt x="259626" y="235661"/>
                  </a:lnTo>
                  <a:lnTo>
                    <a:pt x="257213" y="238036"/>
                  </a:lnTo>
                  <a:lnTo>
                    <a:pt x="131445" y="238036"/>
                  </a:lnTo>
                  <a:lnTo>
                    <a:pt x="137223" y="226034"/>
                  </a:lnTo>
                  <a:lnTo>
                    <a:pt x="140766" y="213321"/>
                  </a:lnTo>
                  <a:lnTo>
                    <a:pt x="142036" y="200202"/>
                  </a:lnTo>
                  <a:lnTo>
                    <a:pt x="140970" y="186969"/>
                  </a:lnTo>
                  <a:lnTo>
                    <a:pt x="140970" y="186817"/>
                  </a:lnTo>
                  <a:lnTo>
                    <a:pt x="183413" y="140931"/>
                  </a:lnTo>
                  <a:lnTo>
                    <a:pt x="187210" y="136588"/>
                  </a:lnTo>
                  <a:lnTo>
                    <a:pt x="189318" y="131064"/>
                  </a:lnTo>
                  <a:lnTo>
                    <a:pt x="189318" y="124498"/>
                  </a:lnTo>
                  <a:lnTo>
                    <a:pt x="164782" y="100495"/>
                  </a:lnTo>
                  <a:lnTo>
                    <a:pt x="158280" y="100495"/>
                  </a:lnTo>
                  <a:lnTo>
                    <a:pt x="152044" y="103035"/>
                  </a:lnTo>
                  <a:lnTo>
                    <a:pt x="108191" y="145910"/>
                  </a:lnTo>
                  <a:lnTo>
                    <a:pt x="108191" y="90093"/>
                  </a:lnTo>
                  <a:lnTo>
                    <a:pt x="108191" y="12954"/>
                  </a:lnTo>
                  <a:lnTo>
                    <a:pt x="110617" y="10579"/>
                  </a:lnTo>
                  <a:lnTo>
                    <a:pt x="257213" y="10579"/>
                  </a:lnTo>
                  <a:lnTo>
                    <a:pt x="259626" y="12954"/>
                  </a:lnTo>
                  <a:lnTo>
                    <a:pt x="259626" y="0"/>
                  </a:lnTo>
                  <a:lnTo>
                    <a:pt x="104635" y="0"/>
                  </a:lnTo>
                  <a:lnTo>
                    <a:pt x="97370" y="7112"/>
                  </a:lnTo>
                  <a:lnTo>
                    <a:pt x="97370" y="76733"/>
                  </a:lnTo>
                  <a:lnTo>
                    <a:pt x="42291" y="118071"/>
                  </a:lnTo>
                  <a:lnTo>
                    <a:pt x="36398" y="121704"/>
                  </a:lnTo>
                  <a:lnTo>
                    <a:pt x="32143" y="127406"/>
                  </a:lnTo>
                  <a:lnTo>
                    <a:pt x="30480" y="134035"/>
                  </a:lnTo>
                  <a:lnTo>
                    <a:pt x="1447" y="247548"/>
                  </a:lnTo>
                  <a:lnTo>
                    <a:pt x="495" y="251333"/>
                  </a:lnTo>
                  <a:lnTo>
                    <a:pt x="0" y="255206"/>
                  </a:lnTo>
                  <a:lnTo>
                    <a:pt x="0" y="317373"/>
                  </a:lnTo>
                  <a:lnTo>
                    <a:pt x="10820" y="317373"/>
                  </a:lnTo>
                  <a:lnTo>
                    <a:pt x="10909" y="255206"/>
                  </a:lnTo>
                  <a:lnTo>
                    <a:pt x="11201" y="253060"/>
                  </a:lnTo>
                  <a:lnTo>
                    <a:pt x="40982" y="136588"/>
                  </a:lnTo>
                  <a:lnTo>
                    <a:pt x="41986" y="132575"/>
                  </a:lnTo>
                  <a:lnTo>
                    <a:pt x="44615" y="129120"/>
                  </a:lnTo>
                  <a:lnTo>
                    <a:pt x="48526" y="126746"/>
                  </a:lnTo>
                  <a:lnTo>
                    <a:pt x="97358" y="90093"/>
                  </a:lnTo>
                  <a:lnTo>
                    <a:pt x="97358" y="156502"/>
                  </a:lnTo>
                  <a:lnTo>
                    <a:pt x="77304" y="176098"/>
                  </a:lnTo>
                  <a:lnTo>
                    <a:pt x="84950" y="183578"/>
                  </a:lnTo>
                  <a:lnTo>
                    <a:pt x="123469" y="145910"/>
                  </a:lnTo>
                  <a:lnTo>
                    <a:pt x="160439" y="109778"/>
                  </a:lnTo>
                  <a:lnTo>
                    <a:pt x="169138" y="109778"/>
                  </a:lnTo>
                  <a:lnTo>
                    <a:pt x="177050" y="117525"/>
                  </a:lnTo>
                  <a:lnTo>
                    <a:pt x="178498" y="120929"/>
                  </a:lnTo>
                  <a:lnTo>
                    <a:pt x="178511" y="128485"/>
                  </a:lnTo>
                  <a:lnTo>
                    <a:pt x="177355" y="131533"/>
                  </a:lnTo>
                  <a:lnTo>
                    <a:pt x="175221" y="134035"/>
                  </a:lnTo>
                  <a:lnTo>
                    <a:pt x="130124" y="182753"/>
                  </a:lnTo>
                  <a:lnTo>
                    <a:pt x="129628" y="184365"/>
                  </a:lnTo>
                  <a:lnTo>
                    <a:pt x="130289" y="188582"/>
                  </a:lnTo>
                  <a:lnTo>
                    <a:pt x="129730" y="213360"/>
                  </a:lnTo>
                  <a:lnTo>
                    <a:pt x="120510" y="235153"/>
                  </a:lnTo>
                  <a:lnTo>
                    <a:pt x="103454" y="252704"/>
                  </a:lnTo>
                  <a:lnTo>
                    <a:pt x="79451" y="264756"/>
                  </a:lnTo>
                  <a:lnTo>
                    <a:pt x="82867" y="274802"/>
                  </a:lnTo>
                  <a:lnTo>
                    <a:pt x="94386" y="270370"/>
                  </a:lnTo>
                  <a:lnTo>
                    <a:pt x="105130" y="264464"/>
                  </a:lnTo>
                  <a:lnTo>
                    <a:pt x="114960" y="257187"/>
                  </a:lnTo>
                  <a:lnTo>
                    <a:pt x="123736" y="248615"/>
                  </a:lnTo>
                  <a:lnTo>
                    <a:pt x="162674" y="248615"/>
                  </a:lnTo>
                  <a:lnTo>
                    <a:pt x="136652" y="283857"/>
                  </a:lnTo>
                  <a:lnTo>
                    <a:pt x="87934" y="307911"/>
                  </a:lnTo>
                  <a:lnTo>
                    <a:pt x="86537" y="309880"/>
                  </a:lnTo>
                  <a:lnTo>
                    <a:pt x="86550" y="317373"/>
                  </a:lnTo>
                  <a:lnTo>
                    <a:pt x="97370" y="317373"/>
                  </a:lnTo>
                  <a:lnTo>
                    <a:pt x="97370" y="315760"/>
                  </a:lnTo>
                  <a:lnTo>
                    <a:pt x="118287" y="308089"/>
                  </a:lnTo>
                  <a:lnTo>
                    <a:pt x="151193" y="283121"/>
                  </a:lnTo>
                  <a:lnTo>
                    <a:pt x="175907" y="248615"/>
                  </a:lnTo>
                  <a:lnTo>
                    <a:pt x="263169" y="248615"/>
                  </a:lnTo>
                  <a:lnTo>
                    <a:pt x="270446" y="241503"/>
                  </a:lnTo>
                  <a:lnTo>
                    <a:pt x="270446" y="238036"/>
                  </a:lnTo>
                  <a:lnTo>
                    <a:pt x="270446" y="10579"/>
                  </a:lnTo>
                  <a:lnTo>
                    <a:pt x="270446" y="71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140591" y="6291046"/>
              <a:ext cx="130175" cy="190500"/>
            </a:xfrm>
            <a:custGeom>
              <a:avLst/>
              <a:gdLst/>
              <a:ahLst/>
              <a:cxnLst/>
              <a:rect l="l" t="t" r="r" b="b"/>
              <a:pathLst>
                <a:path w="130175" h="190500">
                  <a:moveTo>
                    <a:pt x="10820" y="0"/>
                  </a:moveTo>
                  <a:lnTo>
                    <a:pt x="0" y="0"/>
                  </a:lnTo>
                  <a:lnTo>
                    <a:pt x="0" y="79362"/>
                  </a:lnTo>
                  <a:lnTo>
                    <a:pt x="10820" y="79362"/>
                  </a:lnTo>
                  <a:lnTo>
                    <a:pt x="10820" y="0"/>
                  </a:lnTo>
                  <a:close/>
                </a:path>
                <a:path w="130175" h="190500">
                  <a:moveTo>
                    <a:pt x="32461" y="5295"/>
                  </a:moveTo>
                  <a:lnTo>
                    <a:pt x="21628" y="5295"/>
                  </a:lnTo>
                  <a:lnTo>
                    <a:pt x="21628" y="58204"/>
                  </a:lnTo>
                  <a:lnTo>
                    <a:pt x="32461" y="58204"/>
                  </a:lnTo>
                  <a:lnTo>
                    <a:pt x="32461" y="5295"/>
                  </a:lnTo>
                  <a:close/>
                </a:path>
                <a:path w="130175" h="190500">
                  <a:moveTo>
                    <a:pt x="70319" y="158724"/>
                  </a:moveTo>
                  <a:lnTo>
                    <a:pt x="59512" y="158724"/>
                  </a:lnTo>
                  <a:lnTo>
                    <a:pt x="59512" y="185153"/>
                  </a:lnTo>
                  <a:lnTo>
                    <a:pt x="70319" y="185153"/>
                  </a:lnTo>
                  <a:lnTo>
                    <a:pt x="70319" y="158724"/>
                  </a:lnTo>
                  <a:close/>
                </a:path>
                <a:path w="130175" h="190500">
                  <a:moveTo>
                    <a:pt x="70319" y="126974"/>
                  </a:moveTo>
                  <a:lnTo>
                    <a:pt x="59512" y="126974"/>
                  </a:lnTo>
                  <a:lnTo>
                    <a:pt x="59512" y="148132"/>
                  </a:lnTo>
                  <a:lnTo>
                    <a:pt x="70319" y="148132"/>
                  </a:lnTo>
                  <a:lnTo>
                    <a:pt x="70319" y="126974"/>
                  </a:lnTo>
                  <a:close/>
                </a:path>
                <a:path w="130175" h="190500">
                  <a:moveTo>
                    <a:pt x="108178" y="84645"/>
                  </a:moveTo>
                  <a:lnTo>
                    <a:pt x="97383" y="84645"/>
                  </a:lnTo>
                  <a:lnTo>
                    <a:pt x="97383" y="190449"/>
                  </a:lnTo>
                  <a:lnTo>
                    <a:pt x="108178" y="190449"/>
                  </a:lnTo>
                  <a:lnTo>
                    <a:pt x="108178" y="84645"/>
                  </a:lnTo>
                  <a:close/>
                </a:path>
                <a:path w="130175" h="190500">
                  <a:moveTo>
                    <a:pt x="129806" y="84645"/>
                  </a:moveTo>
                  <a:lnTo>
                    <a:pt x="118999" y="84645"/>
                  </a:lnTo>
                  <a:lnTo>
                    <a:pt x="118999" y="190449"/>
                  </a:lnTo>
                  <a:lnTo>
                    <a:pt x="129806" y="190449"/>
                  </a:lnTo>
                  <a:lnTo>
                    <a:pt x="129806" y="84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5505742" y="7884604"/>
            <a:ext cx="13290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Verdana"/>
                <a:cs typeface="Verdana"/>
              </a:rPr>
              <a:t>Mở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bằng </a:t>
            </a:r>
            <a:r>
              <a:rPr sz="1000" spc="-35" dirty="0">
                <a:solidFill>
                  <a:srgbClr val="FFFFFF"/>
                </a:solidFill>
                <a:latin typeface="Verdana"/>
                <a:cs typeface="Verdana"/>
              </a:rPr>
              <a:t>chìa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khóa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cơ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4884343" y="7710347"/>
            <a:ext cx="596900" cy="590550"/>
            <a:chOff x="4884343" y="7710347"/>
            <a:chExt cx="596900" cy="590550"/>
          </a:xfrm>
        </p:grpSpPr>
        <p:sp>
          <p:nvSpPr>
            <p:cNvPr id="64" name="object 64"/>
            <p:cNvSpPr/>
            <p:nvPr/>
          </p:nvSpPr>
          <p:spPr>
            <a:xfrm>
              <a:off x="4884343" y="7710347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891544" y="7717561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891544" y="7717561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987023" y="7876217"/>
              <a:ext cx="339725" cy="253365"/>
            </a:xfrm>
            <a:custGeom>
              <a:avLst/>
              <a:gdLst/>
              <a:ahLst/>
              <a:cxnLst/>
              <a:rect l="l" t="t" r="r" b="b"/>
              <a:pathLst>
                <a:path w="339725" h="253365">
                  <a:moveTo>
                    <a:pt x="193241" y="70782"/>
                  </a:moveTo>
                  <a:lnTo>
                    <a:pt x="184061" y="70782"/>
                  </a:lnTo>
                  <a:lnTo>
                    <a:pt x="184483" y="73640"/>
                  </a:lnTo>
                  <a:lnTo>
                    <a:pt x="207035" y="103904"/>
                  </a:lnTo>
                  <a:lnTo>
                    <a:pt x="197548" y="121862"/>
                  </a:lnTo>
                  <a:lnTo>
                    <a:pt x="197472" y="123208"/>
                  </a:lnTo>
                  <a:lnTo>
                    <a:pt x="244767" y="251744"/>
                  </a:lnTo>
                  <a:lnTo>
                    <a:pt x="247395" y="252964"/>
                  </a:lnTo>
                  <a:lnTo>
                    <a:pt x="277534" y="241877"/>
                  </a:lnTo>
                  <a:lnTo>
                    <a:pt x="250926" y="241877"/>
                  </a:lnTo>
                  <a:lnTo>
                    <a:pt x="207263" y="123170"/>
                  </a:lnTo>
                  <a:lnTo>
                    <a:pt x="215468" y="107574"/>
                  </a:lnTo>
                  <a:lnTo>
                    <a:pt x="258111" y="107574"/>
                  </a:lnTo>
                  <a:lnTo>
                    <a:pt x="259270" y="105059"/>
                  </a:lnTo>
                  <a:lnTo>
                    <a:pt x="257654" y="100665"/>
                  </a:lnTo>
                  <a:lnTo>
                    <a:pt x="226656" y="100665"/>
                  </a:lnTo>
                  <a:lnTo>
                    <a:pt x="223164" y="100221"/>
                  </a:lnTo>
                  <a:lnTo>
                    <a:pt x="219836" y="99319"/>
                  </a:lnTo>
                  <a:lnTo>
                    <a:pt x="221691" y="95801"/>
                  </a:lnTo>
                  <a:lnTo>
                    <a:pt x="211302" y="95801"/>
                  </a:lnTo>
                  <a:lnTo>
                    <a:pt x="204025" y="91661"/>
                  </a:lnTo>
                  <a:lnTo>
                    <a:pt x="198107" y="85057"/>
                  </a:lnTo>
                  <a:lnTo>
                    <a:pt x="193700" y="73068"/>
                  </a:lnTo>
                  <a:lnTo>
                    <a:pt x="193241" y="70782"/>
                  </a:lnTo>
                  <a:close/>
                </a:path>
                <a:path w="339725" h="253365">
                  <a:moveTo>
                    <a:pt x="257902" y="74021"/>
                  </a:moveTo>
                  <a:lnTo>
                    <a:pt x="233171" y="74021"/>
                  </a:lnTo>
                  <a:lnTo>
                    <a:pt x="284772" y="94645"/>
                  </a:lnTo>
                  <a:lnTo>
                    <a:pt x="328447" y="213352"/>
                  </a:lnTo>
                  <a:lnTo>
                    <a:pt x="250926" y="241877"/>
                  </a:lnTo>
                  <a:lnTo>
                    <a:pt x="277534" y="241877"/>
                  </a:lnTo>
                  <a:lnTo>
                    <a:pt x="338327" y="219512"/>
                  </a:lnTo>
                  <a:lnTo>
                    <a:pt x="339547" y="216883"/>
                  </a:lnTo>
                  <a:lnTo>
                    <a:pt x="292252" y="88334"/>
                  </a:lnTo>
                  <a:lnTo>
                    <a:pt x="291312" y="87368"/>
                  </a:lnTo>
                  <a:lnTo>
                    <a:pt x="272491" y="79850"/>
                  </a:lnTo>
                  <a:lnTo>
                    <a:pt x="273418" y="76446"/>
                  </a:lnTo>
                  <a:lnTo>
                    <a:pt x="263969" y="76446"/>
                  </a:lnTo>
                  <a:lnTo>
                    <a:pt x="257902" y="74021"/>
                  </a:lnTo>
                  <a:close/>
                </a:path>
                <a:path w="339725" h="253365">
                  <a:moveTo>
                    <a:pt x="257105" y="109758"/>
                  </a:moveTo>
                  <a:lnTo>
                    <a:pt x="231927" y="109758"/>
                  </a:lnTo>
                  <a:lnTo>
                    <a:pt x="235254" y="115321"/>
                  </a:lnTo>
                  <a:lnTo>
                    <a:pt x="242176" y="117937"/>
                  </a:lnTo>
                  <a:lnTo>
                    <a:pt x="255612" y="112997"/>
                  </a:lnTo>
                  <a:lnTo>
                    <a:pt x="257105" y="109758"/>
                  </a:lnTo>
                  <a:close/>
                </a:path>
                <a:path w="339725" h="253365">
                  <a:moveTo>
                    <a:pt x="258111" y="107574"/>
                  </a:moveTo>
                  <a:lnTo>
                    <a:pt x="215468" y="107574"/>
                  </a:lnTo>
                  <a:lnTo>
                    <a:pt x="220725" y="109263"/>
                  </a:lnTo>
                  <a:lnTo>
                    <a:pt x="226288" y="110063"/>
                  </a:lnTo>
                  <a:lnTo>
                    <a:pt x="231927" y="109758"/>
                  </a:lnTo>
                  <a:lnTo>
                    <a:pt x="257105" y="109758"/>
                  </a:lnTo>
                  <a:lnTo>
                    <a:pt x="258111" y="107574"/>
                  </a:lnTo>
                  <a:close/>
                </a:path>
                <a:path w="339725" h="253365">
                  <a:moveTo>
                    <a:pt x="25882" y="65435"/>
                  </a:moveTo>
                  <a:lnTo>
                    <a:pt x="10680" y="71036"/>
                  </a:lnTo>
                  <a:lnTo>
                    <a:pt x="9740" y="71887"/>
                  </a:lnTo>
                  <a:lnTo>
                    <a:pt x="0" y="92994"/>
                  </a:lnTo>
                  <a:lnTo>
                    <a:pt x="1003" y="95712"/>
                  </a:lnTo>
                  <a:lnTo>
                    <a:pt x="22085" y="105453"/>
                  </a:lnTo>
                  <a:lnTo>
                    <a:pt x="23355" y="105517"/>
                  </a:lnTo>
                  <a:lnTo>
                    <a:pt x="49718" y="95814"/>
                  </a:lnTo>
                  <a:lnTo>
                    <a:pt x="23086" y="95801"/>
                  </a:lnTo>
                  <a:lnTo>
                    <a:pt x="11315" y="90366"/>
                  </a:lnTo>
                  <a:lnTo>
                    <a:pt x="16776" y="78580"/>
                  </a:lnTo>
                  <a:lnTo>
                    <a:pt x="26136" y="75138"/>
                  </a:lnTo>
                  <a:lnTo>
                    <a:pt x="43389" y="75138"/>
                  </a:lnTo>
                  <a:lnTo>
                    <a:pt x="45982" y="69525"/>
                  </a:lnTo>
                  <a:lnTo>
                    <a:pt x="35864" y="69525"/>
                  </a:lnTo>
                  <a:lnTo>
                    <a:pt x="27152" y="65486"/>
                  </a:lnTo>
                  <a:lnTo>
                    <a:pt x="25882" y="65435"/>
                  </a:lnTo>
                  <a:close/>
                </a:path>
                <a:path w="339725" h="253365">
                  <a:moveTo>
                    <a:pt x="246100" y="87140"/>
                  </a:moveTo>
                  <a:lnTo>
                    <a:pt x="234111" y="91547"/>
                  </a:lnTo>
                  <a:lnTo>
                    <a:pt x="230924" y="95814"/>
                  </a:lnTo>
                  <a:lnTo>
                    <a:pt x="230174" y="100589"/>
                  </a:lnTo>
                  <a:lnTo>
                    <a:pt x="226656" y="100665"/>
                  </a:lnTo>
                  <a:lnTo>
                    <a:pt x="257654" y="100665"/>
                  </a:lnTo>
                  <a:lnTo>
                    <a:pt x="254025" y="90797"/>
                  </a:lnTo>
                  <a:lnTo>
                    <a:pt x="246100" y="87140"/>
                  </a:lnTo>
                  <a:close/>
                </a:path>
                <a:path w="339725" h="253365">
                  <a:moveTo>
                    <a:pt x="103149" y="66363"/>
                  </a:moveTo>
                  <a:lnTo>
                    <a:pt x="23113" y="95814"/>
                  </a:lnTo>
                  <a:lnTo>
                    <a:pt x="49753" y="95801"/>
                  </a:lnTo>
                  <a:lnTo>
                    <a:pt x="101790" y="76650"/>
                  </a:lnTo>
                  <a:lnTo>
                    <a:pt x="119546" y="76650"/>
                  </a:lnTo>
                  <a:lnTo>
                    <a:pt x="113842" y="74316"/>
                  </a:lnTo>
                  <a:lnTo>
                    <a:pt x="106387" y="68229"/>
                  </a:lnTo>
                  <a:lnTo>
                    <a:pt x="105130" y="66845"/>
                  </a:lnTo>
                  <a:lnTo>
                    <a:pt x="103149" y="66363"/>
                  </a:lnTo>
                  <a:close/>
                </a:path>
                <a:path w="339725" h="253365">
                  <a:moveTo>
                    <a:pt x="230555" y="63086"/>
                  </a:moveTo>
                  <a:lnTo>
                    <a:pt x="228091" y="63988"/>
                  </a:lnTo>
                  <a:lnTo>
                    <a:pt x="211302" y="95801"/>
                  </a:lnTo>
                  <a:lnTo>
                    <a:pt x="221691" y="95801"/>
                  </a:lnTo>
                  <a:lnTo>
                    <a:pt x="233171" y="74021"/>
                  </a:lnTo>
                  <a:lnTo>
                    <a:pt x="257902" y="74021"/>
                  </a:lnTo>
                  <a:lnTo>
                    <a:pt x="230555" y="63086"/>
                  </a:lnTo>
                  <a:close/>
                </a:path>
                <a:path w="339725" h="253365">
                  <a:moveTo>
                    <a:pt x="119546" y="76650"/>
                  </a:moveTo>
                  <a:lnTo>
                    <a:pt x="101790" y="76650"/>
                  </a:lnTo>
                  <a:lnTo>
                    <a:pt x="111159" y="83337"/>
                  </a:lnTo>
                  <a:lnTo>
                    <a:pt x="121804" y="87127"/>
                  </a:lnTo>
                  <a:lnTo>
                    <a:pt x="133103" y="87869"/>
                  </a:lnTo>
                  <a:lnTo>
                    <a:pt x="144437" y="85413"/>
                  </a:lnTo>
                  <a:lnTo>
                    <a:pt x="151790" y="82707"/>
                  </a:lnTo>
                  <a:lnTo>
                    <a:pt x="157008" y="78745"/>
                  </a:lnTo>
                  <a:lnTo>
                    <a:pt x="131862" y="78745"/>
                  </a:lnTo>
                  <a:lnTo>
                    <a:pt x="122526" y="77869"/>
                  </a:lnTo>
                  <a:lnTo>
                    <a:pt x="119546" y="76650"/>
                  </a:lnTo>
                  <a:close/>
                </a:path>
                <a:path w="339725" h="253365">
                  <a:moveTo>
                    <a:pt x="43389" y="75138"/>
                  </a:moveTo>
                  <a:lnTo>
                    <a:pt x="26136" y="75138"/>
                  </a:lnTo>
                  <a:lnTo>
                    <a:pt x="37287" y="80294"/>
                  </a:lnTo>
                  <a:lnTo>
                    <a:pt x="38544" y="80345"/>
                  </a:lnTo>
                  <a:lnTo>
                    <a:pt x="40830" y="79507"/>
                  </a:lnTo>
                  <a:lnTo>
                    <a:pt x="41770" y="78643"/>
                  </a:lnTo>
                  <a:lnTo>
                    <a:pt x="43389" y="75138"/>
                  </a:lnTo>
                  <a:close/>
                </a:path>
                <a:path w="339725" h="253365">
                  <a:moveTo>
                    <a:pt x="162655" y="20249"/>
                  </a:moveTo>
                  <a:lnTo>
                    <a:pt x="148450" y="20249"/>
                  </a:lnTo>
                  <a:lnTo>
                    <a:pt x="153708" y="23894"/>
                  </a:lnTo>
                  <a:lnTo>
                    <a:pt x="157949" y="29101"/>
                  </a:lnTo>
                  <a:lnTo>
                    <a:pt x="160324" y="35540"/>
                  </a:lnTo>
                  <a:lnTo>
                    <a:pt x="162167" y="47490"/>
                  </a:lnTo>
                  <a:lnTo>
                    <a:pt x="162155" y="48605"/>
                  </a:lnTo>
                  <a:lnTo>
                    <a:pt x="159329" y="60114"/>
                  </a:lnTo>
                  <a:lnTo>
                    <a:pt x="152125" y="70112"/>
                  </a:lnTo>
                  <a:lnTo>
                    <a:pt x="141274" y="76802"/>
                  </a:lnTo>
                  <a:lnTo>
                    <a:pt x="131862" y="78745"/>
                  </a:lnTo>
                  <a:lnTo>
                    <a:pt x="157008" y="78745"/>
                  </a:lnTo>
                  <a:lnTo>
                    <a:pt x="157860" y="78097"/>
                  </a:lnTo>
                  <a:lnTo>
                    <a:pt x="162420" y="72382"/>
                  </a:lnTo>
                  <a:lnTo>
                    <a:pt x="179851" y="72382"/>
                  </a:lnTo>
                  <a:lnTo>
                    <a:pt x="183502" y="71036"/>
                  </a:lnTo>
                  <a:lnTo>
                    <a:pt x="183768" y="70896"/>
                  </a:lnTo>
                  <a:lnTo>
                    <a:pt x="184061" y="70782"/>
                  </a:lnTo>
                  <a:lnTo>
                    <a:pt x="193241" y="70782"/>
                  </a:lnTo>
                  <a:lnTo>
                    <a:pt x="192989" y="69525"/>
                  </a:lnTo>
                  <a:lnTo>
                    <a:pt x="192798" y="65893"/>
                  </a:lnTo>
                  <a:lnTo>
                    <a:pt x="194261" y="64458"/>
                  </a:lnTo>
                  <a:lnTo>
                    <a:pt x="171792" y="64458"/>
                  </a:lnTo>
                  <a:lnTo>
                    <a:pt x="167614" y="64013"/>
                  </a:lnTo>
                  <a:lnTo>
                    <a:pt x="170267" y="56520"/>
                  </a:lnTo>
                  <a:lnTo>
                    <a:pt x="171361" y="49129"/>
                  </a:lnTo>
                  <a:lnTo>
                    <a:pt x="171242" y="44685"/>
                  </a:lnTo>
                  <a:lnTo>
                    <a:pt x="171031" y="40485"/>
                  </a:lnTo>
                  <a:lnTo>
                    <a:pt x="168948" y="32377"/>
                  </a:lnTo>
                  <a:lnTo>
                    <a:pt x="166141" y="24719"/>
                  </a:lnTo>
                  <a:lnTo>
                    <a:pt x="162655" y="20249"/>
                  </a:lnTo>
                  <a:close/>
                </a:path>
                <a:path w="339725" h="253365">
                  <a:moveTo>
                    <a:pt x="255597" y="27230"/>
                  </a:moveTo>
                  <a:lnTo>
                    <a:pt x="231173" y="27230"/>
                  </a:lnTo>
                  <a:lnTo>
                    <a:pt x="244849" y="30596"/>
                  </a:lnTo>
                  <a:lnTo>
                    <a:pt x="256277" y="38834"/>
                  </a:lnTo>
                  <a:lnTo>
                    <a:pt x="263931" y="51237"/>
                  </a:lnTo>
                  <a:lnTo>
                    <a:pt x="265635" y="57519"/>
                  </a:lnTo>
                  <a:lnTo>
                    <a:pt x="266081" y="62527"/>
                  </a:lnTo>
                  <a:lnTo>
                    <a:pt x="266192" y="64013"/>
                  </a:lnTo>
                  <a:lnTo>
                    <a:pt x="265712" y="69461"/>
                  </a:lnTo>
                  <a:lnTo>
                    <a:pt x="265620" y="70325"/>
                  </a:lnTo>
                  <a:lnTo>
                    <a:pt x="263969" y="76446"/>
                  </a:lnTo>
                  <a:lnTo>
                    <a:pt x="273418" y="76446"/>
                  </a:lnTo>
                  <a:lnTo>
                    <a:pt x="274525" y="72382"/>
                  </a:lnTo>
                  <a:lnTo>
                    <a:pt x="274633" y="71887"/>
                  </a:lnTo>
                  <a:lnTo>
                    <a:pt x="275303" y="64458"/>
                  </a:lnTo>
                  <a:lnTo>
                    <a:pt x="275180" y="62057"/>
                  </a:lnTo>
                  <a:lnTo>
                    <a:pt x="274653" y="55923"/>
                  </a:lnTo>
                  <a:lnTo>
                    <a:pt x="272541" y="48062"/>
                  </a:lnTo>
                  <a:lnTo>
                    <a:pt x="262966" y="32542"/>
                  </a:lnTo>
                  <a:lnTo>
                    <a:pt x="255597" y="27230"/>
                  </a:lnTo>
                  <a:close/>
                </a:path>
                <a:path w="339725" h="253365">
                  <a:moveTo>
                    <a:pt x="179851" y="72382"/>
                  </a:moveTo>
                  <a:lnTo>
                    <a:pt x="162420" y="72382"/>
                  </a:lnTo>
                  <a:lnTo>
                    <a:pt x="169329" y="73970"/>
                  </a:lnTo>
                  <a:lnTo>
                    <a:pt x="176441" y="73640"/>
                  </a:lnTo>
                  <a:lnTo>
                    <a:pt x="179851" y="72382"/>
                  </a:lnTo>
                  <a:close/>
                </a:path>
                <a:path w="339725" h="253365">
                  <a:moveTo>
                    <a:pt x="69241" y="65626"/>
                  </a:moveTo>
                  <a:lnTo>
                    <a:pt x="51968" y="65626"/>
                  </a:lnTo>
                  <a:lnTo>
                    <a:pt x="64350" y="71341"/>
                  </a:lnTo>
                  <a:lnTo>
                    <a:pt x="67068" y="70325"/>
                  </a:lnTo>
                  <a:lnTo>
                    <a:pt x="69241" y="65626"/>
                  </a:lnTo>
                  <a:close/>
                </a:path>
                <a:path w="339725" h="253365">
                  <a:moveTo>
                    <a:pt x="51752" y="55923"/>
                  </a:moveTo>
                  <a:lnTo>
                    <a:pt x="40830" y="59936"/>
                  </a:lnTo>
                  <a:lnTo>
                    <a:pt x="39903" y="60800"/>
                  </a:lnTo>
                  <a:lnTo>
                    <a:pt x="35864" y="69525"/>
                  </a:lnTo>
                  <a:lnTo>
                    <a:pt x="45982" y="69525"/>
                  </a:lnTo>
                  <a:lnTo>
                    <a:pt x="46926" y="67480"/>
                  </a:lnTo>
                  <a:lnTo>
                    <a:pt x="51968" y="65626"/>
                  </a:lnTo>
                  <a:lnTo>
                    <a:pt x="69241" y="65626"/>
                  </a:lnTo>
                  <a:lnTo>
                    <a:pt x="71838" y="60013"/>
                  </a:lnTo>
                  <a:lnTo>
                    <a:pt x="61709" y="60013"/>
                  </a:lnTo>
                  <a:lnTo>
                    <a:pt x="52984" y="55987"/>
                  </a:lnTo>
                  <a:lnTo>
                    <a:pt x="51752" y="55923"/>
                  </a:lnTo>
                  <a:close/>
                </a:path>
                <a:path w="339725" h="253365">
                  <a:moveTo>
                    <a:pt x="193980" y="9166"/>
                  </a:moveTo>
                  <a:lnTo>
                    <a:pt x="171821" y="9166"/>
                  </a:lnTo>
                  <a:lnTo>
                    <a:pt x="182078" y="11687"/>
                  </a:lnTo>
                  <a:lnTo>
                    <a:pt x="190646" y="17864"/>
                  </a:lnTo>
                  <a:lnTo>
                    <a:pt x="196402" y="27230"/>
                  </a:lnTo>
                  <a:lnTo>
                    <a:pt x="196862" y="28466"/>
                  </a:lnTo>
                  <a:lnTo>
                    <a:pt x="197459" y="31057"/>
                  </a:lnTo>
                  <a:lnTo>
                    <a:pt x="192009" y="37455"/>
                  </a:lnTo>
                  <a:lnTo>
                    <a:pt x="187837" y="44685"/>
                  </a:lnTo>
                  <a:lnTo>
                    <a:pt x="185034" y="52547"/>
                  </a:lnTo>
                  <a:lnTo>
                    <a:pt x="183692" y="60838"/>
                  </a:lnTo>
                  <a:lnTo>
                    <a:pt x="182537" y="61473"/>
                  </a:lnTo>
                  <a:lnTo>
                    <a:pt x="181317" y="62057"/>
                  </a:lnTo>
                  <a:lnTo>
                    <a:pt x="175996" y="64013"/>
                  </a:lnTo>
                  <a:lnTo>
                    <a:pt x="171792" y="64458"/>
                  </a:lnTo>
                  <a:lnTo>
                    <a:pt x="194261" y="64458"/>
                  </a:lnTo>
                  <a:lnTo>
                    <a:pt x="207200" y="34701"/>
                  </a:lnTo>
                  <a:lnTo>
                    <a:pt x="210045" y="32542"/>
                  </a:lnTo>
                  <a:lnTo>
                    <a:pt x="213245" y="30739"/>
                  </a:lnTo>
                  <a:lnTo>
                    <a:pt x="216776" y="29444"/>
                  </a:lnTo>
                  <a:lnTo>
                    <a:pt x="231173" y="27230"/>
                  </a:lnTo>
                  <a:lnTo>
                    <a:pt x="255597" y="27230"/>
                  </a:lnTo>
                  <a:lnTo>
                    <a:pt x="252360" y="24897"/>
                  </a:lnTo>
                  <a:lnTo>
                    <a:pt x="205282" y="24897"/>
                  </a:lnTo>
                  <a:lnTo>
                    <a:pt x="205155" y="24605"/>
                  </a:lnTo>
                  <a:lnTo>
                    <a:pt x="205092" y="24300"/>
                  </a:lnTo>
                  <a:lnTo>
                    <a:pt x="204990" y="23995"/>
                  </a:lnTo>
                  <a:lnTo>
                    <a:pt x="197349" y="11595"/>
                  </a:lnTo>
                  <a:lnTo>
                    <a:pt x="193980" y="9166"/>
                  </a:lnTo>
                  <a:close/>
                </a:path>
                <a:path w="339725" h="253365">
                  <a:moveTo>
                    <a:pt x="131656" y="5364"/>
                  </a:moveTo>
                  <a:lnTo>
                    <a:pt x="91904" y="31057"/>
                  </a:lnTo>
                  <a:lnTo>
                    <a:pt x="89115" y="42182"/>
                  </a:lnTo>
                  <a:lnTo>
                    <a:pt x="67805" y="50005"/>
                  </a:lnTo>
                  <a:lnTo>
                    <a:pt x="66674" y="50437"/>
                  </a:lnTo>
                  <a:lnTo>
                    <a:pt x="65747" y="51288"/>
                  </a:lnTo>
                  <a:lnTo>
                    <a:pt x="61709" y="60013"/>
                  </a:lnTo>
                  <a:lnTo>
                    <a:pt x="71838" y="60013"/>
                  </a:lnTo>
                  <a:lnTo>
                    <a:pt x="72783" y="57968"/>
                  </a:lnTo>
                  <a:lnTo>
                    <a:pt x="96812" y="49129"/>
                  </a:lnTo>
                  <a:lnTo>
                    <a:pt x="98005" y="47490"/>
                  </a:lnTo>
                  <a:lnTo>
                    <a:pt x="98103" y="45357"/>
                  </a:lnTo>
                  <a:lnTo>
                    <a:pt x="99788" y="36147"/>
                  </a:lnTo>
                  <a:lnTo>
                    <a:pt x="104103" y="27815"/>
                  </a:lnTo>
                  <a:lnTo>
                    <a:pt x="110649" y="21097"/>
                  </a:lnTo>
                  <a:lnTo>
                    <a:pt x="119075" y="16477"/>
                  </a:lnTo>
                  <a:lnTo>
                    <a:pt x="126136" y="13886"/>
                  </a:lnTo>
                  <a:lnTo>
                    <a:pt x="155248" y="13886"/>
                  </a:lnTo>
                  <a:lnTo>
                    <a:pt x="156984" y="12642"/>
                  </a:lnTo>
                  <a:lnTo>
                    <a:pt x="158930" y="11595"/>
                  </a:lnTo>
                  <a:lnTo>
                    <a:pt x="161023" y="10825"/>
                  </a:lnTo>
                  <a:lnTo>
                    <a:pt x="171821" y="9166"/>
                  </a:lnTo>
                  <a:lnTo>
                    <a:pt x="193980" y="9166"/>
                  </a:lnTo>
                  <a:lnTo>
                    <a:pt x="193498" y="8819"/>
                  </a:lnTo>
                  <a:lnTo>
                    <a:pt x="146684" y="8819"/>
                  </a:lnTo>
                  <a:lnTo>
                    <a:pt x="139360" y="6396"/>
                  </a:lnTo>
                  <a:lnTo>
                    <a:pt x="131656" y="5364"/>
                  </a:lnTo>
                  <a:close/>
                </a:path>
                <a:path w="339725" h="253365">
                  <a:moveTo>
                    <a:pt x="155248" y="13886"/>
                  </a:moveTo>
                  <a:lnTo>
                    <a:pt x="126136" y="13886"/>
                  </a:lnTo>
                  <a:lnTo>
                    <a:pt x="133515" y="13950"/>
                  </a:lnTo>
                  <a:lnTo>
                    <a:pt x="140144" y="16134"/>
                  </a:lnTo>
                  <a:lnTo>
                    <a:pt x="137236" y="20439"/>
                  </a:lnTo>
                  <a:lnTo>
                    <a:pt x="135254" y="25329"/>
                  </a:lnTo>
                  <a:lnTo>
                    <a:pt x="134391" y="30447"/>
                  </a:lnTo>
                  <a:lnTo>
                    <a:pt x="134035" y="30549"/>
                  </a:lnTo>
                  <a:lnTo>
                    <a:pt x="126898" y="33165"/>
                  </a:lnTo>
                  <a:lnTo>
                    <a:pt x="123240" y="41102"/>
                  </a:lnTo>
                  <a:lnTo>
                    <a:pt x="128485" y="55352"/>
                  </a:lnTo>
                  <a:lnTo>
                    <a:pt x="136410" y="59022"/>
                  </a:lnTo>
                  <a:lnTo>
                    <a:pt x="150672" y="53777"/>
                  </a:lnTo>
                  <a:lnTo>
                    <a:pt x="154324" y="45852"/>
                  </a:lnTo>
                  <a:lnTo>
                    <a:pt x="134967" y="45839"/>
                  </a:lnTo>
                  <a:lnTo>
                    <a:pt x="134810" y="45585"/>
                  </a:lnTo>
                  <a:lnTo>
                    <a:pt x="134607" y="45357"/>
                  </a:lnTo>
                  <a:lnTo>
                    <a:pt x="134200" y="44277"/>
                  </a:lnTo>
                  <a:lnTo>
                    <a:pt x="134200" y="43503"/>
                  </a:lnTo>
                  <a:lnTo>
                    <a:pt x="134340" y="42741"/>
                  </a:lnTo>
                  <a:lnTo>
                    <a:pt x="153188" y="42741"/>
                  </a:lnTo>
                  <a:lnTo>
                    <a:pt x="150279" y="34841"/>
                  </a:lnTo>
                  <a:lnTo>
                    <a:pt x="147269" y="32034"/>
                  </a:lnTo>
                  <a:lnTo>
                    <a:pt x="143687" y="30663"/>
                  </a:lnTo>
                  <a:lnTo>
                    <a:pt x="144525" y="26904"/>
                  </a:lnTo>
                  <a:lnTo>
                    <a:pt x="146151" y="23348"/>
                  </a:lnTo>
                  <a:lnTo>
                    <a:pt x="148450" y="20249"/>
                  </a:lnTo>
                  <a:lnTo>
                    <a:pt x="162655" y="20249"/>
                  </a:lnTo>
                  <a:lnTo>
                    <a:pt x="161239" y="18433"/>
                  </a:lnTo>
                  <a:lnTo>
                    <a:pt x="155248" y="13886"/>
                  </a:lnTo>
                  <a:close/>
                </a:path>
                <a:path w="339725" h="253365">
                  <a:moveTo>
                    <a:pt x="153188" y="42741"/>
                  </a:moveTo>
                  <a:lnTo>
                    <a:pt x="134340" y="42741"/>
                  </a:lnTo>
                  <a:lnTo>
                    <a:pt x="134472" y="43645"/>
                  </a:lnTo>
                  <a:lnTo>
                    <a:pt x="134848" y="45357"/>
                  </a:lnTo>
                  <a:lnTo>
                    <a:pt x="134975" y="45852"/>
                  </a:lnTo>
                  <a:lnTo>
                    <a:pt x="154324" y="45852"/>
                  </a:lnTo>
                  <a:lnTo>
                    <a:pt x="153188" y="42741"/>
                  </a:lnTo>
                  <a:close/>
                </a:path>
                <a:path w="339725" h="253365">
                  <a:moveTo>
                    <a:pt x="231610" y="18060"/>
                  </a:moveTo>
                  <a:lnTo>
                    <a:pt x="213613" y="20833"/>
                  </a:lnTo>
                  <a:lnTo>
                    <a:pt x="210642" y="21913"/>
                  </a:lnTo>
                  <a:lnTo>
                    <a:pt x="207766" y="23348"/>
                  </a:lnTo>
                  <a:lnTo>
                    <a:pt x="205282" y="24897"/>
                  </a:lnTo>
                  <a:lnTo>
                    <a:pt x="252360" y="24897"/>
                  </a:lnTo>
                  <a:lnTo>
                    <a:pt x="248702" y="22260"/>
                  </a:lnTo>
                  <a:lnTo>
                    <a:pt x="231610" y="18060"/>
                  </a:lnTo>
                  <a:close/>
                </a:path>
                <a:path w="339725" h="253365">
                  <a:moveTo>
                    <a:pt x="172247" y="0"/>
                  </a:moveTo>
                  <a:lnTo>
                    <a:pt x="157848" y="2215"/>
                  </a:lnTo>
                  <a:lnTo>
                    <a:pt x="153631" y="3764"/>
                  </a:lnTo>
                  <a:lnTo>
                    <a:pt x="149898" y="6050"/>
                  </a:lnTo>
                  <a:lnTo>
                    <a:pt x="146684" y="8819"/>
                  </a:lnTo>
                  <a:lnTo>
                    <a:pt x="193498" y="8819"/>
                  </a:lnTo>
                  <a:lnTo>
                    <a:pt x="185924" y="3361"/>
                  </a:lnTo>
                  <a:lnTo>
                    <a:pt x="1722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07660" y="7985747"/>
              <a:ext cx="95326" cy="119862"/>
            </a:xfrm>
            <a:prstGeom prst="rect">
              <a:avLst/>
            </a:prstGeom>
          </p:spPr>
        </p:pic>
      </p:grpSp>
      <p:sp>
        <p:nvSpPr>
          <p:cNvPr id="69" name="object 69"/>
          <p:cNvSpPr txBox="1"/>
          <p:nvPr/>
        </p:nvSpPr>
        <p:spPr>
          <a:xfrm>
            <a:off x="5505742" y="7132637"/>
            <a:ext cx="8064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Verdana"/>
                <a:cs typeface="Verdana"/>
              </a:rPr>
              <a:t>Mở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 bằng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app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4884343" y="6929869"/>
            <a:ext cx="596900" cy="590550"/>
            <a:chOff x="4884343" y="6929869"/>
            <a:chExt cx="596900" cy="590550"/>
          </a:xfrm>
        </p:grpSpPr>
        <p:sp>
          <p:nvSpPr>
            <p:cNvPr id="71" name="object 71"/>
            <p:cNvSpPr/>
            <p:nvPr/>
          </p:nvSpPr>
          <p:spPr>
            <a:xfrm>
              <a:off x="4884343" y="6929869"/>
              <a:ext cx="596900" cy="590550"/>
            </a:xfrm>
            <a:custGeom>
              <a:avLst/>
              <a:gdLst/>
              <a:ahLst/>
              <a:cxnLst/>
              <a:rect l="l" t="t" r="r" b="b"/>
              <a:pathLst>
                <a:path w="596900" h="590550">
                  <a:moveTo>
                    <a:pt x="5969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596900" y="59055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000000">
                <a:alpha val="224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891544" y="6937082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0"/>
                  </a:move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891544" y="6937082"/>
              <a:ext cx="530860" cy="523240"/>
            </a:xfrm>
            <a:custGeom>
              <a:avLst/>
              <a:gdLst/>
              <a:ahLst/>
              <a:cxnLst/>
              <a:rect l="l" t="t" r="r" b="b"/>
              <a:pathLst>
                <a:path w="530860" h="523240">
                  <a:moveTo>
                    <a:pt x="265277" y="522846"/>
                  </a:moveTo>
                  <a:lnTo>
                    <a:pt x="312961" y="518634"/>
                  </a:lnTo>
                  <a:lnTo>
                    <a:pt x="357840" y="506490"/>
                  </a:lnTo>
                  <a:lnTo>
                    <a:pt x="399167" y="487154"/>
                  </a:lnTo>
                  <a:lnTo>
                    <a:pt x="436191" y="461362"/>
                  </a:lnTo>
                  <a:lnTo>
                    <a:pt x="468164" y="429853"/>
                  </a:lnTo>
                  <a:lnTo>
                    <a:pt x="494336" y="393366"/>
                  </a:lnTo>
                  <a:lnTo>
                    <a:pt x="513958" y="352639"/>
                  </a:lnTo>
                  <a:lnTo>
                    <a:pt x="526281" y="308409"/>
                  </a:lnTo>
                  <a:lnTo>
                    <a:pt x="530555" y="261416"/>
                  </a:lnTo>
                  <a:lnTo>
                    <a:pt x="526281" y="214427"/>
                  </a:lnTo>
                  <a:lnTo>
                    <a:pt x="513958" y="170201"/>
                  </a:lnTo>
                  <a:lnTo>
                    <a:pt x="494336" y="129476"/>
                  </a:lnTo>
                  <a:lnTo>
                    <a:pt x="468164" y="92990"/>
                  </a:lnTo>
                  <a:lnTo>
                    <a:pt x="436191" y="61482"/>
                  </a:lnTo>
                  <a:lnTo>
                    <a:pt x="399167" y="35691"/>
                  </a:lnTo>
                  <a:lnTo>
                    <a:pt x="357840" y="16355"/>
                  </a:lnTo>
                  <a:lnTo>
                    <a:pt x="312961" y="4211"/>
                  </a:lnTo>
                  <a:lnTo>
                    <a:pt x="265277" y="0"/>
                  </a:lnTo>
                  <a:lnTo>
                    <a:pt x="217594" y="4211"/>
                  </a:lnTo>
                  <a:lnTo>
                    <a:pt x="172714" y="16355"/>
                  </a:lnTo>
                  <a:lnTo>
                    <a:pt x="131387" y="35691"/>
                  </a:lnTo>
                  <a:lnTo>
                    <a:pt x="94363" y="61482"/>
                  </a:lnTo>
                  <a:lnTo>
                    <a:pt x="62390" y="92990"/>
                  </a:lnTo>
                  <a:lnTo>
                    <a:pt x="36218" y="129476"/>
                  </a:lnTo>
                  <a:lnTo>
                    <a:pt x="16596" y="170201"/>
                  </a:lnTo>
                  <a:lnTo>
                    <a:pt x="4274" y="214427"/>
                  </a:lnTo>
                  <a:lnTo>
                    <a:pt x="0" y="261416"/>
                  </a:lnTo>
                  <a:lnTo>
                    <a:pt x="4274" y="308409"/>
                  </a:lnTo>
                  <a:lnTo>
                    <a:pt x="16596" y="352639"/>
                  </a:lnTo>
                  <a:lnTo>
                    <a:pt x="36218" y="393366"/>
                  </a:lnTo>
                  <a:lnTo>
                    <a:pt x="62390" y="429853"/>
                  </a:lnTo>
                  <a:lnTo>
                    <a:pt x="94363" y="461362"/>
                  </a:lnTo>
                  <a:lnTo>
                    <a:pt x="131387" y="487154"/>
                  </a:lnTo>
                  <a:lnTo>
                    <a:pt x="172714" y="506490"/>
                  </a:lnTo>
                  <a:lnTo>
                    <a:pt x="217594" y="518634"/>
                  </a:lnTo>
                  <a:lnTo>
                    <a:pt x="265277" y="5228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012296" y="7061568"/>
              <a:ext cx="289560" cy="274320"/>
            </a:xfrm>
            <a:custGeom>
              <a:avLst/>
              <a:gdLst/>
              <a:ahLst/>
              <a:cxnLst/>
              <a:rect l="l" t="t" r="r" b="b"/>
              <a:pathLst>
                <a:path w="289560" h="274320">
                  <a:moveTo>
                    <a:pt x="253568" y="53771"/>
                  </a:moveTo>
                  <a:lnTo>
                    <a:pt x="251155" y="41922"/>
                  </a:lnTo>
                  <a:lnTo>
                    <a:pt x="244614" y="32219"/>
                  </a:lnTo>
                  <a:lnTo>
                    <a:pt x="234911" y="25679"/>
                  </a:lnTo>
                  <a:lnTo>
                    <a:pt x="223062" y="23279"/>
                  </a:lnTo>
                  <a:lnTo>
                    <a:pt x="220002" y="23279"/>
                  </a:lnTo>
                  <a:lnTo>
                    <a:pt x="217525" y="25768"/>
                  </a:lnTo>
                  <a:lnTo>
                    <a:pt x="217525" y="31889"/>
                  </a:lnTo>
                  <a:lnTo>
                    <a:pt x="220002" y="34366"/>
                  </a:lnTo>
                  <a:lnTo>
                    <a:pt x="223062" y="34366"/>
                  </a:lnTo>
                  <a:lnTo>
                    <a:pt x="230606" y="35902"/>
                  </a:lnTo>
                  <a:lnTo>
                    <a:pt x="236778" y="40068"/>
                  </a:lnTo>
                  <a:lnTo>
                    <a:pt x="240931" y="46240"/>
                  </a:lnTo>
                  <a:lnTo>
                    <a:pt x="242468" y="53771"/>
                  </a:lnTo>
                  <a:lnTo>
                    <a:pt x="242468" y="56845"/>
                  </a:lnTo>
                  <a:lnTo>
                    <a:pt x="244957" y="59321"/>
                  </a:lnTo>
                  <a:lnTo>
                    <a:pt x="248018" y="59321"/>
                  </a:lnTo>
                  <a:lnTo>
                    <a:pt x="251079" y="59321"/>
                  </a:lnTo>
                  <a:lnTo>
                    <a:pt x="253568" y="56845"/>
                  </a:lnTo>
                  <a:lnTo>
                    <a:pt x="253568" y="53771"/>
                  </a:lnTo>
                  <a:close/>
                </a:path>
                <a:path w="289560" h="274320">
                  <a:moveTo>
                    <a:pt x="276860" y="53771"/>
                  </a:moveTo>
                  <a:lnTo>
                    <a:pt x="272618" y="32867"/>
                  </a:lnTo>
                  <a:lnTo>
                    <a:pt x="261086" y="15773"/>
                  </a:lnTo>
                  <a:lnTo>
                    <a:pt x="243979" y="4241"/>
                  </a:lnTo>
                  <a:lnTo>
                    <a:pt x="223075" y="0"/>
                  </a:lnTo>
                  <a:lnTo>
                    <a:pt x="220014" y="0"/>
                  </a:lnTo>
                  <a:lnTo>
                    <a:pt x="217525" y="2476"/>
                  </a:lnTo>
                  <a:lnTo>
                    <a:pt x="217525" y="8597"/>
                  </a:lnTo>
                  <a:lnTo>
                    <a:pt x="220014" y="11087"/>
                  </a:lnTo>
                  <a:lnTo>
                    <a:pt x="223075" y="11087"/>
                  </a:lnTo>
                  <a:lnTo>
                    <a:pt x="239661" y="14452"/>
                  </a:lnTo>
                  <a:lnTo>
                    <a:pt x="253238" y="23609"/>
                  </a:lnTo>
                  <a:lnTo>
                    <a:pt x="262394" y="37185"/>
                  </a:lnTo>
                  <a:lnTo>
                    <a:pt x="265760" y="53771"/>
                  </a:lnTo>
                  <a:lnTo>
                    <a:pt x="265760" y="56845"/>
                  </a:lnTo>
                  <a:lnTo>
                    <a:pt x="268249" y="59321"/>
                  </a:lnTo>
                  <a:lnTo>
                    <a:pt x="271310" y="59321"/>
                  </a:lnTo>
                  <a:lnTo>
                    <a:pt x="274370" y="59321"/>
                  </a:lnTo>
                  <a:lnTo>
                    <a:pt x="276860" y="56845"/>
                  </a:lnTo>
                  <a:lnTo>
                    <a:pt x="276860" y="53771"/>
                  </a:lnTo>
                  <a:close/>
                </a:path>
                <a:path w="289560" h="274320">
                  <a:moveTo>
                    <a:pt x="289052" y="132930"/>
                  </a:moveTo>
                  <a:lnTo>
                    <a:pt x="287553" y="126593"/>
                  </a:lnTo>
                  <a:lnTo>
                    <a:pt x="276987" y="116967"/>
                  </a:lnTo>
                  <a:lnTo>
                    <a:pt x="243357" y="86321"/>
                  </a:lnTo>
                  <a:lnTo>
                    <a:pt x="229438" y="73647"/>
                  </a:lnTo>
                  <a:lnTo>
                    <a:pt x="229438" y="165595"/>
                  </a:lnTo>
                  <a:lnTo>
                    <a:pt x="229412" y="182537"/>
                  </a:lnTo>
                  <a:lnTo>
                    <a:pt x="222580" y="189369"/>
                  </a:lnTo>
                  <a:lnTo>
                    <a:pt x="206463" y="189369"/>
                  </a:lnTo>
                  <a:lnTo>
                    <a:pt x="200190" y="183756"/>
                  </a:lnTo>
                  <a:lnTo>
                    <a:pt x="199021" y="176441"/>
                  </a:lnTo>
                  <a:lnTo>
                    <a:pt x="179959" y="174574"/>
                  </a:lnTo>
                  <a:lnTo>
                    <a:pt x="180467" y="172224"/>
                  </a:lnTo>
                  <a:lnTo>
                    <a:pt x="180721" y="169786"/>
                  </a:lnTo>
                  <a:lnTo>
                    <a:pt x="180708" y="166878"/>
                  </a:lnTo>
                  <a:lnTo>
                    <a:pt x="199783" y="168770"/>
                  </a:lnTo>
                  <a:lnTo>
                    <a:pt x="200482" y="166878"/>
                  </a:lnTo>
                  <a:lnTo>
                    <a:pt x="201955" y="162928"/>
                  </a:lnTo>
                  <a:lnTo>
                    <a:pt x="207530" y="158724"/>
                  </a:lnTo>
                  <a:lnTo>
                    <a:pt x="222580" y="158724"/>
                  </a:lnTo>
                  <a:lnTo>
                    <a:pt x="229438" y="165595"/>
                  </a:lnTo>
                  <a:lnTo>
                    <a:pt x="229438" y="73647"/>
                  </a:lnTo>
                  <a:lnTo>
                    <a:pt x="200063" y="46875"/>
                  </a:lnTo>
                  <a:lnTo>
                    <a:pt x="200063" y="110096"/>
                  </a:lnTo>
                  <a:lnTo>
                    <a:pt x="193192" y="116967"/>
                  </a:lnTo>
                  <a:lnTo>
                    <a:pt x="183248" y="116967"/>
                  </a:lnTo>
                  <a:lnTo>
                    <a:pt x="181851" y="116674"/>
                  </a:lnTo>
                  <a:lnTo>
                    <a:pt x="180492" y="116293"/>
                  </a:lnTo>
                  <a:lnTo>
                    <a:pt x="176352" y="123278"/>
                  </a:lnTo>
                  <a:lnTo>
                    <a:pt x="176352" y="225945"/>
                  </a:lnTo>
                  <a:lnTo>
                    <a:pt x="176352" y="242709"/>
                  </a:lnTo>
                  <a:lnTo>
                    <a:pt x="169481" y="249567"/>
                  </a:lnTo>
                  <a:lnTo>
                    <a:pt x="152552" y="249567"/>
                  </a:lnTo>
                  <a:lnTo>
                    <a:pt x="145707" y="242709"/>
                  </a:lnTo>
                  <a:lnTo>
                    <a:pt x="145707" y="228346"/>
                  </a:lnTo>
                  <a:lnTo>
                    <a:pt x="149072" y="223278"/>
                  </a:lnTo>
                  <a:lnTo>
                    <a:pt x="153974" y="220726"/>
                  </a:lnTo>
                  <a:lnTo>
                    <a:pt x="150685" y="206349"/>
                  </a:lnTo>
                  <a:lnTo>
                    <a:pt x="149707" y="202069"/>
                  </a:lnTo>
                  <a:lnTo>
                    <a:pt x="152323" y="201777"/>
                  </a:lnTo>
                  <a:lnTo>
                    <a:pt x="154825" y="201168"/>
                  </a:lnTo>
                  <a:lnTo>
                    <a:pt x="157226" y="200342"/>
                  </a:lnTo>
                  <a:lnTo>
                    <a:pt x="161493" y="218973"/>
                  </a:lnTo>
                  <a:lnTo>
                    <a:pt x="169735" y="219227"/>
                  </a:lnTo>
                  <a:lnTo>
                    <a:pt x="176352" y="225945"/>
                  </a:lnTo>
                  <a:lnTo>
                    <a:pt x="176352" y="123278"/>
                  </a:lnTo>
                  <a:lnTo>
                    <a:pt x="171970" y="130657"/>
                  </a:lnTo>
                  <a:lnTo>
                    <a:pt x="171970" y="167297"/>
                  </a:lnTo>
                  <a:lnTo>
                    <a:pt x="169900" y="177533"/>
                  </a:lnTo>
                  <a:lnTo>
                    <a:pt x="164274" y="185889"/>
                  </a:lnTo>
                  <a:lnTo>
                    <a:pt x="155930" y="191516"/>
                  </a:lnTo>
                  <a:lnTo>
                    <a:pt x="145707" y="193573"/>
                  </a:lnTo>
                  <a:lnTo>
                    <a:pt x="135470" y="191516"/>
                  </a:lnTo>
                  <a:lnTo>
                    <a:pt x="127127" y="185889"/>
                  </a:lnTo>
                  <a:lnTo>
                    <a:pt x="121488" y="177533"/>
                  </a:lnTo>
                  <a:lnTo>
                    <a:pt x="120916" y="174688"/>
                  </a:lnTo>
                  <a:lnTo>
                    <a:pt x="119430" y="167297"/>
                  </a:lnTo>
                  <a:lnTo>
                    <a:pt x="145707" y="141033"/>
                  </a:lnTo>
                  <a:lnTo>
                    <a:pt x="155930" y="143103"/>
                  </a:lnTo>
                  <a:lnTo>
                    <a:pt x="164274" y="148729"/>
                  </a:lnTo>
                  <a:lnTo>
                    <a:pt x="169900" y="157086"/>
                  </a:lnTo>
                  <a:lnTo>
                    <a:pt x="171970" y="167297"/>
                  </a:lnTo>
                  <a:lnTo>
                    <a:pt x="171970" y="130657"/>
                  </a:lnTo>
                  <a:lnTo>
                    <a:pt x="166776" y="139395"/>
                  </a:lnTo>
                  <a:lnTo>
                    <a:pt x="164719" y="137833"/>
                  </a:lnTo>
                  <a:lnTo>
                    <a:pt x="162433" y="136474"/>
                  </a:lnTo>
                  <a:lnTo>
                    <a:pt x="160159" y="135432"/>
                  </a:lnTo>
                  <a:lnTo>
                    <a:pt x="173837" y="112407"/>
                  </a:lnTo>
                  <a:lnTo>
                    <a:pt x="171107" y="109639"/>
                  </a:lnTo>
                  <a:lnTo>
                    <a:pt x="170459" y="108191"/>
                  </a:lnTo>
                  <a:lnTo>
                    <a:pt x="169418" y="105829"/>
                  </a:lnTo>
                  <a:lnTo>
                    <a:pt x="169418" y="93167"/>
                  </a:lnTo>
                  <a:lnTo>
                    <a:pt x="176263" y="86321"/>
                  </a:lnTo>
                  <a:lnTo>
                    <a:pt x="193192" y="86321"/>
                  </a:lnTo>
                  <a:lnTo>
                    <a:pt x="200037" y="93167"/>
                  </a:lnTo>
                  <a:lnTo>
                    <a:pt x="200063" y="110096"/>
                  </a:lnTo>
                  <a:lnTo>
                    <a:pt x="200063" y="46875"/>
                  </a:lnTo>
                  <a:lnTo>
                    <a:pt x="148780" y="139"/>
                  </a:lnTo>
                  <a:lnTo>
                    <a:pt x="140258" y="139"/>
                  </a:lnTo>
                  <a:lnTo>
                    <a:pt x="123088" y="15786"/>
                  </a:lnTo>
                  <a:lnTo>
                    <a:pt x="123088" y="140627"/>
                  </a:lnTo>
                  <a:lnTo>
                    <a:pt x="121107" y="142278"/>
                  </a:lnTo>
                  <a:lnTo>
                    <a:pt x="119354" y="144170"/>
                  </a:lnTo>
                  <a:lnTo>
                    <a:pt x="117792" y="146227"/>
                  </a:lnTo>
                  <a:lnTo>
                    <a:pt x="113957" y="142621"/>
                  </a:lnTo>
                  <a:lnTo>
                    <a:pt x="113957" y="182016"/>
                  </a:lnTo>
                  <a:lnTo>
                    <a:pt x="90144" y="189992"/>
                  </a:lnTo>
                  <a:lnTo>
                    <a:pt x="90246" y="199478"/>
                  </a:lnTo>
                  <a:lnTo>
                    <a:pt x="83388" y="206349"/>
                  </a:lnTo>
                  <a:lnTo>
                    <a:pt x="66446" y="206349"/>
                  </a:lnTo>
                  <a:lnTo>
                    <a:pt x="59601" y="199478"/>
                  </a:lnTo>
                  <a:lnTo>
                    <a:pt x="59626" y="182511"/>
                  </a:lnTo>
                  <a:lnTo>
                    <a:pt x="66446" y="175704"/>
                  </a:lnTo>
                  <a:lnTo>
                    <a:pt x="80276" y="175704"/>
                  </a:lnTo>
                  <a:lnTo>
                    <a:pt x="85013" y="178460"/>
                  </a:lnTo>
                  <a:lnTo>
                    <a:pt x="87744" y="182651"/>
                  </a:lnTo>
                  <a:lnTo>
                    <a:pt x="108445" y="175704"/>
                  </a:lnTo>
                  <a:lnTo>
                    <a:pt x="111480" y="174688"/>
                  </a:lnTo>
                  <a:lnTo>
                    <a:pt x="112039" y="177253"/>
                  </a:lnTo>
                  <a:lnTo>
                    <a:pt x="112890" y="179679"/>
                  </a:lnTo>
                  <a:lnTo>
                    <a:pt x="113957" y="182016"/>
                  </a:lnTo>
                  <a:lnTo>
                    <a:pt x="113957" y="142621"/>
                  </a:lnTo>
                  <a:lnTo>
                    <a:pt x="109956" y="138836"/>
                  </a:lnTo>
                  <a:lnTo>
                    <a:pt x="107467" y="136474"/>
                  </a:lnTo>
                  <a:lnTo>
                    <a:pt x="105130" y="137960"/>
                  </a:lnTo>
                  <a:lnTo>
                    <a:pt x="102349" y="138836"/>
                  </a:lnTo>
                  <a:lnTo>
                    <a:pt x="90906" y="138836"/>
                  </a:lnTo>
                  <a:lnTo>
                    <a:pt x="84035" y="131978"/>
                  </a:lnTo>
                  <a:lnTo>
                    <a:pt x="84035" y="115062"/>
                  </a:lnTo>
                  <a:lnTo>
                    <a:pt x="90906" y="108191"/>
                  </a:lnTo>
                  <a:lnTo>
                    <a:pt x="107848" y="108191"/>
                  </a:lnTo>
                  <a:lnTo>
                    <a:pt x="114706" y="115062"/>
                  </a:lnTo>
                  <a:lnTo>
                    <a:pt x="114579" y="126593"/>
                  </a:lnTo>
                  <a:lnTo>
                    <a:pt x="113944" y="128663"/>
                  </a:lnTo>
                  <a:lnTo>
                    <a:pt x="112750" y="130848"/>
                  </a:lnTo>
                  <a:lnTo>
                    <a:pt x="123088" y="140627"/>
                  </a:lnTo>
                  <a:lnTo>
                    <a:pt x="123088" y="15786"/>
                  </a:lnTo>
                  <a:lnTo>
                    <a:pt x="1485" y="126593"/>
                  </a:lnTo>
                  <a:lnTo>
                    <a:pt x="0" y="132930"/>
                  </a:lnTo>
                  <a:lnTo>
                    <a:pt x="4419" y="144348"/>
                  </a:lnTo>
                  <a:lnTo>
                    <a:pt x="9791" y="148031"/>
                  </a:lnTo>
                  <a:lnTo>
                    <a:pt x="36449" y="148031"/>
                  </a:lnTo>
                  <a:lnTo>
                    <a:pt x="36449" y="270103"/>
                  </a:lnTo>
                  <a:lnTo>
                    <a:pt x="40233" y="273875"/>
                  </a:lnTo>
                  <a:lnTo>
                    <a:pt x="248818" y="273875"/>
                  </a:lnTo>
                  <a:lnTo>
                    <a:pt x="252590" y="270103"/>
                  </a:lnTo>
                  <a:lnTo>
                    <a:pt x="252590" y="249567"/>
                  </a:lnTo>
                  <a:lnTo>
                    <a:pt x="252590" y="200342"/>
                  </a:lnTo>
                  <a:lnTo>
                    <a:pt x="252590" y="193573"/>
                  </a:lnTo>
                  <a:lnTo>
                    <a:pt x="252590" y="189369"/>
                  </a:lnTo>
                  <a:lnTo>
                    <a:pt x="252590" y="158724"/>
                  </a:lnTo>
                  <a:lnTo>
                    <a:pt x="252590" y="148031"/>
                  </a:lnTo>
                  <a:lnTo>
                    <a:pt x="279247" y="148031"/>
                  </a:lnTo>
                  <a:lnTo>
                    <a:pt x="284632" y="144348"/>
                  </a:lnTo>
                  <a:lnTo>
                    <a:pt x="285915" y="141033"/>
                  </a:lnTo>
                  <a:lnTo>
                    <a:pt x="286537" y="139395"/>
                  </a:lnTo>
                  <a:lnTo>
                    <a:pt x="289052" y="1329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5102631" y="756005"/>
            <a:ext cx="1908810" cy="302260"/>
            <a:chOff x="5102631" y="756005"/>
            <a:chExt cx="1908810" cy="302260"/>
          </a:xfrm>
        </p:grpSpPr>
        <p:sp>
          <p:nvSpPr>
            <p:cNvPr id="76" name="object 76"/>
            <p:cNvSpPr/>
            <p:nvPr/>
          </p:nvSpPr>
          <p:spPr>
            <a:xfrm>
              <a:off x="5478907" y="756018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4">
                  <a:moveTo>
                    <a:pt x="70472" y="0"/>
                  </a:moveTo>
                  <a:lnTo>
                    <a:pt x="0" y="0"/>
                  </a:lnTo>
                  <a:lnTo>
                    <a:pt x="0" y="70472"/>
                  </a:lnTo>
                  <a:lnTo>
                    <a:pt x="70472" y="70472"/>
                  </a:lnTo>
                  <a:lnTo>
                    <a:pt x="70472" y="0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65901" y="756005"/>
              <a:ext cx="271780" cy="302260"/>
            </a:xfrm>
            <a:custGeom>
              <a:avLst/>
              <a:gdLst/>
              <a:ahLst/>
              <a:cxnLst/>
              <a:rect l="l" t="t" r="r" b="b"/>
              <a:pathLst>
                <a:path w="271779" h="302259">
                  <a:moveTo>
                    <a:pt x="271373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0" y="120650"/>
                  </a:lnTo>
                  <a:lnTo>
                    <a:pt x="0" y="181610"/>
                  </a:lnTo>
                  <a:lnTo>
                    <a:pt x="0" y="302260"/>
                  </a:lnTo>
                  <a:lnTo>
                    <a:pt x="70472" y="302260"/>
                  </a:lnTo>
                  <a:lnTo>
                    <a:pt x="70472" y="181610"/>
                  </a:lnTo>
                  <a:lnTo>
                    <a:pt x="241173" y="181610"/>
                  </a:lnTo>
                  <a:lnTo>
                    <a:pt x="241173" y="120650"/>
                  </a:lnTo>
                  <a:lnTo>
                    <a:pt x="70472" y="120650"/>
                  </a:lnTo>
                  <a:lnTo>
                    <a:pt x="70472" y="60960"/>
                  </a:lnTo>
                  <a:lnTo>
                    <a:pt x="271373" y="60960"/>
                  </a:lnTo>
                  <a:lnTo>
                    <a:pt x="271373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442826" y="756005"/>
              <a:ext cx="398145" cy="302260"/>
            </a:xfrm>
            <a:custGeom>
              <a:avLst/>
              <a:gdLst/>
              <a:ahLst/>
              <a:cxnLst/>
              <a:rect l="l" t="t" r="r" b="b"/>
              <a:pathLst>
                <a:path w="398145" h="302259">
                  <a:moveTo>
                    <a:pt x="363766" y="12"/>
                  </a:moveTo>
                  <a:lnTo>
                    <a:pt x="293293" y="12"/>
                  </a:lnTo>
                  <a:lnTo>
                    <a:pt x="293293" y="70485"/>
                  </a:lnTo>
                  <a:lnTo>
                    <a:pt x="363766" y="70485"/>
                  </a:lnTo>
                  <a:lnTo>
                    <a:pt x="363766" y="12"/>
                  </a:lnTo>
                  <a:close/>
                </a:path>
                <a:path w="398145" h="302259">
                  <a:moveTo>
                    <a:pt x="397675" y="301701"/>
                  </a:moveTo>
                  <a:lnTo>
                    <a:pt x="361683" y="238188"/>
                  </a:lnTo>
                  <a:lnTo>
                    <a:pt x="327812" y="178422"/>
                  </a:lnTo>
                  <a:lnTo>
                    <a:pt x="271005" y="78181"/>
                  </a:lnTo>
                  <a:lnTo>
                    <a:pt x="256032" y="51765"/>
                  </a:lnTo>
                  <a:lnTo>
                    <a:pt x="256032" y="178422"/>
                  </a:lnTo>
                  <a:lnTo>
                    <a:pt x="141630" y="178422"/>
                  </a:lnTo>
                  <a:lnTo>
                    <a:pt x="199936" y="78181"/>
                  </a:lnTo>
                  <a:lnTo>
                    <a:pt x="256032" y="178422"/>
                  </a:lnTo>
                  <a:lnTo>
                    <a:pt x="256032" y="51765"/>
                  </a:lnTo>
                  <a:lnTo>
                    <a:pt x="226707" y="0"/>
                  </a:lnTo>
                  <a:lnTo>
                    <a:pt x="172681" y="0"/>
                  </a:lnTo>
                  <a:lnTo>
                    <a:pt x="0" y="301701"/>
                  </a:lnTo>
                  <a:lnTo>
                    <a:pt x="82969" y="301701"/>
                  </a:lnTo>
                  <a:lnTo>
                    <a:pt x="118986" y="238188"/>
                  </a:lnTo>
                  <a:lnTo>
                    <a:pt x="279527" y="238188"/>
                  </a:lnTo>
                  <a:lnTo>
                    <a:pt x="316026" y="301701"/>
                  </a:lnTo>
                  <a:lnTo>
                    <a:pt x="397675" y="301701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102631" y="756005"/>
              <a:ext cx="1908810" cy="302260"/>
            </a:xfrm>
            <a:custGeom>
              <a:avLst/>
              <a:gdLst/>
              <a:ahLst/>
              <a:cxnLst/>
              <a:rect l="l" t="t" r="r" b="b"/>
              <a:pathLst>
                <a:path w="1908809" h="302259">
                  <a:moveTo>
                    <a:pt x="315010" y="0"/>
                  </a:moveTo>
                  <a:lnTo>
                    <a:pt x="241122" y="0"/>
                  </a:lnTo>
                  <a:lnTo>
                    <a:pt x="241122" y="115570"/>
                  </a:lnTo>
                  <a:lnTo>
                    <a:pt x="73901" y="115570"/>
                  </a:lnTo>
                  <a:lnTo>
                    <a:pt x="73901" y="0"/>
                  </a:lnTo>
                  <a:lnTo>
                    <a:pt x="0" y="0"/>
                  </a:lnTo>
                  <a:lnTo>
                    <a:pt x="0" y="115570"/>
                  </a:lnTo>
                  <a:lnTo>
                    <a:pt x="0" y="182880"/>
                  </a:lnTo>
                  <a:lnTo>
                    <a:pt x="0" y="302260"/>
                  </a:lnTo>
                  <a:lnTo>
                    <a:pt x="73901" y="302260"/>
                  </a:lnTo>
                  <a:lnTo>
                    <a:pt x="73901" y="182880"/>
                  </a:lnTo>
                  <a:lnTo>
                    <a:pt x="241122" y="182880"/>
                  </a:lnTo>
                  <a:lnTo>
                    <a:pt x="241122" y="302260"/>
                  </a:lnTo>
                  <a:lnTo>
                    <a:pt x="315010" y="302260"/>
                  </a:lnTo>
                  <a:lnTo>
                    <a:pt x="315010" y="182880"/>
                  </a:lnTo>
                  <a:lnTo>
                    <a:pt x="315010" y="115570"/>
                  </a:lnTo>
                  <a:lnTo>
                    <a:pt x="315010" y="0"/>
                  </a:lnTo>
                  <a:close/>
                </a:path>
                <a:path w="1908809" h="302259">
                  <a:moveTo>
                    <a:pt x="1331633" y="0"/>
                  </a:moveTo>
                  <a:lnTo>
                    <a:pt x="1065149" y="0"/>
                  </a:lnTo>
                  <a:lnTo>
                    <a:pt x="1065149" y="60960"/>
                  </a:lnTo>
                  <a:lnTo>
                    <a:pt x="1065136" y="120650"/>
                  </a:lnTo>
                  <a:lnTo>
                    <a:pt x="1065123" y="181610"/>
                  </a:lnTo>
                  <a:lnTo>
                    <a:pt x="1065110" y="238760"/>
                  </a:lnTo>
                  <a:lnTo>
                    <a:pt x="1065098" y="302260"/>
                  </a:lnTo>
                  <a:lnTo>
                    <a:pt x="1331569" y="302260"/>
                  </a:lnTo>
                  <a:lnTo>
                    <a:pt x="1331569" y="238760"/>
                  </a:lnTo>
                  <a:lnTo>
                    <a:pt x="1135595" y="238760"/>
                  </a:lnTo>
                  <a:lnTo>
                    <a:pt x="1135595" y="181610"/>
                  </a:lnTo>
                  <a:lnTo>
                    <a:pt x="1301369" y="181610"/>
                  </a:lnTo>
                  <a:lnTo>
                    <a:pt x="1301369" y="120650"/>
                  </a:lnTo>
                  <a:lnTo>
                    <a:pt x="1135595" y="120650"/>
                  </a:lnTo>
                  <a:lnTo>
                    <a:pt x="1135595" y="60960"/>
                  </a:lnTo>
                  <a:lnTo>
                    <a:pt x="1331633" y="60960"/>
                  </a:lnTo>
                  <a:lnTo>
                    <a:pt x="1331633" y="0"/>
                  </a:lnTo>
                  <a:close/>
                </a:path>
                <a:path w="1908809" h="302259">
                  <a:moveTo>
                    <a:pt x="1613192" y="238760"/>
                  </a:moveTo>
                  <a:lnTo>
                    <a:pt x="1432052" y="238760"/>
                  </a:lnTo>
                  <a:lnTo>
                    <a:pt x="1432052" y="0"/>
                  </a:lnTo>
                  <a:lnTo>
                    <a:pt x="1361567" y="0"/>
                  </a:lnTo>
                  <a:lnTo>
                    <a:pt x="1361567" y="238760"/>
                  </a:lnTo>
                  <a:lnTo>
                    <a:pt x="1361567" y="302260"/>
                  </a:lnTo>
                  <a:lnTo>
                    <a:pt x="1613192" y="302260"/>
                  </a:lnTo>
                  <a:lnTo>
                    <a:pt x="1613192" y="238760"/>
                  </a:lnTo>
                  <a:close/>
                </a:path>
                <a:path w="1908809" h="302259">
                  <a:moveTo>
                    <a:pt x="1908365" y="0"/>
                  </a:moveTo>
                  <a:lnTo>
                    <a:pt x="1641894" y="0"/>
                  </a:lnTo>
                  <a:lnTo>
                    <a:pt x="1641894" y="60960"/>
                  </a:lnTo>
                  <a:lnTo>
                    <a:pt x="1641894" y="120650"/>
                  </a:lnTo>
                  <a:lnTo>
                    <a:pt x="1641894" y="181610"/>
                  </a:lnTo>
                  <a:lnTo>
                    <a:pt x="1641894" y="238760"/>
                  </a:lnTo>
                  <a:lnTo>
                    <a:pt x="1641894" y="302260"/>
                  </a:lnTo>
                  <a:lnTo>
                    <a:pt x="1908365" y="302260"/>
                  </a:lnTo>
                  <a:lnTo>
                    <a:pt x="1908365" y="238760"/>
                  </a:lnTo>
                  <a:lnTo>
                    <a:pt x="1712379" y="238760"/>
                  </a:lnTo>
                  <a:lnTo>
                    <a:pt x="1712379" y="181610"/>
                  </a:lnTo>
                  <a:lnTo>
                    <a:pt x="1878177" y="181610"/>
                  </a:lnTo>
                  <a:lnTo>
                    <a:pt x="1878177" y="120650"/>
                  </a:lnTo>
                  <a:lnTo>
                    <a:pt x="1712379" y="120650"/>
                  </a:lnTo>
                  <a:lnTo>
                    <a:pt x="1712379" y="60960"/>
                  </a:lnTo>
                  <a:lnTo>
                    <a:pt x="1908365" y="60960"/>
                  </a:lnTo>
                  <a:lnTo>
                    <a:pt x="1908365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99" y="10194403"/>
            <a:ext cx="749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763005" y="302298"/>
            <a:ext cx="1261110" cy="194945"/>
            <a:chOff x="5763005" y="302298"/>
            <a:chExt cx="1261110" cy="194945"/>
          </a:xfrm>
        </p:grpSpPr>
        <p:sp>
          <p:nvSpPr>
            <p:cNvPr id="4" name="object 4"/>
            <p:cNvSpPr/>
            <p:nvPr/>
          </p:nvSpPr>
          <p:spPr>
            <a:xfrm>
              <a:off x="6267145" y="302450"/>
              <a:ext cx="179705" cy="194310"/>
            </a:xfrm>
            <a:custGeom>
              <a:avLst/>
              <a:gdLst/>
              <a:ahLst/>
              <a:cxnLst/>
              <a:rect l="l" t="t" r="r" b="b"/>
              <a:pathLst>
                <a:path w="179704" h="194309">
                  <a:moveTo>
                    <a:pt x="17926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0" y="77470"/>
                  </a:lnTo>
                  <a:lnTo>
                    <a:pt x="0" y="116840"/>
                  </a:lnTo>
                  <a:lnTo>
                    <a:pt x="0" y="194310"/>
                  </a:lnTo>
                  <a:lnTo>
                    <a:pt x="47167" y="194310"/>
                  </a:lnTo>
                  <a:lnTo>
                    <a:pt x="47167" y="116840"/>
                  </a:lnTo>
                  <a:lnTo>
                    <a:pt x="159296" y="116840"/>
                  </a:lnTo>
                  <a:lnTo>
                    <a:pt x="159296" y="77470"/>
                  </a:lnTo>
                  <a:lnTo>
                    <a:pt x="47167" y="77470"/>
                  </a:lnTo>
                  <a:lnTo>
                    <a:pt x="47167" y="39370"/>
                  </a:lnTo>
                  <a:lnTo>
                    <a:pt x="179260" y="39370"/>
                  </a:lnTo>
                  <a:lnTo>
                    <a:pt x="179260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11545" y="302564"/>
              <a:ext cx="216535" cy="45720"/>
            </a:xfrm>
            <a:custGeom>
              <a:avLst/>
              <a:gdLst/>
              <a:ahLst/>
              <a:cxnLst/>
              <a:rect l="l" t="t" r="r" b="b"/>
              <a:pathLst>
                <a:path w="216535" h="45720">
                  <a:moveTo>
                    <a:pt x="46494" y="0"/>
                  </a:moveTo>
                  <a:lnTo>
                    <a:pt x="0" y="0"/>
                  </a:lnTo>
                  <a:lnTo>
                    <a:pt x="0" y="45351"/>
                  </a:lnTo>
                  <a:lnTo>
                    <a:pt x="46494" y="45351"/>
                  </a:lnTo>
                  <a:lnTo>
                    <a:pt x="46494" y="0"/>
                  </a:lnTo>
                  <a:close/>
                </a:path>
                <a:path w="216535" h="45720">
                  <a:moveTo>
                    <a:pt x="216382" y="0"/>
                  </a:moveTo>
                  <a:lnTo>
                    <a:pt x="169887" y="0"/>
                  </a:lnTo>
                  <a:lnTo>
                    <a:pt x="169887" y="45351"/>
                  </a:lnTo>
                  <a:lnTo>
                    <a:pt x="216382" y="45351"/>
                  </a:lnTo>
                  <a:lnTo>
                    <a:pt x="216382" y="0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66510" y="302297"/>
              <a:ext cx="557530" cy="194945"/>
            </a:xfrm>
            <a:custGeom>
              <a:avLst/>
              <a:gdLst/>
              <a:ahLst/>
              <a:cxnLst/>
              <a:rect l="l" t="t" r="r" b="b"/>
              <a:pathLst>
                <a:path w="557529" h="194945">
                  <a:moveTo>
                    <a:pt x="176047" y="152"/>
                  </a:moveTo>
                  <a:lnTo>
                    <a:pt x="38" y="152"/>
                  </a:lnTo>
                  <a:lnTo>
                    <a:pt x="38" y="39522"/>
                  </a:lnTo>
                  <a:lnTo>
                    <a:pt x="25" y="77622"/>
                  </a:lnTo>
                  <a:lnTo>
                    <a:pt x="12" y="116992"/>
                  </a:lnTo>
                  <a:lnTo>
                    <a:pt x="12" y="153822"/>
                  </a:lnTo>
                  <a:lnTo>
                    <a:pt x="0" y="194462"/>
                  </a:lnTo>
                  <a:lnTo>
                    <a:pt x="176009" y="194462"/>
                  </a:lnTo>
                  <a:lnTo>
                    <a:pt x="176009" y="153822"/>
                  </a:lnTo>
                  <a:lnTo>
                    <a:pt x="46570" y="153822"/>
                  </a:lnTo>
                  <a:lnTo>
                    <a:pt x="46570" y="116992"/>
                  </a:lnTo>
                  <a:lnTo>
                    <a:pt x="156070" y="116992"/>
                  </a:lnTo>
                  <a:lnTo>
                    <a:pt x="156070" y="77622"/>
                  </a:lnTo>
                  <a:lnTo>
                    <a:pt x="46570" y="77622"/>
                  </a:lnTo>
                  <a:lnTo>
                    <a:pt x="46570" y="39522"/>
                  </a:lnTo>
                  <a:lnTo>
                    <a:pt x="176047" y="39522"/>
                  </a:lnTo>
                  <a:lnTo>
                    <a:pt x="176047" y="152"/>
                  </a:lnTo>
                  <a:close/>
                </a:path>
                <a:path w="557529" h="194945">
                  <a:moveTo>
                    <a:pt x="362026" y="153670"/>
                  </a:moveTo>
                  <a:lnTo>
                    <a:pt x="242163" y="153670"/>
                  </a:lnTo>
                  <a:lnTo>
                    <a:pt x="242163" y="0"/>
                  </a:lnTo>
                  <a:lnTo>
                    <a:pt x="195821" y="0"/>
                  </a:lnTo>
                  <a:lnTo>
                    <a:pt x="195821" y="153670"/>
                  </a:lnTo>
                  <a:lnTo>
                    <a:pt x="195821" y="194310"/>
                  </a:lnTo>
                  <a:lnTo>
                    <a:pt x="362026" y="194310"/>
                  </a:lnTo>
                  <a:lnTo>
                    <a:pt x="362026" y="153670"/>
                  </a:lnTo>
                  <a:close/>
                </a:path>
                <a:path w="557529" h="194945">
                  <a:moveTo>
                    <a:pt x="556983" y="152"/>
                  </a:moveTo>
                  <a:lnTo>
                    <a:pt x="380974" y="152"/>
                  </a:lnTo>
                  <a:lnTo>
                    <a:pt x="380974" y="39522"/>
                  </a:lnTo>
                  <a:lnTo>
                    <a:pt x="380974" y="77622"/>
                  </a:lnTo>
                  <a:lnTo>
                    <a:pt x="380974" y="116992"/>
                  </a:lnTo>
                  <a:lnTo>
                    <a:pt x="380974" y="153822"/>
                  </a:lnTo>
                  <a:lnTo>
                    <a:pt x="380974" y="194462"/>
                  </a:lnTo>
                  <a:lnTo>
                    <a:pt x="556983" y="194462"/>
                  </a:lnTo>
                  <a:lnTo>
                    <a:pt x="556983" y="153822"/>
                  </a:lnTo>
                  <a:lnTo>
                    <a:pt x="427520" y="153822"/>
                  </a:lnTo>
                  <a:lnTo>
                    <a:pt x="427520" y="116992"/>
                  </a:lnTo>
                  <a:lnTo>
                    <a:pt x="537032" y="116992"/>
                  </a:lnTo>
                  <a:lnTo>
                    <a:pt x="537032" y="77622"/>
                  </a:lnTo>
                  <a:lnTo>
                    <a:pt x="427520" y="77622"/>
                  </a:lnTo>
                  <a:lnTo>
                    <a:pt x="427520" y="39522"/>
                  </a:lnTo>
                  <a:lnTo>
                    <a:pt x="556983" y="39522"/>
                  </a:lnTo>
                  <a:lnTo>
                    <a:pt x="556983" y="152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87707" y="302437"/>
              <a:ext cx="262890" cy="194945"/>
            </a:xfrm>
            <a:custGeom>
              <a:avLst/>
              <a:gdLst/>
              <a:ahLst/>
              <a:cxnLst/>
              <a:rect l="l" t="t" r="r" b="b"/>
              <a:pathLst>
                <a:path w="262889" h="194945">
                  <a:moveTo>
                    <a:pt x="149732" y="0"/>
                  </a:moveTo>
                  <a:lnTo>
                    <a:pt x="114058" y="0"/>
                  </a:lnTo>
                  <a:lnTo>
                    <a:pt x="0" y="194360"/>
                  </a:lnTo>
                  <a:lnTo>
                    <a:pt x="54825" y="194360"/>
                  </a:lnTo>
                  <a:lnTo>
                    <a:pt x="78612" y="153454"/>
                  </a:lnTo>
                  <a:lnTo>
                    <a:pt x="238903" y="153454"/>
                  </a:lnTo>
                  <a:lnTo>
                    <a:pt x="216542" y="114973"/>
                  </a:lnTo>
                  <a:lnTo>
                    <a:pt x="93548" y="114973"/>
                  </a:lnTo>
                  <a:lnTo>
                    <a:pt x="132041" y="50355"/>
                  </a:lnTo>
                  <a:lnTo>
                    <a:pt x="178994" y="50355"/>
                  </a:lnTo>
                  <a:lnTo>
                    <a:pt x="149732" y="0"/>
                  </a:lnTo>
                  <a:close/>
                </a:path>
                <a:path w="262889" h="194945">
                  <a:moveTo>
                    <a:pt x="238903" y="153454"/>
                  </a:moveTo>
                  <a:lnTo>
                    <a:pt x="184632" y="153454"/>
                  </a:lnTo>
                  <a:lnTo>
                    <a:pt x="208749" y="194360"/>
                  </a:lnTo>
                  <a:lnTo>
                    <a:pt x="262674" y="194360"/>
                  </a:lnTo>
                  <a:lnTo>
                    <a:pt x="238903" y="153454"/>
                  </a:lnTo>
                  <a:close/>
                </a:path>
                <a:path w="262889" h="194945">
                  <a:moveTo>
                    <a:pt x="178994" y="50355"/>
                  </a:moveTo>
                  <a:lnTo>
                    <a:pt x="132041" y="50355"/>
                  </a:lnTo>
                  <a:lnTo>
                    <a:pt x="169113" y="114973"/>
                  </a:lnTo>
                  <a:lnTo>
                    <a:pt x="216542" y="114973"/>
                  </a:lnTo>
                  <a:lnTo>
                    <a:pt x="178994" y="50355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63006" y="302488"/>
              <a:ext cx="208279" cy="194310"/>
            </a:xfrm>
            <a:custGeom>
              <a:avLst/>
              <a:gdLst/>
              <a:ahLst/>
              <a:cxnLst/>
              <a:rect l="l" t="t" r="r" b="b"/>
              <a:pathLst>
                <a:path w="208279" h="194309">
                  <a:moveTo>
                    <a:pt x="208076" y="0"/>
                  </a:moveTo>
                  <a:lnTo>
                    <a:pt x="159270" y="0"/>
                  </a:lnTo>
                  <a:lnTo>
                    <a:pt x="159270" y="74930"/>
                  </a:lnTo>
                  <a:lnTo>
                    <a:pt x="48793" y="74930"/>
                  </a:lnTo>
                  <a:lnTo>
                    <a:pt x="48793" y="0"/>
                  </a:lnTo>
                  <a:lnTo>
                    <a:pt x="0" y="0"/>
                  </a:lnTo>
                  <a:lnTo>
                    <a:pt x="0" y="74930"/>
                  </a:lnTo>
                  <a:lnTo>
                    <a:pt x="0" y="118110"/>
                  </a:lnTo>
                  <a:lnTo>
                    <a:pt x="0" y="194310"/>
                  </a:lnTo>
                  <a:lnTo>
                    <a:pt x="48793" y="194310"/>
                  </a:lnTo>
                  <a:lnTo>
                    <a:pt x="48793" y="118110"/>
                  </a:lnTo>
                  <a:lnTo>
                    <a:pt x="159270" y="118110"/>
                  </a:lnTo>
                  <a:lnTo>
                    <a:pt x="159270" y="194310"/>
                  </a:lnTo>
                  <a:lnTo>
                    <a:pt x="208076" y="194310"/>
                  </a:lnTo>
                  <a:lnTo>
                    <a:pt x="208076" y="118110"/>
                  </a:lnTo>
                  <a:lnTo>
                    <a:pt x="208076" y="74930"/>
                  </a:lnTo>
                  <a:lnTo>
                    <a:pt x="208076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887" y="3799558"/>
            <a:ext cx="6461997" cy="305770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999" y="6943801"/>
            <a:ext cx="6461997" cy="299219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93699" y="4027043"/>
            <a:ext cx="22910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solidFill>
                  <a:srgbClr val="FFFFFF"/>
                </a:solidFill>
                <a:latin typeface="Verdana"/>
                <a:cs typeface="Verdana"/>
              </a:rPr>
              <a:t>CÔNG</a:t>
            </a:r>
            <a:r>
              <a:rPr sz="1800" b="1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Verdana"/>
                <a:cs typeface="Verdana"/>
              </a:rPr>
              <a:t>NGHỆ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130" dirty="0">
                <a:solidFill>
                  <a:srgbClr val="FFFFFF"/>
                </a:solidFill>
                <a:latin typeface="Verdana"/>
                <a:cs typeface="Verdana"/>
              </a:rPr>
              <a:t>QUÉT</a:t>
            </a:r>
            <a:r>
              <a:rPr sz="1800" b="1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00" dirty="0">
                <a:solidFill>
                  <a:srgbClr val="FFFFFF"/>
                </a:solidFill>
                <a:latin typeface="Verdana"/>
                <a:cs typeface="Verdana"/>
              </a:rPr>
              <a:t>ÁNH</a:t>
            </a:r>
            <a:r>
              <a:rPr sz="1800" b="1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Verdana"/>
                <a:cs typeface="Verdana"/>
              </a:rPr>
              <a:t>SÁNG</a:t>
            </a:r>
            <a:r>
              <a:rPr sz="1800" b="1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50" dirty="0">
                <a:solidFill>
                  <a:srgbClr val="FFFFFF"/>
                </a:solidFill>
                <a:latin typeface="Verdana"/>
                <a:cs typeface="Verdana"/>
              </a:rPr>
              <a:t>3D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699" y="7139432"/>
            <a:ext cx="37388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80" dirty="0">
                <a:solidFill>
                  <a:srgbClr val="FFFFFF"/>
                </a:solidFill>
                <a:latin typeface="Verdana"/>
                <a:cs typeface="Verdana"/>
              </a:rPr>
              <a:t>ĐA</a:t>
            </a:r>
            <a:r>
              <a:rPr sz="1800" b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DẠNG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85" dirty="0">
                <a:solidFill>
                  <a:srgbClr val="FFFFFF"/>
                </a:solidFill>
                <a:latin typeface="Verdana"/>
                <a:cs typeface="Verdana"/>
              </a:rPr>
              <a:t>CHỨC</a:t>
            </a:r>
            <a:r>
              <a:rPr sz="1800" b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NĂNG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Verdana"/>
                <a:cs typeface="Verdana"/>
              </a:rPr>
              <a:t>MỞ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Verdana"/>
                <a:cs typeface="Verdana"/>
              </a:rPr>
              <a:t>KHÓA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285" dirty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1800" b="1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Verdana"/>
                <a:cs typeface="Verdana"/>
              </a:rPr>
              <a:t>TRONG</a:t>
            </a:r>
            <a:r>
              <a:rPr sz="1800" b="1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33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699" y="4696917"/>
            <a:ext cx="22936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0495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Nhận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diện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khuôn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Verdana"/>
                <a:cs typeface="Verdana"/>
              </a:rPr>
              <a:t>mặt</a:t>
            </a:r>
            <a:r>
              <a:rPr sz="1000" spc="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trong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90" dirty="0">
                <a:solidFill>
                  <a:srgbClr val="FFFFFF"/>
                </a:solidFill>
                <a:latin typeface="Verdana"/>
                <a:cs typeface="Verdana"/>
              </a:rPr>
              <a:t>0.4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Verdana"/>
                <a:cs typeface="Verdana"/>
              </a:rPr>
              <a:t>giây 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với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Verdana"/>
                <a:cs typeface="Verdana"/>
              </a:rPr>
              <a:t>độ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chính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xác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lên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đến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Verdana"/>
                <a:cs typeface="Verdana"/>
              </a:rPr>
              <a:t>99,9%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ngay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Verdana"/>
                <a:cs typeface="Verdana"/>
              </a:rPr>
              <a:t>cả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trong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điều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kiện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thiếu</a:t>
            </a:r>
            <a:r>
              <a:rPr sz="1000" spc="-65" dirty="0">
                <a:solidFill>
                  <a:srgbClr val="FFFFFF"/>
                </a:solidFill>
                <a:latin typeface="Verdana"/>
                <a:cs typeface="Verdana"/>
              </a:rPr>
              <a:t> ánh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Verdana"/>
                <a:cs typeface="Verdana"/>
              </a:rPr>
              <a:t>sáng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2556" y="8612581"/>
            <a:ext cx="43243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FaceID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85007" y="9456115"/>
            <a:ext cx="14433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App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 Häfele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75" dirty="0">
                <a:solidFill>
                  <a:srgbClr val="FFFFFF"/>
                </a:solidFill>
                <a:latin typeface="Verdana"/>
                <a:cs typeface="Verdana"/>
              </a:rPr>
              <a:t>Smart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Living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20341" y="8612581"/>
            <a:ext cx="46100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70" dirty="0">
                <a:solidFill>
                  <a:srgbClr val="FFFFFF"/>
                </a:solidFill>
                <a:latin typeface="Verdana"/>
                <a:cs typeface="Verdana"/>
              </a:rPr>
              <a:t>Vân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tay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85007" y="8612581"/>
            <a:ext cx="5715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solidFill>
                  <a:srgbClr val="FFFFFF"/>
                </a:solidFill>
                <a:latin typeface="Verdana"/>
                <a:cs typeface="Verdana"/>
              </a:rPr>
              <a:t>Mật</a:t>
            </a:r>
            <a:r>
              <a:rPr sz="1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khẩu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20341" y="9456115"/>
            <a:ext cx="4724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solidFill>
                  <a:srgbClr val="FFFFFF"/>
                </a:solidFill>
                <a:latin typeface="Verdana"/>
                <a:cs typeface="Verdana"/>
              </a:rPr>
              <a:t>Chìa</a:t>
            </a:r>
            <a:r>
              <a:rPr sz="1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Verdana"/>
                <a:cs typeface="Verdana"/>
              </a:rPr>
              <a:t>cơ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2556" y="9456115"/>
            <a:ext cx="3949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5" dirty="0">
                <a:solidFill>
                  <a:srgbClr val="FFFFFF"/>
                </a:solidFill>
                <a:latin typeface="Verdana"/>
                <a:cs typeface="Verdana"/>
              </a:rPr>
              <a:t>Thẻ</a:t>
            </a:r>
            <a:r>
              <a:rPr sz="10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Verdana"/>
                <a:cs typeface="Verdana"/>
              </a:rPr>
              <a:t>từ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6399" y="4627143"/>
            <a:ext cx="691515" cy="23495"/>
          </a:xfrm>
          <a:custGeom>
            <a:avLst/>
            <a:gdLst/>
            <a:ahLst/>
            <a:cxnLst/>
            <a:rect l="l" t="t" r="r" b="b"/>
            <a:pathLst>
              <a:path w="691515" h="23495">
                <a:moveTo>
                  <a:pt x="691197" y="0"/>
                </a:moveTo>
                <a:lnTo>
                  <a:pt x="0" y="0"/>
                </a:lnTo>
                <a:lnTo>
                  <a:pt x="0" y="23406"/>
                </a:lnTo>
                <a:lnTo>
                  <a:pt x="691197" y="23406"/>
                </a:lnTo>
                <a:lnTo>
                  <a:pt x="69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399" y="7743025"/>
            <a:ext cx="691515" cy="23495"/>
          </a:xfrm>
          <a:custGeom>
            <a:avLst/>
            <a:gdLst/>
            <a:ahLst/>
            <a:cxnLst/>
            <a:rect l="l" t="t" r="r" b="b"/>
            <a:pathLst>
              <a:path w="691515" h="23495">
                <a:moveTo>
                  <a:pt x="691197" y="0"/>
                </a:moveTo>
                <a:lnTo>
                  <a:pt x="0" y="0"/>
                </a:lnTo>
                <a:lnTo>
                  <a:pt x="0" y="23406"/>
                </a:lnTo>
                <a:lnTo>
                  <a:pt x="691197" y="23406"/>
                </a:lnTo>
                <a:lnTo>
                  <a:pt x="69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450452" y="695739"/>
            <a:ext cx="6461997" cy="2992208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277933" y="2727591"/>
            <a:ext cx="83946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 marR="5080" indent="-189865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Ánh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sáng</a:t>
            </a:r>
            <a:r>
              <a:rPr sz="7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FFFFFF"/>
                </a:solidFill>
                <a:latin typeface="Verdana"/>
                <a:cs typeface="Verdana"/>
              </a:rPr>
              <a:t>nhận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diện 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khuôn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mặt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81728" y="2727591"/>
            <a:ext cx="7931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" marR="5080" indent="-16637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solidFill>
                  <a:srgbClr val="FFFFFF"/>
                </a:solidFill>
                <a:latin typeface="Verdana"/>
                <a:cs typeface="Verdana"/>
              </a:rPr>
              <a:t>Tự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động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FFFFFF"/>
                </a:solidFill>
                <a:latin typeface="Verdana"/>
                <a:cs typeface="Verdana"/>
              </a:rPr>
              <a:t>nhận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diện 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khuôn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mặt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48197" y="2727591"/>
            <a:ext cx="7962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Thân </a:t>
            </a:r>
            <a:r>
              <a:rPr sz="700" spc="-35" dirty="0">
                <a:solidFill>
                  <a:srgbClr val="FFFFFF"/>
                </a:solidFill>
                <a:latin typeface="Verdana"/>
                <a:cs typeface="Verdana"/>
              </a:rPr>
              <a:t>khóa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FFFFFF"/>
                </a:solidFill>
                <a:latin typeface="Verdana"/>
                <a:cs typeface="Verdana"/>
              </a:rPr>
              <a:t>tự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FFFFFF"/>
                </a:solidFill>
                <a:latin typeface="Verdana"/>
                <a:cs typeface="Verdana"/>
              </a:rPr>
              <a:t>động</a:t>
            </a:r>
            <a:endParaRPr sz="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8868" y="10194403"/>
            <a:ext cx="749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750509" y="302298"/>
            <a:ext cx="1261110" cy="194945"/>
            <a:chOff x="5750509" y="302298"/>
            <a:chExt cx="1261110" cy="194945"/>
          </a:xfrm>
        </p:grpSpPr>
        <p:sp>
          <p:nvSpPr>
            <p:cNvPr id="4" name="object 4"/>
            <p:cNvSpPr/>
            <p:nvPr/>
          </p:nvSpPr>
          <p:spPr>
            <a:xfrm>
              <a:off x="6254648" y="302450"/>
              <a:ext cx="179705" cy="194310"/>
            </a:xfrm>
            <a:custGeom>
              <a:avLst/>
              <a:gdLst/>
              <a:ahLst/>
              <a:cxnLst/>
              <a:rect l="l" t="t" r="r" b="b"/>
              <a:pathLst>
                <a:path w="179704" h="194309">
                  <a:moveTo>
                    <a:pt x="17926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0" y="77470"/>
                  </a:lnTo>
                  <a:lnTo>
                    <a:pt x="0" y="116840"/>
                  </a:lnTo>
                  <a:lnTo>
                    <a:pt x="0" y="194310"/>
                  </a:lnTo>
                  <a:lnTo>
                    <a:pt x="47167" y="194310"/>
                  </a:lnTo>
                  <a:lnTo>
                    <a:pt x="47167" y="116840"/>
                  </a:lnTo>
                  <a:lnTo>
                    <a:pt x="159296" y="116840"/>
                  </a:lnTo>
                  <a:lnTo>
                    <a:pt x="159296" y="77470"/>
                  </a:lnTo>
                  <a:lnTo>
                    <a:pt x="47167" y="77470"/>
                  </a:lnTo>
                  <a:lnTo>
                    <a:pt x="47167" y="39370"/>
                  </a:lnTo>
                  <a:lnTo>
                    <a:pt x="179260" y="39370"/>
                  </a:lnTo>
                  <a:lnTo>
                    <a:pt x="179260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999048" y="302564"/>
              <a:ext cx="216535" cy="45720"/>
            </a:xfrm>
            <a:custGeom>
              <a:avLst/>
              <a:gdLst/>
              <a:ahLst/>
              <a:cxnLst/>
              <a:rect l="l" t="t" r="r" b="b"/>
              <a:pathLst>
                <a:path w="216535" h="45720">
                  <a:moveTo>
                    <a:pt x="46494" y="0"/>
                  </a:moveTo>
                  <a:lnTo>
                    <a:pt x="0" y="0"/>
                  </a:lnTo>
                  <a:lnTo>
                    <a:pt x="0" y="45351"/>
                  </a:lnTo>
                  <a:lnTo>
                    <a:pt x="46494" y="45351"/>
                  </a:lnTo>
                  <a:lnTo>
                    <a:pt x="46494" y="0"/>
                  </a:lnTo>
                  <a:close/>
                </a:path>
                <a:path w="216535" h="45720">
                  <a:moveTo>
                    <a:pt x="216382" y="0"/>
                  </a:moveTo>
                  <a:lnTo>
                    <a:pt x="169887" y="0"/>
                  </a:lnTo>
                  <a:lnTo>
                    <a:pt x="169887" y="45351"/>
                  </a:lnTo>
                  <a:lnTo>
                    <a:pt x="216382" y="45351"/>
                  </a:lnTo>
                  <a:lnTo>
                    <a:pt x="216382" y="0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54013" y="302297"/>
              <a:ext cx="557530" cy="194945"/>
            </a:xfrm>
            <a:custGeom>
              <a:avLst/>
              <a:gdLst/>
              <a:ahLst/>
              <a:cxnLst/>
              <a:rect l="l" t="t" r="r" b="b"/>
              <a:pathLst>
                <a:path w="557529" h="194945">
                  <a:moveTo>
                    <a:pt x="176047" y="152"/>
                  </a:moveTo>
                  <a:lnTo>
                    <a:pt x="38" y="152"/>
                  </a:lnTo>
                  <a:lnTo>
                    <a:pt x="38" y="39522"/>
                  </a:lnTo>
                  <a:lnTo>
                    <a:pt x="25" y="77622"/>
                  </a:lnTo>
                  <a:lnTo>
                    <a:pt x="12" y="116992"/>
                  </a:lnTo>
                  <a:lnTo>
                    <a:pt x="12" y="153822"/>
                  </a:lnTo>
                  <a:lnTo>
                    <a:pt x="0" y="194462"/>
                  </a:lnTo>
                  <a:lnTo>
                    <a:pt x="176009" y="194462"/>
                  </a:lnTo>
                  <a:lnTo>
                    <a:pt x="176009" y="153822"/>
                  </a:lnTo>
                  <a:lnTo>
                    <a:pt x="46570" y="153822"/>
                  </a:lnTo>
                  <a:lnTo>
                    <a:pt x="46570" y="116992"/>
                  </a:lnTo>
                  <a:lnTo>
                    <a:pt x="156070" y="116992"/>
                  </a:lnTo>
                  <a:lnTo>
                    <a:pt x="156070" y="77622"/>
                  </a:lnTo>
                  <a:lnTo>
                    <a:pt x="46570" y="77622"/>
                  </a:lnTo>
                  <a:lnTo>
                    <a:pt x="46570" y="39522"/>
                  </a:lnTo>
                  <a:lnTo>
                    <a:pt x="176047" y="39522"/>
                  </a:lnTo>
                  <a:lnTo>
                    <a:pt x="176047" y="152"/>
                  </a:lnTo>
                  <a:close/>
                </a:path>
                <a:path w="557529" h="194945">
                  <a:moveTo>
                    <a:pt x="362026" y="153670"/>
                  </a:moveTo>
                  <a:lnTo>
                    <a:pt x="242163" y="153670"/>
                  </a:lnTo>
                  <a:lnTo>
                    <a:pt x="242163" y="0"/>
                  </a:lnTo>
                  <a:lnTo>
                    <a:pt x="195821" y="0"/>
                  </a:lnTo>
                  <a:lnTo>
                    <a:pt x="195821" y="153670"/>
                  </a:lnTo>
                  <a:lnTo>
                    <a:pt x="195821" y="194310"/>
                  </a:lnTo>
                  <a:lnTo>
                    <a:pt x="362026" y="194310"/>
                  </a:lnTo>
                  <a:lnTo>
                    <a:pt x="362026" y="153670"/>
                  </a:lnTo>
                  <a:close/>
                </a:path>
                <a:path w="557529" h="194945">
                  <a:moveTo>
                    <a:pt x="556983" y="152"/>
                  </a:moveTo>
                  <a:lnTo>
                    <a:pt x="380974" y="152"/>
                  </a:lnTo>
                  <a:lnTo>
                    <a:pt x="380974" y="39522"/>
                  </a:lnTo>
                  <a:lnTo>
                    <a:pt x="380974" y="77622"/>
                  </a:lnTo>
                  <a:lnTo>
                    <a:pt x="380974" y="116992"/>
                  </a:lnTo>
                  <a:lnTo>
                    <a:pt x="380974" y="153822"/>
                  </a:lnTo>
                  <a:lnTo>
                    <a:pt x="380974" y="194462"/>
                  </a:lnTo>
                  <a:lnTo>
                    <a:pt x="556983" y="194462"/>
                  </a:lnTo>
                  <a:lnTo>
                    <a:pt x="556983" y="153822"/>
                  </a:lnTo>
                  <a:lnTo>
                    <a:pt x="427520" y="153822"/>
                  </a:lnTo>
                  <a:lnTo>
                    <a:pt x="427520" y="116992"/>
                  </a:lnTo>
                  <a:lnTo>
                    <a:pt x="537032" y="116992"/>
                  </a:lnTo>
                  <a:lnTo>
                    <a:pt x="537032" y="77622"/>
                  </a:lnTo>
                  <a:lnTo>
                    <a:pt x="427520" y="77622"/>
                  </a:lnTo>
                  <a:lnTo>
                    <a:pt x="427520" y="39522"/>
                  </a:lnTo>
                  <a:lnTo>
                    <a:pt x="556983" y="39522"/>
                  </a:lnTo>
                  <a:lnTo>
                    <a:pt x="556983" y="152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75197" y="302437"/>
              <a:ext cx="262890" cy="194945"/>
            </a:xfrm>
            <a:custGeom>
              <a:avLst/>
              <a:gdLst/>
              <a:ahLst/>
              <a:cxnLst/>
              <a:rect l="l" t="t" r="r" b="b"/>
              <a:pathLst>
                <a:path w="262889" h="194945">
                  <a:moveTo>
                    <a:pt x="149732" y="0"/>
                  </a:moveTo>
                  <a:lnTo>
                    <a:pt x="114058" y="0"/>
                  </a:lnTo>
                  <a:lnTo>
                    <a:pt x="0" y="194360"/>
                  </a:lnTo>
                  <a:lnTo>
                    <a:pt x="54825" y="194360"/>
                  </a:lnTo>
                  <a:lnTo>
                    <a:pt x="78612" y="153454"/>
                  </a:lnTo>
                  <a:lnTo>
                    <a:pt x="238903" y="153454"/>
                  </a:lnTo>
                  <a:lnTo>
                    <a:pt x="216542" y="114973"/>
                  </a:lnTo>
                  <a:lnTo>
                    <a:pt x="93548" y="114973"/>
                  </a:lnTo>
                  <a:lnTo>
                    <a:pt x="132041" y="50355"/>
                  </a:lnTo>
                  <a:lnTo>
                    <a:pt x="178994" y="50355"/>
                  </a:lnTo>
                  <a:lnTo>
                    <a:pt x="149732" y="0"/>
                  </a:lnTo>
                  <a:close/>
                </a:path>
                <a:path w="262889" h="194945">
                  <a:moveTo>
                    <a:pt x="238903" y="153454"/>
                  </a:moveTo>
                  <a:lnTo>
                    <a:pt x="184632" y="153454"/>
                  </a:lnTo>
                  <a:lnTo>
                    <a:pt x="208749" y="194360"/>
                  </a:lnTo>
                  <a:lnTo>
                    <a:pt x="262674" y="194360"/>
                  </a:lnTo>
                  <a:lnTo>
                    <a:pt x="238903" y="153454"/>
                  </a:lnTo>
                  <a:close/>
                </a:path>
                <a:path w="262889" h="194945">
                  <a:moveTo>
                    <a:pt x="178994" y="50355"/>
                  </a:moveTo>
                  <a:lnTo>
                    <a:pt x="132041" y="50355"/>
                  </a:lnTo>
                  <a:lnTo>
                    <a:pt x="169113" y="114973"/>
                  </a:lnTo>
                  <a:lnTo>
                    <a:pt x="216542" y="114973"/>
                  </a:lnTo>
                  <a:lnTo>
                    <a:pt x="178994" y="50355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50509" y="302488"/>
              <a:ext cx="208279" cy="194310"/>
            </a:xfrm>
            <a:custGeom>
              <a:avLst/>
              <a:gdLst/>
              <a:ahLst/>
              <a:cxnLst/>
              <a:rect l="l" t="t" r="r" b="b"/>
              <a:pathLst>
                <a:path w="208279" h="194309">
                  <a:moveTo>
                    <a:pt x="208076" y="0"/>
                  </a:moveTo>
                  <a:lnTo>
                    <a:pt x="159270" y="0"/>
                  </a:lnTo>
                  <a:lnTo>
                    <a:pt x="159270" y="74930"/>
                  </a:lnTo>
                  <a:lnTo>
                    <a:pt x="48793" y="74930"/>
                  </a:lnTo>
                  <a:lnTo>
                    <a:pt x="48793" y="0"/>
                  </a:lnTo>
                  <a:lnTo>
                    <a:pt x="0" y="0"/>
                  </a:lnTo>
                  <a:lnTo>
                    <a:pt x="0" y="74930"/>
                  </a:lnTo>
                  <a:lnTo>
                    <a:pt x="0" y="118110"/>
                  </a:lnTo>
                  <a:lnTo>
                    <a:pt x="0" y="194310"/>
                  </a:lnTo>
                  <a:lnTo>
                    <a:pt x="48793" y="194310"/>
                  </a:lnTo>
                  <a:lnTo>
                    <a:pt x="48793" y="118110"/>
                  </a:lnTo>
                  <a:lnTo>
                    <a:pt x="159270" y="118110"/>
                  </a:lnTo>
                  <a:lnTo>
                    <a:pt x="159270" y="194310"/>
                  </a:lnTo>
                  <a:lnTo>
                    <a:pt x="208076" y="194310"/>
                  </a:lnTo>
                  <a:lnTo>
                    <a:pt x="208076" y="118110"/>
                  </a:lnTo>
                  <a:lnTo>
                    <a:pt x="208076" y="74930"/>
                  </a:lnTo>
                  <a:lnTo>
                    <a:pt x="208076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48995" y="6943788"/>
            <a:ext cx="6462395" cy="2992755"/>
            <a:chOff x="548995" y="6943788"/>
            <a:chExt cx="6462395" cy="299275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8995" y="6943801"/>
              <a:ext cx="6462001" cy="299219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48995" y="6943788"/>
              <a:ext cx="6462395" cy="2992755"/>
            </a:xfrm>
            <a:custGeom>
              <a:avLst/>
              <a:gdLst/>
              <a:ahLst/>
              <a:cxnLst/>
              <a:rect l="l" t="t" r="r" b="b"/>
              <a:pathLst>
                <a:path w="6462395" h="2992754">
                  <a:moveTo>
                    <a:pt x="6462001" y="0"/>
                  </a:moveTo>
                  <a:lnTo>
                    <a:pt x="0" y="0"/>
                  </a:lnTo>
                  <a:lnTo>
                    <a:pt x="0" y="2992208"/>
                  </a:lnTo>
                  <a:lnTo>
                    <a:pt x="6462001" y="2992208"/>
                  </a:lnTo>
                  <a:lnTo>
                    <a:pt x="6462001" y="0"/>
                  </a:lnTo>
                  <a:close/>
                </a:path>
              </a:pathLst>
            </a:custGeom>
            <a:solidFill>
              <a:srgbClr val="16193E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9008" y="756005"/>
            <a:ext cx="6461993" cy="299220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8999" y="3817150"/>
            <a:ext cx="6461997" cy="3057702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93700" y="970102"/>
            <a:ext cx="2904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40" dirty="0">
                <a:solidFill>
                  <a:srgbClr val="FFFFFF"/>
                </a:solidFill>
                <a:latin typeface="Verdana"/>
                <a:cs typeface="Verdana"/>
              </a:rPr>
              <a:t>LÕI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55" dirty="0">
                <a:solidFill>
                  <a:srgbClr val="FFFFFF"/>
                </a:solidFill>
                <a:latin typeface="Verdana"/>
                <a:cs typeface="Verdana"/>
              </a:rPr>
              <a:t>KHÓA</a:t>
            </a:r>
            <a:r>
              <a:rPr sz="1800" b="1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80" dirty="0">
                <a:solidFill>
                  <a:srgbClr val="FFFFFF"/>
                </a:solidFill>
                <a:latin typeface="Verdana"/>
                <a:cs typeface="Verdana"/>
              </a:rPr>
              <a:t>ĐA</a:t>
            </a:r>
            <a:r>
              <a:rPr sz="1800" b="1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95" dirty="0">
                <a:solidFill>
                  <a:srgbClr val="FFFFFF"/>
                </a:solidFill>
                <a:latin typeface="Verdana"/>
                <a:cs typeface="Verdana"/>
              </a:rPr>
              <a:t>ĐIỂM</a:t>
            </a:r>
            <a:r>
              <a:rPr sz="1800" b="1" spc="-90" dirty="0">
                <a:solidFill>
                  <a:srgbClr val="FFFFFF"/>
                </a:solidFill>
                <a:latin typeface="Verdana"/>
                <a:cs typeface="Verdana"/>
              </a:rPr>
              <a:t> CHỐT </a:t>
            </a:r>
            <a:r>
              <a:rPr sz="1800" b="1" spc="-185" dirty="0">
                <a:solidFill>
                  <a:srgbClr val="FFFFFF"/>
                </a:solidFill>
                <a:latin typeface="Verdana"/>
                <a:cs typeface="Verdana"/>
              </a:rPr>
              <a:t>HOÀN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Verdana"/>
                <a:cs typeface="Verdana"/>
              </a:rPr>
              <a:t>TOÀN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65" dirty="0">
                <a:solidFill>
                  <a:srgbClr val="FFFFFF"/>
                </a:solidFill>
                <a:latin typeface="Verdana"/>
                <a:cs typeface="Verdana"/>
              </a:rPr>
              <a:t>TỰ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Verdana"/>
                <a:cs typeface="Verdana"/>
              </a:rPr>
              <a:t>ĐỘNG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4848" y="3958132"/>
            <a:ext cx="2658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0" dirty="0">
                <a:solidFill>
                  <a:srgbClr val="FFFFFF"/>
                </a:solidFill>
                <a:latin typeface="Verdana"/>
                <a:cs typeface="Verdana"/>
              </a:rPr>
              <a:t>THIẾT</a:t>
            </a:r>
            <a:r>
              <a:rPr sz="1800" b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85" dirty="0">
                <a:solidFill>
                  <a:srgbClr val="FFFFFF"/>
                </a:solidFill>
                <a:latin typeface="Verdana"/>
                <a:cs typeface="Verdana"/>
              </a:rPr>
              <a:t>KẾ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75" dirty="0">
                <a:solidFill>
                  <a:srgbClr val="FFFFFF"/>
                </a:solidFill>
                <a:latin typeface="Verdana"/>
                <a:cs typeface="Verdana"/>
              </a:rPr>
              <a:t>SANG</a:t>
            </a:r>
            <a:r>
              <a:rPr sz="1800" b="1" spc="-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Verdana"/>
                <a:cs typeface="Verdana"/>
              </a:rPr>
              <a:t>TRỌNG </a:t>
            </a:r>
            <a:r>
              <a:rPr sz="1800" b="1" spc="-130" dirty="0">
                <a:solidFill>
                  <a:srgbClr val="FFFFFF"/>
                </a:solidFill>
                <a:latin typeface="Verdana"/>
                <a:cs typeface="Verdana"/>
              </a:rPr>
              <a:t>CHUẨN</a:t>
            </a:r>
            <a:r>
              <a:rPr sz="1800" b="1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Verdana"/>
                <a:cs typeface="Verdana"/>
              </a:rPr>
              <a:t>ĐỨC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3700" y="1645222"/>
            <a:ext cx="2727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Verdana"/>
                <a:cs typeface="Verdana"/>
              </a:rPr>
              <a:t>Chốt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Verdana"/>
                <a:cs typeface="Verdana"/>
              </a:rPr>
              <a:t>chặt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FFFFFF"/>
                </a:solidFill>
                <a:latin typeface="Verdana"/>
                <a:cs typeface="Verdana"/>
              </a:rPr>
              <a:t>hoàn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FFFFFF"/>
                </a:solidFill>
                <a:latin typeface="Verdana"/>
                <a:cs typeface="Verdana"/>
              </a:rPr>
              <a:t>toàn</a:t>
            </a:r>
            <a:r>
              <a:rPr sz="1200" spc="-70" dirty="0">
                <a:solidFill>
                  <a:srgbClr val="FFFFFF"/>
                </a:solidFill>
                <a:latin typeface="Verdana"/>
                <a:cs typeface="Verdana"/>
              </a:rPr>
              <a:t> trong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Verdana"/>
                <a:cs typeface="Verdana"/>
              </a:rPr>
              <a:t>vòng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2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Verdana"/>
                <a:cs typeface="Verdana"/>
              </a:rPr>
              <a:t>giây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4848" y="4620679"/>
            <a:ext cx="2554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Verdana"/>
                <a:cs typeface="Verdana"/>
              </a:rPr>
              <a:t>Tỉ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FFFFFF"/>
                </a:solidFill>
                <a:latin typeface="Verdana"/>
                <a:cs typeface="Verdana"/>
              </a:rPr>
              <a:t>mỉ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FFFFFF"/>
                </a:solidFill>
                <a:latin typeface="Verdana"/>
                <a:cs typeface="Verdana"/>
              </a:rPr>
              <a:t>đến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từng </a:t>
            </a:r>
            <a:r>
              <a:rPr sz="1200" spc="-25" dirty="0">
                <a:solidFill>
                  <a:srgbClr val="FFFFFF"/>
                </a:solidFill>
                <a:latin typeface="Verdana"/>
                <a:cs typeface="Verdana"/>
              </a:rPr>
              <a:t>chi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FFFFFF"/>
                </a:solidFill>
                <a:latin typeface="Verdana"/>
                <a:cs typeface="Verdana"/>
              </a:rPr>
              <a:t>tiết,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mang </a:t>
            </a:r>
            <a:r>
              <a:rPr sz="1200" spc="-45" dirty="0">
                <a:solidFill>
                  <a:srgbClr val="FFFFFF"/>
                </a:solidFill>
                <a:latin typeface="Verdana"/>
                <a:cs typeface="Verdana"/>
              </a:rPr>
              <a:t>hơi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FFFFFF"/>
                </a:solidFill>
                <a:latin typeface="Verdana"/>
                <a:cs typeface="Verdana"/>
              </a:rPr>
              <a:t>thở </a:t>
            </a:r>
            <a:r>
              <a:rPr sz="1200" spc="-45" dirty="0">
                <a:solidFill>
                  <a:srgbClr val="FFFFFF"/>
                </a:solidFill>
                <a:latin typeface="Verdana"/>
                <a:cs typeface="Verdana"/>
              </a:rPr>
              <a:t>châu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FFFFFF"/>
                </a:solidFill>
                <a:latin typeface="Verdana"/>
                <a:cs typeface="Verdana"/>
              </a:rPr>
              <a:t>Âu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Verdana"/>
                <a:cs typeface="Verdana"/>
              </a:rPr>
              <a:t>vào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Verdana"/>
                <a:cs typeface="Verdana"/>
              </a:rPr>
              <a:t>ngôi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nhà</a:t>
            </a:r>
            <a:r>
              <a:rPr sz="12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FFFFFF"/>
                </a:solidFill>
                <a:latin typeface="Verdana"/>
                <a:cs typeface="Verdana"/>
              </a:rPr>
              <a:t>của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Verdana"/>
                <a:cs typeface="Verdana"/>
              </a:rPr>
              <a:t>bạn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7496" y="4558207"/>
            <a:ext cx="691515" cy="23495"/>
          </a:xfrm>
          <a:custGeom>
            <a:avLst/>
            <a:gdLst/>
            <a:ahLst/>
            <a:cxnLst/>
            <a:rect l="l" t="t" r="r" b="b"/>
            <a:pathLst>
              <a:path w="691515" h="23495">
                <a:moveTo>
                  <a:pt x="691197" y="0"/>
                </a:moveTo>
                <a:lnTo>
                  <a:pt x="0" y="0"/>
                </a:lnTo>
                <a:lnTo>
                  <a:pt x="0" y="23406"/>
                </a:lnTo>
                <a:lnTo>
                  <a:pt x="691197" y="23406"/>
                </a:lnTo>
                <a:lnTo>
                  <a:pt x="69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6399" y="1580997"/>
            <a:ext cx="691515" cy="23495"/>
          </a:xfrm>
          <a:custGeom>
            <a:avLst/>
            <a:gdLst/>
            <a:ahLst/>
            <a:cxnLst/>
            <a:rect l="l" t="t" r="r" b="b"/>
            <a:pathLst>
              <a:path w="691515" h="23494">
                <a:moveTo>
                  <a:pt x="691197" y="0"/>
                </a:moveTo>
                <a:lnTo>
                  <a:pt x="0" y="0"/>
                </a:lnTo>
                <a:lnTo>
                  <a:pt x="0" y="23406"/>
                </a:lnTo>
                <a:lnTo>
                  <a:pt x="691197" y="23406"/>
                </a:lnTo>
                <a:lnTo>
                  <a:pt x="69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48995" y="6943788"/>
            <a:ext cx="6462395" cy="2992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8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752600">
              <a:lnSpc>
                <a:spcPct val="100000"/>
              </a:lnSpc>
            </a:pPr>
            <a:r>
              <a:rPr sz="1800" b="1" spc="-225" dirty="0">
                <a:solidFill>
                  <a:srgbClr val="FFFFFF"/>
                </a:solidFill>
                <a:latin typeface="Verdana"/>
                <a:cs typeface="Verdana"/>
              </a:rPr>
              <a:t>TÍCH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29" dirty="0">
                <a:solidFill>
                  <a:srgbClr val="FFFFFF"/>
                </a:solidFill>
                <a:latin typeface="Verdana"/>
                <a:cs typeface="Verdana"/>
              </a:rPr>
              <a:t>HỢP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350" dirty="0">
                <a:solidFill>
                  <a:srgbClr val="FFFFFF"/>
                </a:solidFill>
                <a:latin typeface="Verdana"/>
                <a:cs typeface="Verdana"/>
              </a:rPr>
              <a:t>VỚI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Verdana"/>
                <a:cs typeface="Verdana"/>
              </a:rPr>
              <a:t>NHÀ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85" dirty="0">
                <a:solidFill>
                  <a:srgbClr val="FFFFFF"/>
                </a:solidFill>
                <a:latin typeface="Verdana"/>
                <a:cs typeface="Verdana"/>
              </a:rPr>
              <a:t>THÔNG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260" dirty="0">
                <a:solidFill>
                  <a:srgbClr val="FFFFFF"/>
                </a:solidFill>
                <a:latin typeface="Verdana"/>
                <a:cs typeface="Verdana"/>
              </a:rPr>
              <a:t>MINH</a:t>
            </a:r>
            <a:r>
              <a:rPr sz="1800" b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Verdana"/>
                <a:cs typeface="Verdana"/>
              </a:rPr>
              <a:t>HÄFELE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36406" y="9719995"/>
            <a:ext cx="691515" cy="23495"/>
          </a:xfrm>
          <a:custGeom>
            <a:avLst/>
            <a:gdLst/>
            <a:ahLst/>
            <a:cxnLst/>
            <a:rect l="l" t="t" r="r" b="b"/>
            <a:pathLst>
              <a:path w="691514" h="23495">
                <a:moveTo>
                  <a:pt x="691197" y="0"/>
                </a:moveTo>
                <a:lnTo>
                  <a:pt x="0" y="0"/>
                </a:lnTo>
                <a:lnTo>
                  <a:pt x="0" y="23406"/>
                </a:lnTo>
                <a:lnTo>
                  <a:pt x="691197" y="23406"/>
                </a:lnTo>
                <a:lnTo>
                  <a:pt x="69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99" y="10194403"/>
            <a:ext cx="749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92185" y="7129722"/>
            <a:ext cx="118110" cy="281940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75" dirty="0">
                <a:solidFill>
                  <a:srgbClr val="939598"/>
                </a:solidFill>
                <a:latin typeface="Verdana"/>
                <a:cs typeface="Verdana"/>
              </a:rPr>
              <a:t>We</a:t>
            </a:r>
            <a:r>
              <a:rPr sz="600" spc="-1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50" dirty="0">
                <a:solidFill>
                  <a:srgbClr val="939598"/>
                </a:solidFill>
                <a:latin typeface="Verdana"/>
                <a:cs typeface="Verdana"/>
              </a:rPr>
              <a:t>reserve</a:t>
            </a:r>
            <a:r>
              <a:rPr sz="60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55" dirty="0">
                <a:solidFill>
                  <a:srgbClr val="939598"/>
                </a:solidFill>
                <a:latin typeface="Verdana"/>
                <a:cs typeface="Verdana"/>
              </a:rPr>
              <a:t>the</a:t>
            </a:r>
            <a:r>
              <a:rPr sz="600" spc="-5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50" dirty="0">
                <a:solidFill>
                  <a:srgbClr val="939598"/>
                </a:solidFill>
                <a:latin typeface="Verdana"/>
                <a:cs typeface="Verdana"/>
              </a:rPr>
              <a:t>right</a:t>
            </a:r>
            <a:r>
              <a:rPr sz="600" spc="-5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40" dirty="0">
                <a:solidFill>
                  <a:srgbClr val="939598"/>
                </a:solidFill>
                <a:latin typeface="Verdana"/>
                <a:cs typeface="Verdana"/>
              </a:rPr>
              <a:t>to</a:t>
            </a:r>
            <a:r>
              <a:rPr sz="600" spc="-5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50" dirty="0">
                <a:solidFill>
                  <a:srgbClr val="939598"/>
                </a:solidFill>
                <a:latin typeface="Verdana"/>
                <a:cs typeface="Verdana"/>
              </a:rPr>
              <a:t>alter</a:t>
            </a:r>
            <a:r>
              <a:rPr sz="600" spc="-5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35" dirty="0">
                <a:solidFill>
                  <a:srgbClr val="939598"/>
                </a:solidFill>
                <a:latin typeface="Verdana"/>
                <a:cs typeface="Verdana"/>
              </a:rPr>
              <a:t>specifications</a:t>
            </a:r>
            <a:r>
              <a:rPr sz="600" spc="-1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45" dirty="0">
                <a:solidFill>
                  <a:srgbClr val="939598"/>
                </a:solidFill>
                <a:latin typeface="Verdana"/>
                <a:cs typeface="Verdana"/>
              </a:rPr>
              <a:t>without</a:t>
            </a:r>
            <a:r>
              <a:rPr sz="600" spc="-1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40" dirty="0">
                <a:solidFill>
                  <a:srgbClr val="939598"/>
                </a:solidFill>
                <a:latin typeface="Verdana"/>
                <a:cs typeface="Verdana"/>
              </a:rPr>
              <a:t>notice.</a:t>
            </a:r>
            <a:r>
              <a:rPr sz="60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25" dirty="0">
                <a:solidFill>
                  <a:srgbClr val="939598"/>
                </a:solidFill>
                <a:latin typeface="Verdana"/>
                <a:cs typeface="Verdana"/>
              </a:rPr>
              <a:t>Price</a:t>
            </a:r>
            <a:r>
              <a:rPr sz="60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35" dirty="0">
                <a:solidFill>
                  <a:srgbClr val="939598"/>
                </a:solidFill>
                <a:latin typeface="Verdana"/>
                <a:cs typeface="Verdana"/>
              </a:rPr>
              <a:t>is</a:t>
            </a:r>
            <a:r>
              <a:rPr sz="600" spc="-1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40" dirty="0">
                <a:solidFill>
                  <a:srgbClr val="939598"/>
                </a:solidFill>
                <a:latin typeface="Verdana"/>
                <a:cs typeface="Verdana"/>
              </a:rPr>
              <a:t>inclusive</a:t>
            </a:r>
            <a:r>
              <a:rPr sz="600" spc="-1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50" dirty="0">
                <a:solidFill>
                  <a:srgbClr val="939598"/>
                </a:solidFill>
                <a:latin typeface="Verdana"/>
                <a:cs typeface="Verdana"/>
              </a:rPr>
              <a:t>of</a:t>
            </a:r>
            <a:r>
              <a:rPr sz="600" dirty="0">
                <a:solidFill>
                  <a:srgbClr val="939598"/>
                </a:solidFill>
                <a:latin typeface="Verdana"/>
                <a:cs typeface="Verdana"/>
              </a:rPr>
              <a:t> </a:t>
            </a:r>
            <a:r>
              <a:rPr sz="600" spc="-20" dirty="0">
                <a:solidFill>
                  <a:srgbClr val="939598"/>
                </a:solidFill>
                <a:latin typeface="Verdana"/>
                <a:cs typeface="Verdana"/>
              </a:rPr>
              <a:t>VAT.</a:t>
            </a:r>
            <a:endParaRPr sz="6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763005" y="302298"/>
            <a:ext cx="1261110" cy="194945"/>
            <a:chOff x="5763005" y="302298"/>
            <a:chExt cx="1261110" cy="194945"/>
          </a:xfrm>
        </p:grpSpPr>
        <p:sp>
          <p:nvSpPr>
            <p:cNvPr id="5" name="object 5"/>
            <p:cNvSpPr/>
            <p:nvPr/>
          </p:nvSpPr>
          <p:spPr>
            <a:xfrm>
              <a:off x="6267145" y="302450"/>
              <a:ext cx="179705" cy="194310"/>
            </a:xfrm>
            <a:custGeom>
              <a:avLst/>
              <a:gdLst/>
              <a:ahLst/>
              <a:cxnLst/>
              <a:rect l="l" t="t" r="r" b="b"/>
              <a:pathLst>
                <a:path w="179704" h="194309">
                  <a:moveTo>
                    <a:pt x="179260" y="0"/>
                  </a:moveTo>
                  <a:lnTo>
                    <a:pt x="0" y="0"/>
                  </a:lnTo>
                  <a:lnTo>
                    <a:pt x="0" y="39370"/>
                  </a:lnTo>
                  <a:lnTo>
                    <a:pt x="0" y="77470"/>
                  </a:lnTo>
                  <a:lnTo>
                    <a:pt x="0" y="116840"/>
                  </a:lnTo>
                  <a:lnTo>
                    <a:pt x="0" y="194310"/>
                  </a:lnTo>
                  <a:lnTo>
                    <a:pt x="47167" y="194310"/>
                  </a:lnTo>
                  <a:lnTo>
                    <a:pt x="47167" y="116840"/>
                  </a:lnTo>
                  <a:lnTo>
                    <a:pt x="159296" y="116840"/>
                  </a:lnTo>
                  <a:lnTo>
                    <a:pt x="159296" y="77470"/>
                  </a:lnTo>
                  <a:lnTo>
                    <a:pt x="47167" y="77470"/>
                  </a:lnTo>
                  <a:lnTo>
                    <a:pt x="47167" y="39370"/>
                  </a:lnTo>
                  <a:lnTo>
                    <a:pt x="179260" y="39370"/>
                  </a:lnTo>
                  <a:lnTo>
                    <a:pt x="179260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11545" y="302564"/>
              <a:ext cx="216535" cy="45720"/>
            </a:xfrm>
            <a:custGeom>
              <a:avLst/>
              <a:gdLst/>
              <a:ahLst/>
              <a:cxnLst/>
              <a:rect l="l" t="t" r="r" b="b"/>
              <a:pathLst>
                <a:path w="216535" h="45720">
                  <a:moveTo>
                    <a:pt x="46494" y="0"/>
                  </a:moveTo>
                  <a:lnTo>
                    <a:pt x="0" y="0"/>
                  </a:lnTo>
                  <a:lnTo>
                    <a:pt x="0" y="45351"/>
                  </a:lnTo>
                  <a:lnTo>
                    <a:pt x="46494" y="45351"/>
                  </a:lnTo>
                  <a:lnTo>
                    <a:pt x="46494" y="0"/>
                  </a:lnTo>
                  <a:close/>
                </a:path>
                <a:path w="216535" h="45720">
                  <a:moveTo>
                    <a:pt x="216382" y="0"/>
                  </a:moveTo>
                  <a:lnTo>
                    <a:pt x="169887" y="0"/>
                  </a:lnTo>
                  <a:lnTo>
                    <a:pt x="169887" y="45351"/>
                  </a:lnTo>
                  <a:lnTo>
                    <a:pt x="216382" y="45351"/>
                  </a:lnTo>
                  <a:lnTo>
                    <a:pt x="216382" y="0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66510" y="302297"/>
              <a:ext cx="557530" cy="194945"/>
            </a:xfrm>
            <a:custGeom>
              <a:avLst/>
              <a:gdLst/>
              <a:ahLst/>
              <a:cxnLst/>
              <a:rect l="l" t="t" r="r" b="b"/>
              <a:pathLst>
                <a:path w="557529" h="194945">
                  <a:moveTo>
                    <a:pt x="176047" y="152"/>
                  </a:moveTo>
                  <a:lnTo>
                    <a:pt x="38" y="152"/>
                  </a:lnTo>
                  <a:lnTo>
                    <a:pt x="38" y="39522"/>
                  </a:lnTo>
                  <a:lnTo>
                    <a:pt x="25" y="77622"/>
                  </a:lnTo>
                  <a:lnTo>
                    <a:pt x="12" y="116992"/>
                  </a:lnTo>
                  <a:lnTo>
                    <a:pt x="12" y="153822"/>
                  </a:lnTo>
                  <a:lnTo>
                    <a:pt x="0" y="194462"/>
                  </a:lnTo>
                  <a:lnTo>
                    <a:pt x="176009" y="194462"/>
                  </a:lnTo>
                  <a:lnTo>
                    <a:pt x="176009" y="153822"/>
                  </a:lnTo>
                  <a:lnTo>
                    <a:pt x="46570" y="153822"/>
                  </a:lnTo>
                  <a:lnTo>
                    <a:pt x="46570" y="116992"/>
                  </a:lnTo>
                  <a:lnTo>
                    <a:pt x="156070" y="116992"/>
                  </a:lnTo>
                  <a:lnTo>
                    <a:pt x="156070" y="77622"/>
                  </a:lnTo>
                  <a:lnTo>
                    <a:pt x="46570" y="77622"/>
                  </a:lnTo>
                  <a:lnTo>
                    <a:pt x="46570" y="39522"/>
                  </a:lnTo>
                  <a:lnTo>
                    <a:pt x="176047" y="39522"/>
                  </a:lnTo>
                  <a:lnTo>
                    <a:pt x="176047" y="152"/>
                  </a:lnTo>
                  <a:close/>
                </a:path>
                <a:path w="557529" h="194945">
                  <a:moveTo>
                    <a:pt x="362026" y="153670"/>
                  </a:moveTo>
                  <a:lnTo>
                    <a:pt x="242163" y="153670"/>
                  </a:lnTo>
                  <a:lnTo>
                    <a:pt x="242163" y="0"/>
                  </a:lnTo>
                  <a:lnTo>
                    <a:pt x="195821" y="0"/>
                  </a:lnTo>
                  <a:lnTo>
                    <a:pt x="195821" y="153670"/>
                  </a:lnTo>
                  <a:lnTo>
                    <a:pt x="195821" y="194310"/>
                  </a:lnTo>
                  <a:lnTo>
                    <a:pt x="362026" y="194310"/>
                  </a:lnTo>
                  <a:lnTo>
                    <a:pt x="362026" y="153670"/>
                  </a:lnTo>
                  <a:close/>
                </a:path>
                <a:path w="557529" h="194945">
                  <a:moveTo>
                    <a:pt x="556983" y="152"/>
                  </a:moveTo>
                  <a:lnTo>
                    <a:pt x="380974" y="152"/>
                  </a:lnTo>
                  <a:lnTo>
                    <a:pt x="380974" y="39522"/>
                  </a:lnTo>
                  <a:lnTo>
                    <a:pt x="380974" y="77622"/>
                  </a:lnTo>
                  <a:lnTo>
                    <a:pt x="380974" y="116992"/>
                  </a:lnTo>
                  <a:lnTo>
                    <a:pt x="380974" y="153822"/>
                  </a:lnTo>
                  <a:lnTo>
                    <a:pt x="380974" y="194462"/>
                  </a:lnTo>
                  <a:lnTo>
                    <a:pt x="556983" y="194462"/>
                  </a:lnTo>
                  <a:lnTo>
                    <a:pt x="556983" y="153822"/>
                  </a:lnTo>
                  <a:lnTo>
                    <a:pt x="427520" y="153822"/>
                  </a:lnTo>
                  <a:lnTo>
                    <a:pt x="427520" y="116992"/>
                  </a:lnTo>
                  <a:lnTo>
                    <a:pt x="537032" y="116992"/>
                  </a:lnTo>
                  <a:lnTo>
                    <a:pt x="537032" y="77622"/>
                  </a:lnTo>
                  <a:lnTo>
                    <a:pt x="427520" y="77622"/>
                  </a:lnTo>
                  <a:lnTo>
                    <a:pt x="427520" y="39522"/>
                  </a:lnTo>
                  <a:lnTo>
                    <a:pt x="556983" y="39522"/>
                  </a:lnTo>
                  <a:lnTo>
                    <a:pt x="556983" y="152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87707" y="302437"/>
              <a:ext cx="262890" cy="194945"/>
            </a:xfrm>
            <a:custGeom>
              <a:avLst/>
              <a:gdLst/>
              <a:ahLst/>
              <a:cxnLst/>
              <a:rect l="l" t="t" r="r" b="b"/>
              <a:pathLst>
                <a:path w="262889" h="194945">
                  <a:moveTo>
                    <a:pt x="149732" y="0"/>
                  </a:moveTo>
                  <a:lnTo>
                    <a:pt x="114058" y="0"/>
                  </a:lnTo>
                  <a:lnTo>
                    <a:pt x="0" y="194360"/>
                  </a:lnTo>
                  <a:lnTo>
                    <a:pt x="54825" y="194360"/>
                  </a:lnTo>
                  <a:lnTo>
                    <a:pt x="78612" y="153454"/>
                  </a:lnTo>
                  <a:lnTo>
                    <a:pt x="238903" y="153454"/>
                  </a:lnTo>
                  <a:lnTo>
                    <a:pt x="216542" y="114973"/>
                  </a:lnTo>
                  <a:lnTo>
                    <a:pt x="93548" y="114973"/>
                  </a:lnTo>
                  <a:lnTo>
                    <a:pt x="132041" y="50355"/>
                  </a:lnTo>
                  <a:lnTo>
                    <a:pt x="178994" y="50355"/>
                  </a:lnTo>
                  <a:lnTo>
                    <a:pt x="149732" y="0"/>
                  </a:lnTo>
                  <a:close/>
                </a:path>
                <a:path w="262889" h="194945">
                  <a:moveTo>
                    <a:pt x="238903" y="153454"/>
                  </a:moveTo>
                  <a:lnTo>
                    <a:pt x="184632" y="153454"/>
                  </a:lnTo>
                  <a:lnTo>
                    <a:pt x="208749" y="194360"/>
                  </a:lnTo>
                  <a:lnTo>
                    <a:pt x="262674" y="194360"/>
                  </a:lnTo>
                  <a:lnTo>
                    <a:pt x="238903" y="153454"/>
                  </a:lnTo>
                  <a:close/>
                </a:path>
                <a:path w="262889" h="194945">
                  <a:moveTo>
                    <a:pt x="178994" y="50355"/>
                  </a:moveTo>
                  <a:lnTo>
                    <a:pt x="132041" y="50355"/>
                  </a:lnTo>
                  <a:lnTo>
                    <a:pt x="169113" y="114973"/>
                  </a:lnTo>
                  <a:lnTo>
                    <a:pt x="216542" y="114973"/>
                  </a:lnTo>
                  <a:lnTo>
                    <a:pt x="178994" y="50355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63006" y="302488"/>
              <a:ext cx="208279" cy="194310"/>
            </a:xfrm>
            <a:custGeom>
              <a:avLst/>
              <a:gdLst/>
              <a:ahLst/>
              <a:cxnLst/>
              <a:rect l="l" t="t" r="r" b="b"/>
              <a:pathLst>
                <a:path w="208279" h="194309">
                  <a:moveTo>
                    <a:pt x="208076" y="0"/>
                  </a:moveTo>
                  <a:lnTo>
                    <a:pt x="159270" y="0"/>
                  </a:lnTo>
                  <a:lnTo>
                    <a:pt x="159270" y="74930"/>
                  </a:lnTo>
                  <a:lnTo>
                    <a:pt x="48793" y="74930"/>
                  </a:lnTo>
                  <a:lnTo>
                    <a:pt x="48793" y="0"/>
                  </a:lnTo>
                  <a:lnTo>
                    <a:pt x="0" y="0"/>
                  </a:lnTo>
                  <a:lnTo>
                    <a:pt x="0" y="74930"/>
                  </a:lnTo>
                  <a:lnTo>
                    <a:pt x="0" y="118110"/>
                  </a:lnTo>
                  <a:lnTo>
                    <a:pt x="0" y="194310"/>
                  </a:lnTo>
                  <a:lnTo>
                    <a:pt x="48793" y="194310"/>
                  </a:lnTo>
                  <a:lnTo>
                    <a:pt x="48793" y="118110"/>
                  </a:lnTo>
                  <a:lnTo>
                    <a:pt x="159270" y="118110"/>
                  </a:lnTo>
                  <a:lnTo>
                    <a:pt x="159270" y="194310"/>
                  </a:lnTo>
                  <a:lnTo>
                    <a:pt x="208076" y="194310"/>
                  </a:lnTo>
                  <a:lnTo>
                    <a:pt x="208076" y="118110"/>
                  </a:lnTo>
                  <a:lnTo>
                    <a:pt x="208076" y="74930"/>
                  </a:lnTo>
                  <a:lnTo>
                    <a:pt x="208076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52170" y="4142600"/>
            <a:ext cx="6459220" cy="16510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00"/>
              </a:spcBef>
            </a:pPr>
            <a:r>
              <a:rPr sz="700" spc="-25" dirty="0">
                <a:latin typeface="Verdana"/>
                <a:cs typeface="Verdana"/>
              </a:rPr>
              <a:t>CHỨC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NĂNG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solidFill>
                  <a:srgbClr val="58595B"/>
                </a:solidFill>
                <a:latin typeface="Verdana"/>
                <a:cs typeface="Verdana"/>
              </a:rPr>
              <a:t>|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MAIN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FUNCTIONS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0308" y="4320375"/>
            <a:ext cx="304292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indent="-9207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latin typeface="Verdana"/>
                <a:cs typeface="Verdana"/>
              </a:rPr>
              <a:t>Quản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lý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khóa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phân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quyền</a:t>
            </a:r>
            <a:r>
              <a:rPr sz="700" spc="-2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chủ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nhà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và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người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dùng</a:t>
            </a:r>
            <a:r>
              <a:rPr sz="700" spc="-2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tăng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bảo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mật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0" dirty="0">
                <a:latin typeface="Verdana"/>
                <a:cs typeface="Verdana"/>
              </a:rPr>
              <a:t>cho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thiết</a:t>
            </a:r>
            <a:r>
              <a:rPr sz="700" spc="-2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bị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50" dirty="0">
                <a:latin typeface="Verdana"/>
                <a:cs typeface="Verdana"/>
              </a:rPr>
              <a:t>Kết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nối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App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Hafele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Smart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Living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qua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sóng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10" dirty="0">
                <a:latin typeface="Verdana"/>
                <a:cs typeface="Verdana"/>
              </a:rPr>
              <a:t>Bluetooth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latin typeface="Verdana"/>
                <a:cs typeface="Verdana"/>
              </a:rPr>
              <a:t>Hướng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dẫn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bằng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giọng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nói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Tiếng</a:t>
            </a:r>
            <a:r>
              <a:rPr sz="700" spc="-25" dirty="0">
                <a:latin typeface="Verdana"/>
                <a:cs typeface="Verdana"/>
              </a:rPr>
              <a:t> Anh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40" dirty="0">
                <a:latin typeface="Verdana"/>
                <a:cs typeface="Verdana"/>
              </a:rPr>
              <a:t>Chức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năng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0" dirty="0">
                <a:latin typeface="Verdana"/>
                <a:cs typeface="Verdana"/>
              </a:rPr>
              <a:t>chống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sao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chép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mật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khẩu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bằng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30" dirty="0">
                <a:latin typeface="Verdana"/>
                <a:cs typeface="Verdana"/>
              </a:rPr>
              <a:t>cách </a:t>
            </a:r>
            <a:r>
              <a:rPr sz="700" spc="-65" dirty="0">
                <a:latin typeface="Verdana"/>
                <a:cs typeface="Verdana"/>
              </a:rPr>
              <a:t>sử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dụng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kèm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mật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mã</a:t>
            </a:r>
            <a:r>
              <a:rPr sz="700" spc="-25" dirty="0">
                <a:latin typeface="Verdana"/>
                <a:cs typeface="Verdana"/>
              </a:rPr>
              <a:t> ảo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40" dirty="0">
                <a:latin typeface="Verdana"/>
                <a:cs typeface="Verdana"/>
              </a:rPr>
              <a:t>Chức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năng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riêng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tư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bên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trong</a:t>
            </a:r>
            <a:r>
              <a:rPr sz="700" spc="-25" dirty="0">
                <a:latin typeface="Verdana"/>
                <a:cs typeface="Verdana"/>
              </a:rPr>
              <a:t> nhà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40" dirty="0">
                <a:latin typeface="Verdana"/>
                <a:cs typeface="Verdana"/>
              </a:rPr>
              <a:t>Chức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năng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luôn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mở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khi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có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khách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40" dirty="0">
                <a:latin typeface="Verdana"/>
                <a:cs typeface="Verdana"/>
              </a:rPr>
              <a:t>Chức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năng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cảnh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báo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trộm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latin typeface="Verdana"/>
                <a:cs typeface="Verdana"/>
              </a:rPr>
              <a:t>Âm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cảnh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báo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pin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yếu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30" dirty="0">
                <a:latin typeface="Verdana"/>
                <a:cs typeface="Verdana"/>
              </a:rPr>
              <a:t>Cấp </a:t>
            </a:r>
            <a:r>
              <a:rPr sz="700" spc="-55" dirty="0">
                <a:latin typeface="Verdana"/>
                <a:cs typeface="Verdana"/>
              </a:rPr>
              <a:t>nguồn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dự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phòng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qua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cổng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USB-</a:t>
            </a:r>
            <a:r>
              <a:rPr sz="700" spc="-50" dirty="0">
                <a:latin typeface="Verdana"/>
                <a:cs typeface="Verdana"/>
              </a:rPr>
              <a:t>C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1165" y="4320375"/>
            <a:ext cx="271399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425" indent="-8572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Font typeface="Arial"/>
              <a:buChar char="•"/>
              <a:tabLst>
                <a:tab pos="98425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Lock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management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by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owners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&amp;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users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to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increase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security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5" dirty="0">
                <a:solidFill>
                  <a:srgbClr val="58595B"/>
                </a:solidFill>
                <a:latin typeface="Verdana"/>
                <a:cs typeface="Verdana"/>
              </a:rPr>
              <a:t>for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the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device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Connect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with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app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hafele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smart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living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by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Bluetooth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Voice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guide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by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English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Anti-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expose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password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function</a:t>
            </a:r>
            <a:r>
              <a:rPr sz="700" spc="-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using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virtual</a:t>
            </a:r>
            <a:r>
              <a:rPr sz="700" spc="-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password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Privacy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function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from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indoor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Always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open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mode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for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guests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Burglary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alarm</a:t>
            </a:r>
            <a:r>
              <a:rPr sz="700" spc="-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function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Low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battery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alarm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Emergency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power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supply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via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USB-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C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2170" y="5326164"/>
            <a:ext cx="6459220" cy="16510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00"/>
              </a:spcBef>
            </a:pPr>
            <a:r>
              <a:rPr sz="700" spc="-35" dirty="0">
                <a:latin typeface="Verdana"/>
                <a:cs typeface="Verdana"/>
              </a:rPr>
              <a:t>ĐẶC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TÍNH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60" dirty="0">
                <a:solidFill>
                  <a:srgbClr val="58595B"/>
                </a:solidFill>
                <a:latin typeface="Verdana"/>
                <a:cs typeface="Verdana"/>
              </a:rPr>
              <a:t>|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SPECIFICATIONS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0308" y="5503989"/>
            <a:ext cx="135382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60" dirty="0">
                <a:latin typeface="Verdana"/>
                <a:cs typeface="Verdana"/>
              </a:rPr>
              <a:t>Khả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năng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lưu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trữ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Memory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storage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8725" y="5503989"/>
            <a:ext cx="1878330" cy="171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0" indent="-57150">
              <a:lnSpc>
                <a:spcPct val="100000"/>
              </a:lnSpc>
              <a:spcBef>
                <a:spcPts val="100"/>
              </a:spcBef>
              <a:buChar char="-"/>
              <a:tabLst>
                <a:tab pos="95250" algn="l"/>
              </a:tabLst>
            </a:pPr>
            <a:r>
              <a:rPr sz="700" spc="-70" dirty="0">
                <a:latin typeface="Verdana"/>
                <a:cs typeface="Verdana"/>
              </a:rPr>
              <a:t>100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người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dùng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05" dirty="0">
                <a:latin typeface="Verdana"/>
                <a:cs typeface="Verdana"/>
              </a:rPr>
              <a:t>(1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Chủ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nhà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&amp;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99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Người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dùng)</a:t>
            </a:r>
            <a:endParaRPr sz="700" dirty="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60" dirty="0">
                <a:latin typeface="Verdana"/>
                <a:cs typeface="Verdana"/>
              </a:rPr>
              <a:t>Khuôn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mặt: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100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khuôn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mặt</a:t>
            </a:r>
            <a:endParaRPr sz="700" dirty="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65" dirty="0">
                <a:latin typeface="Verdana"/>
                <a:cs typeface="Verdana"/>
              </a:rPr>
              <a:t>Vân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90" dirty="0">
                <a:latin typeface="Verdana"/>
                <a:cs typeface="Verdana"/>
              </a:rPr>
              <a:t>tay: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100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vân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tay</a:t>
            </a:r>
            <a:endParaRPr sz="700" dirty="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60" dirty="0">
                <a:latin typeface="Verdana"/>
                <a:cs typeface="Verdana"/>
              </a:rPr>
              <a:t>Thẻ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từ: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100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thẻ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từ</a:t>
            </a:r>
            <a:endParaRPr sz="700" dirty="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50" dirty="0">
                <a:latin typeface="Verdana"/>
                <a:cs typeface="Verdana"/>
              </a:rPr>
              <a:t>Mật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khẩu: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100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mật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khẩu</a:t>
            </a:r>
            <a:endParaRPr sz="700" dirty="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65" dirty="0">
                <a:latin typeface="Verdana"/>
                <a:cs typeface="Verdana"/>
              </a:rPr>
              <a:t>68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x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420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x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55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mm</a:t>
            </a:r>
            <a:endParaRPr sz="700" dirty="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65" dirty="0">
                <a:latin typeface="Verdana"/>
                <a:cs typeface="Verdana"/>
              </a:rPr>
              <a:t>69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x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420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x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57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mm</a:t>
            </a:r>
            <a:endParaRPr sz="700" dirty="0">
              <a:latin typeface="Verdana"/>
              <a:cs typeface="Verdana"/>
            </a:endParaRPr>
          </a:p>
          <a:p>
            <a:pPr marL="38100" marR="777240">
              <a:lnSpc>
                <a:spcPct val="154700"/>
              </a:lnSpc>
            </a:pPr>
            <a:r>
              <a:rPr sz="700" spc="-40" dirty="0">
                <a:latin typeface="Verdana"/>
                <a:cs typeface="Verdana"/>
              </a:rPr>
              <a:t>Hợp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kim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nhôm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70" dirty="0">
                <a:latin typeface="Verdana"/>
                <a:cs typeface="Verdana"/>
              </a:rPr>
              <a:t>+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nhựa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ABS </a:t>
            </a:r>
            <a:r>
              <a:rPr sz="700" spc="-50" dirty="0">
                <a:latin typeface="Verdana"/>
                <a:cs typeface="Verdana"/>
              </a:rPr>
              <a:t>Màu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đen</a:t>
            </a:r>
            <a:endParaRPr sz="700" dirty="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70" dirty="0">
                <a:latin typeface="Verdana"/>
                <a:cs typeface="Verdana"/>
              </a:rPr>
              <a:t>8</a:t>
            </a:r>
            <a:r>
              <a:rPr sz="700" spc="-1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Pin</a:t>
            </a:r>
            <a:r>
              <a:rPr sz="700" spc="-1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1.5V</a:t>
            </a:r>
            <a:r>
              <a:rPr sz="700" spc="-10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AA</a:t>
            </a:r>
            <a:endParaRPr sz="700" dirty="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40" dirty="0">
                <a:latin typeface="Verdana"/>
                <a:cs typeface="Verdana"/>
              </a:rPr>
              <a:t>Cổng</a:t>
            </a:r>
            <a:r>
              <a:rPr sz="700" spc="-5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USB-</a:t>
            </a:r>
            <a:r>
              <a:rPr sz="700" spc="-50" dirty="0">
                <a:latin typeface="Verdana"/>
                <a:cs typeface="Verdana"/>
              </a:rPr>
              <a:t>C</a:t>
            </a:r>
            <a:endParaRPr sz="700" dirty="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80" dirty="0">
                <a:latin typeface="Verdana"/>
                <a:cs typeface="Verdana"/>
              </a:rPr>
              <a:t>từ</a:t>
            </a:r>
            <a:r>
              <a:rPr sz="700" spc="-55" dirty="0">
                <a:latin typeface="Verdana"/>
                <a:cs typeface="Verdana"/>
              </a:rPr>
              <a:t> -</a:t>
            </a:r>
            <a:r>
              <a:rPr sz="700" spc="-35" dirty="0">
                <a:latin typeface="Verdana"/>
                <a:cs typeface="Verdana"/>
              </a:rPr>
              <a:t>20</a:t>
            </a:r>
            <a:r>
              <a:rPr sz="600" spc="-52" baseline="34722" dirty="0">
                <a:latin typeface="Verdana"/>
                <a:cs typeface="Verdana"/>
              </a:rPr>
              <a:t>O</a:t>
            </a:r>
            <a:r>
              <a:rPr sz="600" spc="37" baseline="34722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đến </a:t>
            </a:r>
            <a:r>
              <a:rPr sz="700" spc="-20" dirty="0">
                <a:latin typeface="Verdana"/>
                <a:cs typeface="Verdana"/>
              </a:rPr>
              <a:t>75</a:t>
            </a:r>
            <a:r>
              <a:rPr sz="600" spc="-30" baseline="34722" dirty="0">
                <a:latin typeface="Verdana"/>
                <a:cs typeface="Verdana"/>
              </a:rPr>
              <a:t>O</a:t>
            </a:r>
            <a:r>
              <a:rPr sz="700" spc="-20" dirty="0">
                <a:latin typeface="Verdana"/>
                <a:cs typeface="Verdana"/>
              </a:rPr>
              <a:t>C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15726" y="5503989"/>
            <a:ext cx="1347470" cy="171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0" indent="-57150">
              <a:lnSpc>
                <a:spcPct val="100000"/>
              </a:lnSpc>
              <a:spcBef>
                <a:spcPts val="100"/>
              </a:spcBef>
              <a:buChar char="-"/>
              <a:tabLst>
                <a:tab pos="95250" algn="l"/>
              </a:tabLst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100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users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5" dirty="0">
                <a:solidFill>
                  <a:srgbClr val="58595B"/>
                </a:solidFill>
                <a:latin typeface="Verdana"/>
                <a:cs typeface="Verdana"/>
              </a:rPr>
              <a:t>(1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Admin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&amp;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99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Users)</a:t>
            </a:r>
            <a:endParaRPr sz="70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Face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10" dirty="0">
                <a:solidFill>
                  <a:srgbClr val="58595B"/>
                </a:solidFill>
                <a:latin typeface="Verdana"/>
                <a:cs typeface="Verdana"/>
              </a:rPr>
              <a:t>ID: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100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pcs</a:t>
            </a:r>
            <a:endParaRPr sz="70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Fingerprint:</a:t>
            </a:r>
            <a:r>
              <a:rPr sz="700" spc="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100pcs</a:t>
            </a:r>
            <a:endParaRPr sz="70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Key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card: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100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pcs</a:t>
            </a:r>
            <a:endParaRPr sz="700">
              <a:latin typeface="Verdana"/>
              <a:cs typeface="Verdana"/>
            </a:endParaRPr>
          </a:p>
          <a:p>
            <a:pPr marL="95250" indent="-571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Password: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100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pcs</a:t>
            </a:r>
            <a:endParaRPr sz="7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9"/>
              </a:spcBef>
            </a:pP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68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420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55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mm</a:t>
            </a:r>
            <a:endParaRPr sz="700">
              <a:latin typeface="Verdana"/>
              <a:cs typeface="Verdana"/>
            </a:endParaRPr>
          </a:p>
          <a:p>
            <a:pPr marL="38100" marR="452755">
              <a:lnSpc>
                <a:spcPct val="154800"/>
              </a:lnSpc>
            </a:pP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69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420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57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mm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Aluminum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alloy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70" dirty="0">
                <a:solidFill>
                  <a:srgbClr val="58595B"/>
                </a:solidFill>
                <a:latin typeface="Verdana"/>
                <a:cs typeface="Verdana"/>
              </a:rPr>
              <a:t>+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ABS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Black</a:t>
            </a:r>
            <a:endParaRPr sz="700">
              <a:latin typeface="Verdana"/>
              <a:cs typeface="Verdana"/>
            </a:endParaRPr>
          </a:p>
          <a:p>
            <a:pPr marL="38100" marR="415925">
              <a:lnSpc>
                <a:spcPct val="154700"/>
              </a:lnSpc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8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pcs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1.5V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AA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Battery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USB-</a:t>
            </a:r>
            <a:r>
              <a:rPr sz="700" dirty="0">
                <a:solidFill>
                  <a:srgbClr val="58595B"/>
                </a:solidFill>
                <a:latin typeface="Verdana"/>
                <a:cs typeface="Verdana"/>
              </a:rPr>
              <a:t>C</a:t>
            </a:r>
            <a:r>
              <a:rPr sz="700" spc="-1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port</a:t>
            </a:r>
            <a:endParaRPr sz="7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455"/>
              </a:spcBef>
            </a:pP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from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-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20</a:t>
            </a:r>
            <a:r>
              <a:rPr sz="600" spc="-52" baseline="34722" dirty="0">
                <a:solidFill>
                  <a:srgbClr val="58595B"/>
                </a:solidFill>
                <a:latin typeface="Verdana"/>
                <a:cs typeface="Verdana"/>
              </a:rPr>
              <a:t>O</a:t>
            </a:r>
            <a:r>
              <a:rPr sz="600" spc="52" baseline="34722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to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75</a:t>
            </a:r>
            <a:r>
              <a:rPr sz="600" spc="-30" baseline="34722" dirty="0">
                <a:solidFill>
                  <a:srgbClr val="58595B"/>
                </a:solidFill>
                <a:latin typeface="Verdana"/>
                <a:cs typeface="Verdana"/>
              </a:rPr>
              <a:t>O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C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0308" y="6037389"/>
            <a:ext cx="1658620" cy="1181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695" algn="just">
              <a:lnSpc>
                <a:spcPct val="154800"/>
              </a:lnSpc>
              <a:spcBef>
                <a:spcPts val="100"/>
              </a:spcBef>
            </a:pPr>
            <a:r>
              <a:rPr sz="700" spc="-45" dirty="0">
                <a:latin typeface="Verdana"/>
                <a:cs typeface="Verdana"/>
              </a:rPr>
              <a:t>Kích</a:t>
            </a:r>
            <a:r>
              <a:rPr sz="700" spc="-55" dirty="0">
                <a:latin typeface="Verdana"/>
                <a:cs typeface="Verdana"/>
              </a:rPr>
              <a:t> thước </a:t>
            </a:r>
            <a:r>
              <a:rPr sz="700" spc="-80" dirty="0">
                <a:latin typeface="Verdana"/>
                <a:cs typeface="Verdana"/>
              </a:rPr>
              <a:t>mặt</a:t>
            </a:r>
            <a:r>
              <a:rPr sz="700" spc="-55" dirty="0">
                <a:latin typeface="Verdana"/>
                <a:cs typeface="Verdana"/>
              </a:rPr>
              <a:t> ngoài</a:t>
            </a:r>
            <a:r>
              <a:rPr sz="700" spc="-60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Front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dimensions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Kích</a:t>
            </a:r>
            <a:r>
              <a:rPr sz="700" spc="-55" dirty="0">
                <a:latin typeface="Verdana"/>
                <a:cs typeface="Verdana"/>
              </a:rPr>
              <a:t> thước </a:t>
            </a:r>
            <a:r>
              <a:rPr sz="700" spc="-80" dirty="0">
                <a:latin typeface="Verdana"/>
                <a:cs typeface="Verdana"/>
              </a:rPr>
              <a:t>mặt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trong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60" dirty="0">
                <a:latin typeface="Verdana"/>
                <a:cs typeface="Verdana"/>
              </a:rPr>
              <a:t> 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Back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dimensions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Vật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liệu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55" dirty="0"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Material</a:t>
            </a:r>
            <a:endParaRPr sz="700" dirty="0">
              <a:latin typeface="Verdana"/>
              <a:cs typeface="Verdana"/>
            </a:endParaRPr>
          </a:p>
          <a:p>
            <a:pPr marL="12700" marR="599440">
              <a:lnSpc>
                <a:spcPct val="154700"/>
              </a:lnSpc>
            </a:pPr>
            <a:r>
              <a:rPr sz="700" spc="-50" dirty="0">
                <a:latin typeface="Verdana"/>
                <a:cs typeface="Verdana"/>
              </a:rPr>
              <a:t>Màu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hoàn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thiện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165" dirty="0">
                <a:latin typeface="Verdana"/>
                <a:cs typeface="Verdana"/>
              </a:rPr>
              <a:t>|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Finish </a:t>
            </a:r>
            <a:r>
              <a:rPr sz="700" spc="-55" dirty="0">
                <a:latin typeface="Verdana"/>
                <a:cs typeface="Verdana"/>
              </a:rPr>
              <a:t>Nguồn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điện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Power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source</a:t>
            </a: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55" dirty="0">
                <a:latin typeface="Verdana"/>
                <a:cs typeface="Verdana"/>
              </a:rPr>
              <a:t>Nguồn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khẩn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0" dirty="0">
                <a:latin typeface="Verdana"/>
                <a:cs typeface="Verdana"/>
              </a:rPr>
              <a:t>cấp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Emergency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power</a:t>
            </a: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60" dirty="0">
                <a:latin typeface="Verdana"/>
                <a:cs typeface="Verdana"/>
              </a:rPr>
              <a:t>Nhiệt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độ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vận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hành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Operation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temperature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2170" y="7238377"/>
            <a:ext cx="6459220" cy="16510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00"/>
              </a:spcBef>
            </a:pPr>
            <a:r>
              <a:rPr sz="700" spc="-65" dirty="0">
                <a:latin typeface="Verdana"/>
                <a:cs typeface="Verdana"/>
              </a:rPr>
              <a:t>THIẾT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KẾ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CỬA </a:t>
            </a:r>
            <a:r>
              <a:rPr sz="700" spc="-60" dirty="0">
                <a:latin typeface="Verdana"/>
                <a:cs typeface="Verdana"/>
              </a:rPr>
              <a:t>THÍCH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30" dirty="0">
                <a:latin typeface="Verdana"/>
                <a:cs typeface="Verdana"/>
              </a:rPr>
              <a:t>HỢP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60" dirty="0">
                <a:solidFill>
                  <a:srgbClr val="58595B"/>
                </a:solidFill>
                <a:latin typeface="Verdana"/>
                <a:cs typeface="Verdana"/>
              </a:rPr>
              <a:t>|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DOOR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DIMENSIONS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0232" y="7357757"/>
            <a:ext cx="110553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4800"/>
              </a:lnSpc>
              <a:spcBef>
                <a:spcPts val="100"/>
              </a:spcBef>
            </a:pPr>
            <a:r>
              <a:rPr sz="700" spc="-50" dirty="0">
                <a:latin typeface="Verdana"/>
                <a:cs typeface="Verdana"/>
              </a:rPr>
              <a:t>Độ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dày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cửa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Door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thickness</a:t>
            </a:r>
            <a:r>
              <a:rPr sz="700" spc="50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Đố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cửa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Door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stile</a:t>
            </a: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50" dirty="0">
                <a:latin typeface="Verdana"/>
                <a:cs typeface="Verdana"/>
              </a:rPr>
              <a:t>Khác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Others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24049" y="7357757"/>
            <a:ext cx="1120140" cy="89916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700" spc="-70" dirty="0">
                <a:latin typeface="Verdana"/>
                <a:cs typeface="Verdana"/>
              </a:rPr>
              <a:t>35-</a:t>
            </a:r>
            <a:r>
              <a:rPr sz="700" spc="-20" dirty="0">
                <a:latin typeface="Verdana"/>
                <a:cs typeface="Verdana"/>
              </a:rPr>
              <a:t>100mm</a:t>
            </a: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70" dirty="0">
                <a:latin typeface="Verdana"/>
                <a:cs typeface="Verdana"/>
              </a:rPr>
              <a:t>120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mm</a:t>
            </a:r>
            <a:endParaRPr sz="700" dirty="0">
              <a:latin typeface="Verdana"/>
              <a:cs typeface="Verdana"/>
            </a:endParaRPr>
          </a:p>
          <a:p>
            <a:pPr marL="69850" indent="-57150">
              <a:lnSpc>
                <a:spcPct val="100000"/>
              </a:lnSpc>
              <a:spcBef>
                <a:spcPts val="459"/>
              </a:spcBef>
              <a:buChar char="-"/>
              <a:tabLst>
                <a:tab pos="69850" algn="l"/>
              </a:tabLst>
            </a:pPr>
            <a:r>
              <a:rPr sz="700" spc="-50" dirty="0">
                <a:latin typeface="Verdana"/>
                <a:cs typeface="Verdana"/>
              </a:rPr>
              <a:t>Loại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cửa: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Cửa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25" dirty="0">
                <a:latin typeface="Verdana"/>
                <a:cs typeface="Verdana"/>
              </a:rPr>
              <a:t>gỗ</a:t>
            </a:r>
            <a:endParaRPr sz="700" dirty="0">
              <a:latin typeface="Verdana"/>
              <a:cs typeface="Verdana"/>
            </a:endParaRPr>
          </a:p>
          <a:p>
            <a:pPr marL="69850" indent="-57150">
              <a:lnSpc>
                <a:spcPct val="100000"/>
              </a:lnSpc>
              <a:buChar char="-"/>
              <a:tabLst>
                <a:tab pos="69850" algn="l"/>
              </a:tabLst>
            </a:pPr>
            <a:r>
              <a:rPr sz="700" spc="-60" dirty="0">
                <a:latin typeface="Verdana"/>
                <a:cs typeface="Verdana"/>
              </a:rPr>
              <a:t>Door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type: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10" dirty="0">
                <a:latin typeface="Verdana"/>
                <a:cs typeface="Verdana"/>
              </a:rPr>
              <a:t>Wooden</a:t>
            </a:r>
            <a:endParaRPr sz="700" dirty="0">
              <a:latin typeface="Verdana"/>
              <a:cs typeface="Verdana"/>
            </a:endParaRPr>
          </a:p>
          <a:p>
            <a:pPr marL="69850" indent="-57150">
              <a:lnSpc>
                <a:spcPct val="100000"/>
              </a:lnSpc>
              <a:buChar char="-"/>
              <a:tabLst>
                <a:tab pos="69850" algn="l"/>
              </a:tabLst>
            </a:pPr>
            <a:r>
              <a:rPr sz="700" spc="-60" dirty="0">
                <a:latin typeface="Verdana"/>
                <a:cs typeface="Verdana"/>
              </a:rPr>
              <a:t>Kiểu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mở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5" dirty="0">
                <a:latin typeface="Verdana"/>
                <a:cs typeface="Verdana"/>
              </a:rPr>
              <a:t>cửa: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Cửa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mở</a:t>
            </a:r>
            <a:r>
              <a:rPr sz="700" spc="-4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xoay</a:t>
            </a: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70" dirty="0">
                <a:latin typeface="Verdana"/>
                <a:cs typeface="Verdana"/>
              </a:rPr>
              <a:t>Trung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Quốc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41088" y="7357757"/>
            <a:ext cx="2295525" cy="89916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35-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100mm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120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mm</a:t>
            </a:r>
            <a:endParaRPr sz="700">
              <a:latin typeface="Verdana"/>
              <a:cs typeface="Verdana"/>
            </a:endParaRPr>
          </a:p>
          <a:p>
            <a:pPr marL="69850" indent="-57150">
              <a:lnSpc>
                <a:spcPct val="100000"/>
              </a:lnSpc>
              <a:spcBef>
                <a:spcPts val="459"/>
              </a:spcBef>
              <a:buChar char="-"/>
              <a:tabLst>
                <a:tab pos="69850" algn="l"/>
              </a:tabLst>
            </a:pP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Openning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type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door: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Swing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door</a:t>
            </a:r>
            <a:endParaRPr sz="700">
              <a:latin typeface="Verdana"/>
              <a:cs typeface="Verdana"/>
            </a:endParaRPr>
          </a:p>
          <a:p>
            <a:pPr marL="66675" indent="-53975">
              <a:lnSpc>
                <a:spcPct val="100000"/>
              </a:lnSpc>
              <a:buChar char="-"/>
              <a:tabLst>
                <a:tab pos="66675" algn="l"/>
              </a:tabLst>
            </a:pP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Khoảng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cách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cửa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-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khung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cửa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đối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với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cửa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0" dirty="0">
                <a:solidFill>
                  <a:srgbClr val="58595B"/>
                </a:solidFill>
                <a:latin typeface="Verdana"/>
                <a:cs typeface="Verdana"/>
              </a:rPr>
              <a:t>gỗ: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Tối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5" dirty="0">
                <a:solidFill>
                  <a:srgbClr val="58595B"/>
                </a:solidFill>
                <a:latin typeface="Verdana"/>
                <a:cs typeface="Verdana"/>
              </a:rPr>
              <a:t>thiểu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3mm</a:t>
            </a:r>
            <a:endParaRPr sz="700">
              <a:latin typeface="Verdana"/>
              <a:cs typeface="Verdana"/>
            </a:endParaRPr>
          </a:p>
          <a:p>
            <a:pPr marL="69850" indent="-57150">
              <a:lnSpc>
                <a:spcPct val="100000"/>
              </a:lnSpc>
              <a:buChar char="-"/>
              <a:tabLst>
                <a:tab pos="69850" algn="l"/>
              </a:tabLst>
            </a:pP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Door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gap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5" dirty="0">
                <a:solidFill>
                  <a:srgbClr val="58595B"/>
                </a:solidFill>
                <a:latin typeface="Verdana"/>
                <a:cs typeface="Verdana"/>
              </a:rPr>
              <a:t>for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wooden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door:</a:t>
            </a:r>
            <a:r>
              <a:rPr sz="700" spc="-3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Min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3mm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China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0232" y="8124787"/>
            <a:ext cx="60515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75" dirty="0">
                <a:latin typeface="Verdana"/>
                <a:cs typeface="Verdana"/>
              </a:rPr>
              <a:t>Xuất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xứ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Origin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2170" y="8277021"/>
            <a:ext cx="6459220" cy="165100"/>
          </a:xfrm>
          <a:prstGeom prst="rect">
            <a:avLst/>
          </a:prstGeom>
          <a:solidFill>
            <a:srgbClr val="E11837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00"/>
              </a:spcBef>
              <a:tabLst>
                <a:tab pos="1784350" algn="l"/>
                <a:tab pos="5828030" algn="l"/>
              </a:tabLst>
            </a:pP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Màu</a:t>
            </a:r>
            <a:r>
              <a:rPr sz="7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sắc</a:t>
            </a:r>
            <a:r>
              <a:rPr sz="7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165" dirty="0">
                <a:solidFill>
                  <a:srgbClr val="FFFFFF"/>
                </a:solidFill>
                <a:latin typeface="Verdana"/>
                <a:cs typeface="Verdana"/>
              </a:rPr>
              <a:t>|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Verdana"/>
                <a:cs typeface="Verdana"/>
              </a:rPr>
              <a:t>Color</a:t>
            </a: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	Mã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số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165" dirty="0">
                <a:solidFill>
                  <a:srgbClr val="FFFFFF"/>
                </a:solidFill>
                <a:latin typeface="Verdana"/>
                <a:cs typeface="Verdana"/>
              </a:rPr>
              <a:t>|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Verdana"/>
                <a:cs typeface="Verdana"/>
              </a:rPr>
              <a:t>Art.No.</a:t>
            </a: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700" spc="-10" dirty="0">
                <a:solidFill>
                  <a:srgbClr val="FFFFFF"/>
                </a:solidFill>
                <a:latin typeface="Verdana"/>
                <a:cs typeface="Verdana"/>
              </a:rPr>
              <a:t>Giá</a:t>
            </a:r>
            <a:r>
              <a:rPr sz="7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165" dirty="0">
                <a:solidFill>
                  <a:srgbClr val="FFFFFF"/>
                </a:solidFill>
                <a:latin typeface="Verdana"/>
                <a:cs typeface="Verdana"/>
              </a:rPr>
              <a:t>|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dirty="0">
                <a:solidFill>
                  <a:srgbClr val="FFFFFF"/>
                </a:solidFill>
                <a:latin typeface="Verdana"/>
                <a:cs typeface="Verdana"/>
              </a:rPr>
              <a:t>Price</a:t>
            </a:r>
            <a:r>
              <a:rPr sz="7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Verdana"/>
                <a:cs typeface="Verdana"/>
              </a:rPr>
              <a:t>(Đ)</a:t>
            </a:r>
            <a:endParaRPr sz="700">
              <a:latin typeface="Verdana"/>
              <a:cs typeface="Verdana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3884" y="8478088"/>
            <a:ext cx="121767" cy="121767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590321" y="8469274"/>
            <a:ext cx="638302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6250" algn="l"/>
                <a:tab pos="5925185" algn="l"/>
              </a:tabLst>
            </a:pPr>
            <a:r>
              <a:rPr sz="700" spc="-50" dirty="0">
                <a:latin typeface="Verdana"/>
                <a:cs typeface="Verdana"/>
              </a:rPr>
              <a:t>Màu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đen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Black</a:t>
            </a:r>
            <a:r>
              <a:rPr sz="700" dirty="0">
                <a:solidFill>
                  <a:srgbClr val="58595B"/>
                </a:solidFill>
                <a:latin typeface="Verdana"/>
                <a:cs typeface="Verdana"/>
              </a:rPr>
              <a:t>	</a:t>
            </a:r>
            <a:r>
              <a:rPr sz="700" spc="-10" dirty="0">
                <a:latin typeface="Verdana"/>
                <a:cs typeface="Verdana"/>
              </a:rPr>
              <a:t>912.20.697</a:t>
            </a:r>
            <a:r>
              <a:rPr sz="700" dirty="0">
                <a:latin typeface="Verdana"/>
                <a:cs typeface="Verdana"/>
              </a:rPr>
              <a:t>	</a:t>
            </a:r>
            <a:r>
              <a:rPr sz="700" b="1" spc="-100" dirty="0">
                <a:solidFill>
                  <a:srgbClr val="E11837"/>
                </a:solidFill>
                <a:latin typeface="Verdana"/>
                <a:cs typeface="Verdana"/>
              </a:rPr>
              <a:t>19.990.000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2170" y="8635848"/>
            <a:ext cx="6459220" cy="16510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00"/>
              </a:spcBef>
            </a:pPr>
            <a:r>
              <a:rPr sz="700" spc="-25" dirty="0">
                <a:latin typeface="Verdana"/>
                <a:cs typeface="Verdana"/>
              </a:rPr>
              <a:t>PHỤ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KIfiN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35" dirty="0">
                <a:latin typeface="Verdana"/>
                <a:cs typeface="Verdana"/>
              </a:rPr>
              <a:t>TÙY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30" dirty="0">
                <a:latin typeface="Verdana"/>
                <a:cs typeface="Verdana"/>
              </a:rPr>
              <a:t>CHỌN </a:t>
            </a:r>
            <a:r>
              <a:rPr sz="700" spc="-165" dirty="0">
                <a:latin typeface="Verdana"/>
                <a:cs typeface="Verdana"/>
              </a:rPr>
              <a:t>|</a:t>
            </a:r>
            <a:r>
              <a:rPr sz="700" spc="-35" dirty="0"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OPTIONAL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ACCESSORIES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0283" y="8755177"/>
            <a:ext cx="838835" cy="52070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700" spc="-40" dirty="0">
                <a:latin typeface="Verdana"/>
                <a:cs typeface="Verdana"/>
              </a:rPr>
              <a:t>Pin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battery</a:t>
            </a:r>
            <a:endParaRPr sz="700" dirty="0">
              <a:latin typeface="Verdana"/>
              <a:cs typeface="Verdana"/>
            </a:endParaRPr>
          </a:p>
          <a:p>
            <a:pPr marL="12700" marR="5080">
              <a:lnSpc>
                <a:spcPct val="154800"/>
              </a:lnSpc>
            </a:pPr>
            <a:r>
              <a:rPr sz="700" spc="-60" dirty="0">
                <a:latin typeface="Verdana"/>
                <a:cs typeface="Verdana"/>
              </a:rPr>
              <a:t>Thẻ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từ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lớn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Big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card </a:t>
            </a:r>
            <a:r>
              <a:rPr sz="700" spc="-60" dirty="0">
                <a:latin typeface="Verdana"/>
                <a:cs typeface="Verdana"/>
              </a:rPr>
              <a:t>Thẻ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từ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nhỏ</a:t>
            </a:r>
            <a:r>
              <a:rPr sz="700" spc="-50" dirty="0">
                <a:latin typeface="Verdana"/>
                <a:cs typeface="Verdana"/>
              </a:rPr>
              <a:t> </a:t>
            </a:r>
            <a:r>
              <a:rPr sz="700" spc="-160" dirty="0">
                <a:latin typeface="Verdana"/>
                <a:cs typeface="Verdana"/>
              </a:rPr>
              <a:t>|</a:t>
            </a:r>
            <a:r>
              <a:rPr sz="700" spc="-45" dirty="0">
                <a:latin typeface="Verdana"/>
                <a:cs typeface="Verdana"/>
              </a:rPr>
              <a:t> </a:t>
            </a:r>
            <a:r>
              <a:rPr sz="700" spc="-80" dirty="0">
                <a:solidFill>
                  <a:srgbClr val="58595B"/>
                </a:solidFill>
                <a:latin typeface="Verdana"/>
                <a:cs typeface="Verdana"/>
              </a:rPr>
              <a:t>Tag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card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24100" y="8755177"/>
            <a:ext cx="470534" cy="52070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700" spc="-60" dirty="0">
                <a:latin typeface="Verdana"/>
                <a:cs typeface="Verdana"/>
              </a:rPr>
              <a:t>912.20.992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60" dirty="0">
                <a:latin typeface="Verdana"/>
                <a:cs typeface="Verdana"/>
              </a:rPr>
              <a:t>917.80.739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60" dirty="0">
                <a:latin typeface="Verdana"/>
                <a:cs typeface="Verdana"/>
              </a:rPr>
              <a:t>912.05.369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75843" y="8755177"/>
            <a:ext cx="297815" cy="52070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700" spc="-60" dirty="0">
                <a:solidFill>
                  <a:srgbClr val="E11837"/>
                </a:solidFill>
                <a:latin typeface="Verdana"/>
                <a:cs typeface="Verdana"/>
              </a:rPr>
              <a:t>99.000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60" dirty="0">
                <a:solidFill>
                  <a:srgbClr val="E11837"/>
                </a:solidFill>
                <a:latin typeface="Verdana"/>
                <a:cs typeface="Verdana"/>
              </a:rPr>
              <a:t>68.000</a:t>
            </a:r>
            <a:endParaRPr sz="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700" spc="-60" dirty="0">
                <a:solidFill>
                  <a:srgbClr val="E11837"/>
                </a:solidFill>
                <a:latin typeface="Verdana"/>
                <a:cs typeface="Verdana"/>
              </a:rPr>
              <a:t>88.000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2170" y="9296069"/>
            <a:ext cx="6459220" cy="165100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254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00"/>
              </a:spcBef>
            </a:pPr>
            <a:r>
              <a:rPr sz="700" spc="-25" dirty="0">
                <a:latin typeface="Verdana"/>
                <a:cs typeface="Verdana"/>
              </a:rPr>
              <a:t>PHỤ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KIfiN</a:t>
            </a:r>
            <a:r>
              <a:rPr sz="700" spc="-30" dirty="0">
                <a:latin typeface="Verdana"/>
                <a:cs typeface="Verdana"/>
              </a:rPr>
              <a:t> KÈM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0" dirty="0">
                <a:latin typeface="Verdana"/>
                <a:cs typeface="Verdana"/>
              </a:rPr>
              <a:t>THEO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165" dirty="0">
                <a:latin typeface="Verdana"/>
                <a:cs typeface="Verdana"/>
              </a:rPr>
              <a:t>|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ACCESSORIES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INCLUDED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0283" y="9473933"/>
            <a:ext cx="21697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indent="-9207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latin typeface="Verdana"/>
                <a:cs typeface="Verdana"/>
              </a:rPr>
              <a:t>2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thẻ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từ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50" dirty="0">
                <a:latin typeface="Verdana"/>
                <a:cs typeface="Verdana"/>
              </a:rPr>
              <a:t>lớn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(85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x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90" dirty="0">
                <a:latin typeface="Verdana"/>
                <a:cs typeface="Verdana"/>
              </a:rPr>
              <a:t>54mm)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&amp;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2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5" dirty="0">
                <a:latin typeface="Verdana"/>
                <a:cs typeface="Verdana"/>
              </a:rPr>
              <a:t>thẻ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0" dirty="0">
                <a:latin typeface="Verdana"/>
                <a:cs typeface="Verdana"/>
              </a:rPr>
              <a:t>từ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55" dirty="0">
                <a:latin typeface="Verdana"/>
                <a:cs typeface="Verdana"/>
              </a:rPr>
              <a:t>nhỏ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95" dirty="0">
                <a:latin typeface="Verdana"/>
                <a:cs typeface="Verdana"/>
              </a:rPr>
              <a:t>(40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85" dirty="0">
                <a:latin typeface="Verdana"/>
                <a:cs typeface="Verdana"/>
              </a:rPr>
              <a:t>x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70" dirty="0">
                <a:latin typeface="Verdana"/>
                <a:cs typeface="Verdana"/>
              </a:rPr>
              <a:t>25mm)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latin typeface="Verdana"/>
                <a:cs typeface="Verdana"/>
              </a:rPr>
              <a:t>2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chìa</a:t>
            </a:r>
            <a:r>
              <a:rPr sz="700" spc="-30" dirty="0">
                <a:latin typeface="Verdana"/>
                <a:cs typeface="Verdana"/>
              </a:rPr>
              <a:t> </a:t>
            </a:r>
            <a:r>
              <a:rPr sz="700" spc="-60" dirty="0">
                <a:latin typeface="Verdana"/>
                <a:cs typeface="Verdana"/>
              </a:rPr>
              <a:t>khóa</a:t>
            </a:r>
            <a:r>
              <a:rPr sz="700" spc="-25" dirty="0">
                <a:latin typeface="Verdana"/>
                <a:cs typeface="Verdana"/>
              </a:rPr>
              <a:t> cơ</a:t>
            </a:r>
            <a:endParaRPr sz="700" dirty="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latin typeface="Verdana"/>
                <a:cs typeface="Verdana"/>
              </a:rPr>
              <a:t>1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45" dirty="0">
                <a:latin typeface="Verdana"/>
                <a:cs typeface="Verdana"/>
              </a:rPr>
              <a:t>bộ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ốc </a:t>
            </a:r>
            <a:r>
              <a:rPr sz="700" spc="-65" dirty="0">
                <a:latin typeface="Verdana"/>
                <a:cs typeface="Verdana"/>
              </a:rPr>
              <a:t>vít/trục</a:t>
            </a:r>
            <a:r>
              <a:rPr sz="700" spc="-25" dirty="0">
                <a:latin typeface="Verdana"/>
                <a:cs typeface="Verdana"/>
              </a:rPr>
              <a:t> </a:t>
            </a:r>
            <a:r>
              <a:rPr sz="700" spc="-20" dirty="0">
                <a:latin typeface="Verdana"/>
                <a:cs typeface="Verdana"/>
              </a:rPr>
              <a:t>khóa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41139" y="9473933"/>
            <a:ext cx="22358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indent="-9207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2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Big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cards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(85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5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0" dirty="0">
                <a:solidFill>
                  <a:srgbClr val="58595B"/>
                </a:solidFill>
                <a:latin typeface="Verdana"/>
                <a:cs typeface="Verdana"/>
              </a:rPr>
              <a:t>54mm)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&amp;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2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60" dirty="0">
                <a:solidFill>
                  <a:srgbClr val="58595B"/>
                </a:solidFill>
                <a:latin typeface="Verdana"/>
                <a:cs typeface="Verdana"/>
              </a:rPr>
              <a:t>Small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0" dirty="0">
                <a:solidFill>
                  <a:srgbClr val="58595B"/>
                </a:solidFill>
                <a:latin typeface="Verdana"/>
                <a:cs typeface="Verdana"/>
              </a:rPr>
              <a:t>cards</a:t>
            </a:r>
            <a:r>
              <a:rPr sz="700" spc="-3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95" dirty="0">
                <a:solidFill>
                  <a:srgbClr val="58595B"/>
                </a:solidFill>
                <a:latin typeface="Verdana"/>
                <a:cs typeface="Verdana"/>
              </a:rPr>
              <a:t>(40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85" dirty="0">
                <a:solidFill>
                  <a:srgbClr val="58595B"/>
                </a:solidFill>
                <a:latin typeface="Verdana"/>
                <a:cs typeface="Verdana"/>
              </a:rPr>
              <a:t>x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25mm)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2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Mechanical</a:t>
            </a:r>
            <a:r>
              <a:rPr sz="700" spc="-1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keys</a:t>
            </a:r>
            <a:endParaRPr sz="700">
              <a:latin typeface="Verdana"/>
              <a:cs typeface="Verdana"/>
            </a:endParaRPr>
          </a:p>
          <a:p>
            <a:pPr marL="104775" indent="-9207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104775" algn="l"/>
              </a:tabLst>
            </a:pPr>
            <a:r>
              <a:rPr sz="700" spc="-70" dirty="0">
                <a:solidFill>
                  <a:srgbClr val="58595B"/>
                </a:solidFill>
                <a:latin typeface="Verdana"/>
                <a:cs typeface="Verdana"/>
              </a:rPr>
              <a:t>1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45" dirty="0">
                <a:solidFill>
                  <a:srgbClr val="58595B"/>
                </a:solidFill>
                <a:latin typeface="Verdana"/>
                <a:cs typeface="Verdana"/>
              </a:rPr>
              <a:t>screw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5" dirty="0">
                <a:solidFill>
                  <a:srgbClr val="58595B"/>
                </a:solidFill>
                <a:latin typeface="Verdana"/>
                <a:cs typeface="Verdana"/>
              </a:rPr>
              <a:t>and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50" dirty="0">
                <a:solidFill>
                  <a:srgbClr val="58595B"/>
                </a:solidFill>
                <a:latin typeface="Verdana"/>
                <a:cs typeface="Verdana"/>
              </a:rPr>
              <a:t>spindle</a:t>
            </a:r>
            <a:r>
              <a:rPr sz="700" spc="-20" dirty="0">
                <a:solidFill>
                  <a:srgbClr val="58595B"/>
                </a:solidFill>
                <a:latin typeface="Verdana"/>
                <a:cs typeface="Verdana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Verdana"/>
                <a:cs typeface="Verdana"/>
              </a:rPr>
              <a:t>set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0" y="754684"/>
            <a:ext cx="2070100" cy="612140"/>
          </a:xfrm>
          <a:prstGeom prst="rect">
            <a:avLst/>
          </a:prstGeom>
          <a:solidFill>
            <a:srgbClr val="E11837"/>
          </a:solidFill>
        </p:spPr>
        <p:txBody>
          <a:bodyPr vert="horz" wrap="square" lIns="0" tIns="60960" rIns="0" bIns="0" rtlCol="0">
            <a:spAutoFit/>
          </a:bodyPr>
          <a:lstStyle/>
          <a:p>
            <a:pPr marL="539750">
              <a:lnSpc>
                <a:spcPct val="100000"/>
              </a:lnSpc>
              <a:spcBef>
                <a:spcPts val="480"/>
              </a:spcBef>
            </a:pPr>
            <a:r>
              <a:rPr spc="50" dirty="0"/>
              <a:t>PP9100</a:t>
            </a: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52355" y="282043"/>
            <a:ext cx="1827225" cy="3297008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2164499" y="3500996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2006"/>
                </a:moveTo>
                <a:lnTo>
                  <a:pt x="0" y="0"/>
                </a:lnTo>
              </a:path>
            </a:pathLst>
          </a:custGeom>
          <a:ln w="6350">
            <a:solidFill>
              <a:srgbClr val="B1B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72244" y="3500996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2006"/>
                </a:moveTo>
                <a:lnTo>
                  <a:pt x="0" y="0"/>
                </a:lnTo>
              </a:path>
            </a:pathLst>
          </a:custGeom>
          <a:ln w="6350">
            <a:solidFill>
              <a:srgbClr val="B1B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80002" y="3500996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2006"/>
                </a:moveTo>
                <a:lnTo>
                  <a:pt x="0" y="0"/>
                </a:lnTo>
              </a:path>
            </a:pathLst>
          </a:custGeom>
          <a:ln w="6350">
            <a:solidFill>
              <a:srgbClr val="B1B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587747" y="3500996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2006"/>
                </a:moveTo>
                <a:lnTo>
                  <a:pt x="0" y="0"/>
                </a:lnTo>
              </a:path>
            </a:pathLst>
          </a:custGeom>
          <a:ln w="6350">
            <a:solidFill>
              <a:srgbClr val="B1B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95493" y="3500996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2006"/>
                </a:moveTo>
                <a:lnTo>
                  <a:pt x="0" y="0"/>
                </a:lnTo>
              </a:path>
            </a:pathLst>
          </a:custGeom>
          <a:ln w="6350">
            <a:solidFill>
              <a:srgbClr val="B1B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34629" y="3500996"/>
            <a:ext cx="251993" cy="252006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42375" y="3500996"/>
            <a:ext cx="252006" cy="252006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50133" y="3500996"/>
            <a:ext cx="251993" cy="252006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57878" y="3500996"/>
            <a:ext cx="251993" cy="252006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65623" y="3500996"/>
            <a:ext cx="252006" cy="246443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73369" y="3500996"/>
            <a:ext cx="252006" cy="252006"/>
          </a:xfrm>
          <a:prstGeom prst="rect">
            <a:avLst/>
          </a:prstGeom>
        </p:spPr>
      </p:pic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505102" y="3798519"/>
          <a:ext cx="4618988" cy="28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marR="151765"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35" dirty="0">
                          <a:latin typeface="Verdana"/>
                          <a:cs typeface="Verdana"/>
                        </a:rPr>
                        <a:t>Khuôn</a:t>
                      </a:r>
                      <a:r>
                        <a:rPr sz="7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5" dirty="0">
                          <a:latin typeface="Verdana"/>
                          <a:cs typeface="Verdana"/>
                        </a:rPr>
                        <a:t>mặt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35" dirty="0">
                          <a:latin typeface="Verdana"/>
                          <a:cs typeface="Verdana"/>
                        </a:rPr>
                        <a:t>Ứng </a:t>
                      </a:r>
                      <a:r>
                        <a:rPr sz="700" spc="-20" dirty="0">
                          <a:latin typeface="Verdana"/>
                          <a:cs typeface="Verdana"/>
                        </a:rPr>
                        <a:t>dụng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45" dirty="0">
                          <a:latin typeface="Verdana"/>
                          <a:cs typeface="Verdana"/>
                        </a:rPr>
                        <a:t>Vân </a:t>
                      </a:r>
                      <a:r>
                        <a:rPr sz="700" spc="-25" dirty="0">
                          <a:latin typeface="Verdana"/>
                          <a:cs typeface="Verdana"/>
                        </a:rPr>
                        <a:t>tay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10" dirty="0">
                          <a:latin typeface="Verdana"/>
                          <a:cs typeface="Verdana"/>
                        </a:rPr>
                        <a:t>Mã</a:t>
                      </a:r>
                      <a:r>
                        <a:rPr sz="7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35" dirty="0">
                          <a:latin typeface="Verdana"/>
                          <a:cs typeface="Verdana"/>
                        </a:rPr>
                        <a:t>số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35" dirty="0">
                          <a:latin typeface="Verdana"/>
                          <a:cs typeface="Verdana"/>
                        </a:rPr>
                        <a:t>Thẻ</a:t>
                      </a:r>
                      <a:r>
                        <a:rPr sz="7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5" dirty="0">
                          <a:latin typeface="Verdana"/>
                          <a:cs typeface="Verdana"/>
                        </a:rPr>
                        <a:t>từ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ts val="770"/>
                        </a:lnSpc>
                        <a:spcBef>
                          <a:spcPts val="290"/>
                        </a:spcBef>
                      </a:pPr>
                      <a:r>
                        <a:rPr sz="700" spc="-25" dirty="0">
                          <a:latin typeface="Verdana"/>
                          <a:cs typeface="Verdana"/>
                        </a:rPr>
                        <a:t>Chìa</a:t>
                      </a:r>
                      <a:r>
                        <a:rPr sz="700" spc="-35" dirty="0">
                          <a:latin typeface="Verdana"/>
                          <a:cs typeface="Verdana"/>
                        </a:rPr>
                        <a:t> khóa </a:t>
                      </a:r>
                      <a:r>
                        <a:rPr sz="700" spc="-25" dirty="0">
                          <a:latin typeface="Verdana"/>
                          <a:cs typeface="Verdana"/>
                        </a:rPr>
                        <a:t>cơ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68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marR="1517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20" dirty="0">
                          <a:latin typeface="Verdana"/>
                          <a:cs typeface="Verdana"/>
                        </a:rPr>
                        <a:t>Face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25" dirty="0">
                          <a:latin typeface="Verdana"/>
                          <a:cs typeface="Verdana"/>
                        </a:rPr>
                        <a:t>App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65" dirty="0">
                          <a:latin typeface="Verdana"/>
                          <a:cs typeface="Verdana"/>
                        </a:rPr>
                        <a:t>Finger</a:t>
                      </a:r>
                      <a:r>
                        <a:rPr sz="7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10" dirty="0">
                          <a:latin typeface="Verdana"/>
                          <a:cs typeface="Verdana"/>
                        </a:rPr>
                        <a:t>print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40" dirty="0">
                          <a:latin typeface="Verdana"/>
                          <a:cs typeface="Verdana"/>
                        </a:rPr>
                        <a:t>Pin</a:t>
                      </a:r>
                      <a:r>
                        <a:rPr sz="7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0" dirty="0">
                          <a:latin typeface="Verdana"/>
                          <a:cs typeface="Verdana"/>
                        </a:rPr>
                        <a:t>Code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70" dirty="0">
                          <a:latin typeface="Verdana"/>
                          <a:cs typeface="Verdana"/>
                        </a:rPr>
                        <a:t>RFID</a:t>
                      </a:r>
                      <a:r>
                        <a:rPr sz="7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0" dirty="0">
                          <a:latin typeface="Verdana"/>
                          <a:cs typeface="Verdana"/>
                        </a:rPr>
                        <a:t>card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00" spc="-55" dirty="0">
                          <a:latin typeface="Verdana"/>
                          <a:cs typeface="Verdana"/>
                        </a:rPr>
                        <a:t>Machanical</a:t>
                      </a:r>
                      <a:r>
                        <a:rPr sz="7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700" spc="-25" dirty="0">
                          <a:latin typeface="Verdana"/>
                          <a:cs typeface="Verdana"/>
                        </a:rPr>
                        <a:t>key</a:t>
                      </a:r>
                      <a:endParaRPr sz="700">
                        <a:latin typeface="Verdana"/>
                        <a:cs typeface="Verdana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PP9100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71476" y="6332867"/>
            <a:ext cx="1160145" cy="2293620"/>
            <a:chOff x="2771476" y="6332867"/>
            <a:chExt cx="1160145" cy="2293620"/>
          </a:xfrm>
        </p:grpSpPr>
        <p:sp>
          <p:nvSpPr>
            <p:cNvPr id="4" name="object 4"/>
            <p:cNvSpPr/>
            <p:nvPr/>
          </p:nvSpPr>
          <p:spPr>
            <a:xfrm>
              <a:off x="2775077" y="6654126"/>
              <a:ext cx="859155" cy="1968500"/>
            </a:xfrm>
            <a:custGeom>
              <a:avLst/>
              <a:gdLst/>
              <a:ahLst/>
              <a:cxnLst/>
              <a:rect l="l" t="t" r="r" b="b"/>
              <a:pathLst>
                <a:path w="859154" h="1968500">
                  <a:moveTo>
                    <a:pt x="2654" y="338543"/>
                  </a:moveTo>
                  <a:lnTo>
                    <a:pt x="0" y="340753"/>
                  </a:lnTo>
                </a:path>
                <a:path w="859154" h="1968500">
                  <a:moveTo>
                    <a:pt x="0" y="340753"/>
                  </a:moveTo>
                  <a:lnTo>
                    <a:pt x="0" y="486549"/>
                  </a:lnTo>
                  <a:lnTo>
                    <a:pt x="2654" y="488759"/>
                  </a:lnTo>
                </a:path>
                <a:path w="859154" h="1968500">
                  <a:moveTo>
                    <a:pt x="833501" y="1904517"/>
                  </a:moveTo>
                  <a:lnTo>
                    <a:pt x="833501" y="1571739"/>
                  </a:lnTo>
                </a:path>
                <a:path w="859154" h="1968500">
                  <a:moveTo>
                    <a:pt x="795832" y="1571739"/>
                  </a:moveTo>
                  <a:lnTo>
                    <a:pt x="795832" y="1904517"/>
                  </a:lnTo>
                </a:path>
                <a:path w="859154" h="1968500">
                  <a:moveTo>
                    <a:pt x="412978" y="402348"/>
                  </a:moveTo>
                  <a:lnTo>
                    <a:pt x="413867" y="397040"/>
                  </a:lnTo>
                </a:path>
                <a:path w="859154" h="1968500">
                  <a:moveTo>
                    <a:pt x="227317" y="392607"/>
                  </a:moveTo>
                  <a:lnTo>
                    <a:pt x="227761" y="396151"/>
                  </a:lnTo>
                  <a:lnTo>
                    <a:pt x="227761" y="398360"/>
                  </a:lnTo>
                  <a:lnTo>
                    <a:pt x="227761" y="401027"/>
                  </a:lnTo>
                  <a:lnTo>
                    <a:pt x="228206" y="406780"/>
                  </a:lnTo>
                  <a:lnTo>
                    <a:pt x="229082" y="413435"/>
                  </a:lnTo>
                  <a:lnTo>
                    <a:pt x="230416" y="426275"/>
                  </a:lnTo>
                  <a:lnTo>
                    <a:pt x="231305" y="432041"/>
                  </a:lnTo>
                  <a:lnTo>
                    <a:pt x="232194" y="436029"/>
                  </a:lnTo>
                </a:path>
                <a:path w="859154" h="1968500">
                  <a:moveTo>
                    <a:pt x="239725" y="436029"/>
                  </a:moveTo>
                  <a:lnTo>
                    <a:pt x="241046" y="431596"/>
                  </a:lnTo>
                  <a:lnTo>
                    <a:pt x="241490" y="426275"/>
                  </a:lnTo>
                  <a:lnTo>
                    <a:pt x="242379" y="419633"/>
                  </a:lnTo>
                  <a:lnTo>
                    <a:pt x="243268" y="412991"/>
                  </a:lnTo>
                  <a:lnTo>
                    <a:pt x="244157" y="406336"/>
                  </a:lnTo>
                  <a:lnTo>
                    <a:pt x="245033" y="400138"/>
                  </a:lnTo>
                  <a:lnTo>
                    <a:pt x="245478" y="397484"/>
                  </a:lnTo>
                  <a:lnTo>
                    <a:pt x="245478" y="394817"/>
                  </a:lnTo>
                  <a:lnTo>
                    <a:pt x="245922" y="393052"/>
                  </a:lnTo>
                  <a:lnTo>
                    <a:pt x="246367" y="391274"/>
                  </a:lnTo>
                </a:path>
                <a:path w="859154" h="1968500">
                  <a:moveTo>
                    <a:pt x="263652" y="391274"/>
                  </a:moveTo>
                  <a:lnTo>
                    <a:pt x="262763" y="393928"/>
                  </a:lnTo>
                  <a:lnTo>
                    <a:pt x="262318" y="397484"/>
                  </a:lnTo>
                  <a:lnTo>
                    <a:pt x="261429" y="405891"/>
                  </a:lnTo>
                  <a:lnTo>
                    <a:pt x="259664" y="422732"/>
                  </a:lnTo>
                  <a:lnTo>
                    <a:pt x="258775" y="426719"/>
                  </a:lnTo>
                  <a:lnTo>
                    <a:pt x="258330" y="430275"/>
                  </a:lnTo>
                  <a:lnTo>
                    <a:pt x="257886" y="433819"/>
                  </a:lnTo>
                  <a:lnTo>
                    <a:pt x="257441" y="436473"/>
                  </a:lnTo>
                  <a:lnTo>
                    <a:pt x="257441" y="438238"/>
                  </a:lnTo>
                  <a:lnTo>
                    <a:pt x="257009" y="440016"/>
                  </a:lnTo>
                  <a:lnTo>
                    <a:pt x="257009" y="440905"/>
                  </a:lnTo>
                </a:path>
                <a:path w="859154" h="1968500">
                  <a:moveTo>
                    <a:pt x="256565" y="436029"/>
                  </a:moveTo>
                  <a:lnTo>
                    <a:pt x="256565" y="434695"/>
                  </a:lnTo>
                  <a:lnTo>
                    <a:pt x="256120" y="432485"/>
                  </a:lnTo>
                  <a:lnTo>
                    <a:pt x="255676" y="429831"/>
                  </a:lnTo>
                  <a:lnTo>
                    <a:pt x="255231" y="427164"/>
                  </a:lnTo>
                  <a:lnTo>
                    <a:pt x="254787" y="420966"/>
                  </a:lnTo>
                  <a:lnTo>
                    <a:pt x="253898" y="414756"/>
                  </a:lnTo>
                  <a:lnTo>
                    <a:pt x="252133" y="401916"/>
                  </a:lnTo>
                  <a:lnTo>
                    <a:pt x="251244" y="396151"/>
                  </a:lnTo>
                  <a:lnTo>
                    <a:pt x="249910" y="391274"/>
                  </a:lnTo>
                </a:path>
                <a:path w="859154" h="1968500">
                  <a:moveTo>
                    <a:pt x="269405" y="391274"/>
                  </a:moveTo>
                  <a:lnTo>
                    <a:pt x="269405" y="393052"/>
                  </a:lnTo>
                  <a:lnTo>
                    <a:pt x="269405" y="394817"/>
                  </a:lnTo>
                  <a:lnTo>
                    <a:pt x="269849" y="400138"/>
                  </a:lnTo>
                  <a:lnTo>
                    <a:pt x="270738" y="406336"/>
                  </a:lnTo>
                  <a:lnTo>
                    <a:pt x="271183" y="412546"/>
                  </a:lnTo>
                  <a:lnTo>
                    <a:pt x="272516" y="425399"/>
                  </a:lnTo>
                  <a:lnTo>
                    <a:pt x="272961" y="431152"/>
                  </a:lnTo>
                  <a:lnTo>
                    <a:pt x="273837" y="436029"/>
                  </a:lnTo>
                </a:path>
                <a:path w="859154" h="1968500">
                  <a:moveTo>
                    <a:pt x="247700" y="391274"/>
                  </a:moveTo>
                  <a:lnTo>
                    <a:pt x="247700" y="392607"/>
                  </a:lnTo>
                  <a:lnTo>
                    <a:pt x="248145" y="394817"/>
                  </a:lnTo>
                  <a:lnTo>
                    <a:pt x="248589" y="399694"/>
                  </a:lnTo>
                  <a:lnTo>
                    <a:pt x="249021" y="405891"/>
                  </a:lnTo>
                  <a:lnTo>
                    <a:pt x="249910" y="412102"/>
                  </a:lnTo>
                  <a:lnTo>
                    <a:pt x="251244" y="425399"/>
                  </a:lnTo>
                  <a:lnTo>
                    <a:pt x="252133" y="431596"/>
                  </a:lnTo>
                  <a:lnTo>
                    <a:pt x="252577" y="434251"/>
                  </a:lnTo>
                  <a:lnTo>
                    <a:pt x="253022" y="436029"/>
                  </a:lnTo>
                </a:path>
                <a:path w="859154" h="1968500">
                  <a:moveTo>
                    <a:pt x="261429" y="436029"/>
                  </a:moveTo>
                  <a:lnTo>
                    <a:pt x="261874" y="431596"/>
                  </a:lnTo>
                  <a:lnTo>
                    <a:pt x="262763" y="426275"/>
                  </a:lnTo>
                  <a:lnTo>
                    <a:pt x="264541" y="413435"/>
                  </a:lnTo>
                  <a:lnTo>
                    <a:pt x="264985" y="406780"/>
                  </a:lnTo>
                  <a:lnTo>
                    <a:pt x="265861" y="401027"/>
                  </a:lnTo>
                  <a:lnTo>
                    <a:pt x="266306" y="395262"/>
                  </a:lnTo>
                  <a:lnTo>
                    <a:pt x="267195" y="391274"/>
                  </a:lnTo>
                </a:path>
                <a:path w="859154" h="1968500">
                  <a:moveTo>
                    <a:pt x="242824" y="391274"/>
                  </a:moveTo>
                  <a:lnTo>
                    <a:pt x="241935" y="396151"/>
                  </a:lnTo>
                  <a:lnTo>
                    <a:pt x="241046" y="401916"/>
                  </a:lnTo>
                  <a:lnTo>
                    <a:pt x="239280" y="414756"/>
                  </a:lnTo>
                  <a:lnTo>
                    <a:pt x="238391" y="421411"/>
                  </a:lnTo>
                  <a:lnTo>
                    <a:pt x="237502" y="427608"/>
                  </a:lnTo>
                  <a:lnTo>
                    <a:pt x="237502" y="430275"/>
                  </a:lnTo>
                  <a:lnTo>
                    <a:pt x="237058" y="432485"/>
                  </a:lnTo>
                  <a:lnTo>
                    <a:pt x="236181" y="436029"/>
                  </a:lnTo>
                </a:path>
                <a:path w="859154" h="1968500">
                  <a:moveTo>
                    <a:pt x="235737" y="436029"/>
                  </a:moveTo>
                  <a:lnTo>
                    <a:pt x="235292" y="432485"/>
                  </a:lnTo>
                  <a:lnTo>
                    <a:pt x="234848" y="429831"/>
                  </a:lnTo>
                  <a:lnTo>
                    <a:pt x="234403" y="427164"/>
                  </a:lnTo>
                  <a:lnTo>
                    <a:pt x="233514" y="420966"/>
                  </a:lnTo>
                  <a:lnTo>
                    <a:pt x="232638" y="414756"/>
                  </a:lnTo>
                  <a:lnTo>
                    <a:pt x="231749" y="407669"/>
                  </a:lnTo>
                  <a:lnTo>
                    <a:pt x="230860" y="401472"/>
                  </a:lnTo>
                  <a:lnTo>
                    <a:pt x="229971" y="398360"/>
                  </a:lnTo>
                  <a:lnTo>
                    <a:pt x="229527" y="395706"/>
                  </a:lnTo>
                  <a:lnTo>
                    <a:pt x="228206" y="391274"/>
                  </a:lnTo>
                </a:path>
                <a:path w="859154" h="1968500">
                  <a:moveTo>
                    <a:pt x="305308" y="391274"/>
                  </a:moveTo>
                  <a:lnTo>
                    <a:pt x="304419" y="396151"/>
                  </a:lnTo>
                  <a:lnTo>
                    <a:pt x="303974" y="401916"/>
                  </a:lnTo>
                  <a:lnTo>
                    <a:pt x="302641" y="414312"/>
                  </a:lnTo>
                  <a:lnTo>
                    <a:pt x="301764" y="420522"/>
                  </a:lnTo>
                  <a:lnTo>
                    <a:pt x="301320" y="426719"/>
                  </a:lnTo>
                  <a:lnTo>
                    <a:pt x="300875" y="432041"/>
                  </a:lnTo>
                  <a:lnTo>
                    <a:pt x="300875" y="436029"/>
                  </a:lnTo>
                </a:path>
                <a:path w="859154" h="1968500">
                  <a:moveTo>
                    <a:pt x="303530" y="436029"/>
                  </a:moveTo>
                  <a:lnTo>
                    <a:pt x="304419" y="431596"/>
                  </a:lnTo>
                  <a:lnTo>
                    <a:pt x="304863" y="426275"/>
                  </a:lnTo>
                  <a:lnTo>
                    <a:pt x="306184" y="414756"/>
                  </a:lnTo>
                  <a:lnTo>
                    <a:pt x="307517" y="402793"/>
                  </a:lnTo>
                  <a:lnTo>
                    <a:pt x="307962" y="397484"/>
                  </a:lnTo>
                  <a:lnTo>
                    <a:pt x="308851" y="393052"/>
                  </a:lnTo>
                </a:path>
                <a:path w="859154" h="1968500">
                  <a:moveTo>
                    <a:pt x="298653" y="436029"/>
                  </a:moveTo>
                  <a:lnTo>
                    <a:pt x="297776" y="431596"/>
                  </a:lnTo>
                  <a:lnTo>
                    <a:pt x="297332" y="426275"/>
                  </a:lnTo>
                  <a:lnTo>
                    <a:pt x="295998" y="413867"/>
                  </a:lnTo>
                  <a:lnTo>
                    <a:pt x="294665" y="401916"/>
                  </a:lnTo>
                  <a:lnTo>
                    <a:pt x="293776" y="395706"/>
                  </a:lnTo>
                  <a:lnTo>
                    <a:pt x="293776" y="393496"/>
                  </a:lnTo>
                  <a:lnTo>
                    <a:pt x="293344" y="391274"/>
                  </a:lnTo>
                </a:path>
                <a:path w="859154" h="1968500">
                  <a:moveTo>
                    <a:pt x="284480" y="391274"/>
                  </a:moveTo>
                  <a:lnTo>
                    <a:pt x="284035" y="393496"/>
                  </a:lnTo>
                  <a:lnTo>
                    <a:pt x="283591" y="395706"/>
                  </a:lnTo>
                  <a:lnTo>
                    <a:pt x="282702" y="401916"/>
                  </a:lnTo>
                  <a:lnTo>
                    <a:pt x="281381" y="414756"/>
                  </a:lnTo>
                  <a:lnTo>
                    <a:pt x="280936" y="420966"/>
                  </a:lnTo>
                  <a:lnTo>
                    <a:pt x="280047" y="426719"/>
                  </a:lnTo>
                  <a:lnTo>
                    <a:pt x="279603" y="432041"/>
                  </a:lnTo>
                  <a:lnTo>
                    <a:pt x="279158" y="436029"/>
                  </a:lnTo>
                </a:path>
                <a:path w="859154" h="1968500">
                  <a:moveTo>
                    <a:pt x="277825" y="436029"/>
                  </a:moveTo>
                  <a:lnTo>
                    <a:pt x="277393" y="434251"/>
                  </a:lnTo>
                  <a:lnTo>
                    <a:pt x="276948" y="432041"/>
                  </a:lnTo>
                  <a:lnTo>
                    <a:pt x="276059" y="426275"/>
                  </a:lnTo>
                  <a:lnTo>
                    <a:pt x="275615" y="420522"/>
                  </a:lnTo>
                  <a:lnTo>
                    <a:pt x="274726" y="413867"/>
                  </a:lnTo>
                  <a:lnTo>
                    <a:pt x="272961" y="401472"/>
                  </a:lnTo>
                  <a:lnTo>
                    <a:pt x="272072" y="395706"/>
                  </a:lnTo>
                  <a:lnTo>
                    <a:pt x="270738" y="391274"/>
                  </a:lnTo>
                </a:path>
                <a:path w="859154" h="1968500">
                  <a:moveTo>
                    <a:pt x="282257" y="436029"/>
                  </a:moveTo>
                  <a:lnTo>
                    <a:pt x="286689" y="401027"/>
                  </a:lnTo>
                  <a:lnTo>
                    <a:pt x="287578" y="395706"/>
                  </a:lnTo>
                  <a:lnTo>
                    <a:pt x="288023" y="391274"/>
                  </a:lnTo>
                </a:path>
                <a:path w="859154" h="1968500">
                  <a:moveTo>
                    <a:pt x="289356" y="391274"/>
                  </a:moveTo>
                  <a:lnTo>
                    <a:pt x="289788" y="393052"/>
                  </a:lnTo>
                  <a:lnTo>
                    <a:pt x="290233" y="395262"/>
                  </a:lnTo>
                  <a:lnTo>
                    <a:pt x="290677" y="401027"/>
                  </a:lnTo>
                  <a:lnTo>
                    <a:pt x="292011" y="412991"/>
                  </a:lnTo>
                  <a:lnTo>
                    <a:pt x="293344" y="425843"/>
                  </a:lnTo>
                  <a:lnTo>
                    <a:pt x="294220" y="431596"/>
                  </a:lnTo>
                  <a:lnTo>
                    <a:pt x="294665" y="436029"/>
                  </a:lnTo>
                </a:path>
                <a:path w="859154" h="1968500">
                  <a:moveTo>
                    <a:pt x="225094" y="436029"/>
                  </a:moveTo>
                  <a:lnTo>
                    <a:pt x="224650" y="434695"/>
                  </a:lnTo>
                  <a:lnTo>
                    <a:pt x="224650" y="432485"/>
                  </a:lnTo>
                  <a:lnTo>
                    <a:pt x="224650" y="426719"/>
                  </a:lnTo>
                  <a:lnTo>
                    <a:pt x="224650" y="420522"/>
                  </a:lnTo>
                  <a:lnTo>
                    <a:pt x="224218" y="413867"/>
                  </a:lnTo>
                  <a:lnTo>
                    <a:pt x="224218" y="407225"/>
                  </a:lnTo>
                  <a:lnTo>
                    <a:pt x="223774" y="401027"/>
                  </a:lnTo>
                  <a:lnTo>
                    <a:pt x="223774" y="395262"/>
                  </a:lnTo>
                  <a:lnTo>
                    <a:pt x="223774" y="393052"/>
                  </a:lnTo>
                  <a:lnTo>
                    <a:pt x="223774" y="391274"/>
                  </a:lnTo>
                </a:path>
                <a:path w="859154" h="1968500">
                  <a:moveTo>
                    <a:pt x="216674" y="404126"/>
                  </a:moveTo>
                  <a:lnTo>
                    <a:pt x="217119" y="421855"/>
                  </a:lnTo>
                  <a:lnTo>
                    <a:pt x="217119" y="426275"/>
                  </a:lnTo>
                  <a:lnTo>
                    <a:pt x="217119" y="430275"/>
                  </a:lnTo>
                  <a:lnTo>
                    <a:pt x="217119" y="433374"/>
                  </a:lnTo>
                  <a:lnTo>
                    <a:pt x="217119" y="436029"/>
                  </a:lnTo>
                </a:path>
                <a:path w="859154" h="1968500">
                  <a:moveTo>
                    <a:pt x="219786" y="391274"/>
                  </a:moveTo>
                  <a:lnTo>
                    <a:pt x="219786" y="392607"/>
                  </a:lnTo>
                  <a:lnTo>
                    <a:pt x="220230" y="394817"/>
                  </a:lnTo>
                  <a:lnTo>
                    <a:pt x="220230" y="400583"/>
                  </a:lnTo>
                  <a:lnTo>
                    <a:pt x="220230" y="406780"/>
                  </a:lnTo>
                  <a:lnTo>
                    <a:pt x="220662" y="413435"/>
                  </a:lnTo>
                  <a:lnTo>
                    <a:pt x="220662" y="420522"/>
                  </a:lnTo>
                  <a:lnTo>
                    <a:pt x="220662" y="426719"/>
                  </a:lnTo>
                  <a:lnTo>
                    <a:pt x="221107" y="432485"/>
                  </a:lnTo>
                  <a:lnTo>
                    <a:pt x="221107" y="434695"/>
                  </a:lnTo>
                  <a:lnTo>
                    <a:pt x="221107" y="436029"/>
                  </a:lnTo>
                  <a:lnTo>
                    <a:pt x="221107" y="431596"/>
                  </a:lnTo>
                  <a:lnTo>
                    <a:pt x="220662" y="428942"/>
                  </a:lnTo>
                  <a:lnTo>
                    <a:pt x="220662" y="426275"/>
                  </a:lnTo>
                  <a:lnTo>
                    <a:pt x="220662" y="420077"/>
                  </a:lnTo>
                  <a:lnTo>
                    <a:pt x="220230" y="413435"/>
                  </a:lnTo>
                  <a:lnTo>
                    <a:pt x="220230" y="406780"/>
                  </a:lnTo>
                  <a:lnTo>
                    <a:pt x="220230" y="400583"/>
                  </a:lnTo>
                  <a:lnTo>
                    <a:pt x="220230" y="397484"/>
                  </a:lnTo>
                  <a:lnTo>
                    <a:pt x="219786" y="395262"/>
                  </a:lnTo>
                  <a:lnTo>
                    <a:pt x="219786" y="390829"/>
                  </a:lnTo>
                </a:path>
                <a:path w="859154" h="1968500">
                  <a:moveTo>
                    <a:pt x="95262" y="1001890"/>
                  </a:moveTo>
                  <a:lnTo>
                    <a:pt x="95262" y="1128179"/>
                  </a:lnTo>
                </a:path>
                <a:path w="859154" h="1968500">
                  <a:moveTo>
                    <a:pt x="95262" y="676643"/>
                  </a:moveTo>
                  <a:lnTo>
                    <a:pt x="95262" y="802932"/>
                  </a:lnTo>
                </a:path>
                <a:path w="859154" h="1968500">
                  <a:moveTo>
                    <a:pt x="95262" y="949159"/>
                  </a:moveTo>
                  <a:lnTo>
                    <a:pt x="95262" y="955357"/>
                  </a:lnTo>
                </a:path>
                <a:path w="859154" h="1968500">
                  <a:moveTo>
                    <a:pt x="95262" y="923899"/>
                  </a:moveTo>
                  <a:lnTo>
                    <a:pt x="95262" y="929665"/>
                  </a:lnTo>
                </a:path>
                <a:path w="859154" h="1968500">
                  <a:moveTo>
                    <a:pt x="95262" y="986828"/>
                  </a:moveTo>
                  <a:lnTo>
                    <a:pt x="95262" y="993025"/>
                  </a:lnTo>
                </a:path>
                <a:path w="859154" h="1968500">
                  <a:moveTo>
                    <a:pt x="95262" y="961123"/>
                  </a:moveTo>
                  <a:lnTo>
                    <a:pt x="95262" y="967320"/>
                  </a:lnTo>
                </a:path>
                <a:path w="859154" h="1968500">
                  <a:moveTo>
                    <a:pt x="95262" y="823315"/>
                  </a:moveTo>
                  <a:lnTo>
                    <a:pt x="95262" y="829957"/>
                  </a:lnTo>
                </a:path>
                <a:path w="859154" h="1968500">
                  <a:moveTo>
                    <a:pt x="95262" y="848575"/>
                  </a:moveTo>
                  <a:lnTo>
                    <a:pt x="95262" y="855217"/>
                  </a:lnTo>
                </a:path>
                <a:path w="859154" h="1968500">
                  <a:moveTo>
                    <a:pt x="95262" y="911491"/>
                  </a:moveTo>
                  <a:lnTo>
                    <a:pt x="95262" y="917701"/>
                  </a:lnTo>
                </a:path>
                <a:path w="859154" h="1968500">
                  <a:moveTo>
                    <a:pt x="95262" y="886244"/>
                  </a:moveTo>
                  <a:lnTo>
                    <a:pt x="95262" y="892441"/>
                  </a:lnTo>
                </a:path>
                <a:path w="859154" h="1968500">
                  <a:moveTo>
                    <a:pt x="15062" y="1390942"/>
                  </a:moveTo>
                  <a:lnTo>
                    <a:pt x="12852" y="1393164"/>
                  </a:lnTo>
                  <a:lnTo>
                    <a:pt x="12852" y="1429943"/>
                  </a:lnTo>
                  <a:lnTo>
                    <a:pt x="15062" y="1432153"/>
                  </a:lnTo>
                </a:path>
                <a:path w="859154" h="1968500">
                  <a:moveTo>
                    <a:pt x="136474" y="398805"/>
                  </a:moveTo>
                  <a:lnTo>
                    <a:pt x="136474" y="428497"/>
                  </a:lnTo>
                </a:path>
                <a:path w="859154" h="1968500">
                  <a:moveTo>
                    <a:pt x="229971" y="436029"/>
                  </a:moveTo>
                  <a:lnTo>
                    <a:pt x="231305" y="434695"/>
                  </a:lnTo>
                </a:path>
                <a:path w="859154" h="1968500">
                  <a:moveTo>
                    <a:pt x="231305" y="392607"/>
                  </a:moveTo>
                  <a:lnTo>
                    <a:pt x="229971" y="391274"/>
                  </a:lnTo>
                </a:path>
                <a:path w="859154" h="1968500">
                  <a:moveTo>
                    <a:pt x="99250" y="0"/>
                  </a:moveTo>
                  <a:lnTo>
                    <a:pt x="117856" y="0"/>
                  </a:lnTo>
                  <a:lnTo>
                    <a:pt x="117856" y="3987"/>
                  </a:lnTo>
                  <a:lnTo>
                    <a:pt x="99250" y="3987"/>
                  </a:lnTo>
                  <a:lnTo>
                    <a:pt x="99250" y="0"/>
                  </a:lnTo>
                  <a:close/>
                </a:path>
                <a:path w="859154" h="1968500">
                  <a:moveTo>
                    <a:pt x="99250" y="3987"/>
                  </a:moveTo>
                  <a:lnTo>
                    <a:pt x="99250" y="1800834"/>
                  </a:lnTo>
                  <a:lnTo>
                    <a:pt x="117868" y="1800834"/>
                  </a:lnTo>
                  <a:lnTo>
                    <a:pt x="117868" y="3987"/>
                  </a:lnTo>
                </a:path>
                <a:path w="859154" h="1968500">
                  <a:moveTo>
                    <a:pt x="117868" y="1800834"/>
                  </a:moveTo>
                  <a:lnTo>
                    <a:pt x="117868" y="1804822"/>
                  </a:lnTo>
                  <a:lnTo>
                    <a:pt x="99250" y="1804822"/>
                  </a:lnTo>
                  <a:lnTo>
                    <a:pt x="99250" y="1800834"/>
                  </a:lnTo>
                </a:path>
                <a:path w="859154" h="1968500">
                  <a:moveTo>
                    <a:pt x="117868" y="445782"/>
                  </a:moveTo>
                  <a:lnTo>
                    <a:pt x="118757" y="445782"/>
                  </a:lnTo>
                </a:path>
                <a:path w="859154" h="1968500">
                  <a:moveTo>
                    <a:pt x="118757" y="381520"/>
                  </a:moveTo>
                  <a:lnTo>
                    <a:pt x="117868" y="381520"/>
                  </a:lnTo>
                </a:path>
                <a:path w="859154" h="1968500">
                  <a:moveTo>
                    <a:pt x="117868" y="486549"/>
                  </a:moveTo>
                  <a:lnTo>
                    <a:pt x="118757" y="486549"/>
                  </a:lnTo>
                </a:path>
                <a:path w="859154" h="1968500">
                  <a:moveTo>
                    <a:pt x="118757" y="340753"/>
                  </a:moveTo>
                  <a:lnTo>
                    <a:pt x="117868" y="340753"/>
                  </a:lnTo>
                </a:path>
                <a:path w="859154" h="1968500">
                  <a:moveTo>
                    <a:pt x="117868" y="338543"/>
                  </a:moveTo>
                  <a:lnTo>
                    <a:pt x="118757" y="338543"/>
                  </a:lnTo>
                </a:path>
                <a:path w="859154" h="1968500">
                  <a:moveTo>
                    <a:pt x="118757" y="488759"/>
                  </a:moveTo>
                  <a:lnTo>
                    <a:pt x="117868" y="488759"/>
                  </a:lnTo>
                </a:path>
                <a:path w="859154" h="1968500">
                  <a:moveTo>
                    <a:pt x="99250" y="488759"/>
                  </a:moveTo>
                  <a:lnTo>
                    <a:pt x="73113" y="488759"/>
                  </a:lnTo>
                  <a:lnTo>
                    <a:pt x="71335" y="486549"/>
                  </a:lnTo>
                  <a:lnTo>
                    <a:pt x="99250" y="486549"/>
                  </a:lnTo>
                </a:path>
                <a:path w="859154" h="1968500">
                  <a:moveTo>
                    <a:pt x="71335" y="486549"/>
                  </a:moveTo>
                  <a:lnTo>
                    <a:pt x="71335" y="340753"/>
                  </a:lnTo>
                  <a:lnTo>
                    <a:pt x="99250" y="340753"/>
                  </a:lnTo>
                </a:path>
                <a:path w="859154" h="1968500">
                  <a:moveTo>
                    <a:pt x="73113" y="338543"/>
                  </a:moveTo>
                  <a:lnTo>
                    <a:pt x="4432" y="338543"/>
                  </a:lnTo>
                  <a:lnTo>
                    <a:pt x="2654" y="340753"/>
                  </a:lnTo>
                  <a:lnTo>
                    <a:pt x="71335" y="340753"/>
                  </a:lnTo>
                  <a:lnTo>
                    <a:pt x="73113" y="338543"/>
                  </a:lnTo>
                  <a:lnTo>
                    <a:pt x="99250" y="338543"/>
                  </a:lnTo>
                </a:path>
                <a:path w="859154" h="1968500">
                  <a:moveTo>
                    <a:pt x="73113" y="488759"/>
                  </a:moveTo>
                  <a:lnTo>
                    <a:pt x="4432" y="488759"/>
                  </a:lnTo>
                  <a:lnTo>
                    <a:pt x="2654" y="486549"/>
                  </a:lnTo>
                  <a:lnTo>
                    <a:pt x="71335" y="486549"/>
                  </a:lnTo>
                </a:path>
                <a:path w="859154" h="1968500">
                  <a:moveTo>
                    <a:pt x="0" y="340753"/>
                  </a:moveTo>
                  <a:lnTo>
                    <a:pt x="2654" y="340753"/>
                  </a:lnTo>
                  <a:lnTo>
                    <a:pt x="2654" y="486549"/>
                  </a:lnTo>
                </a:path>
                <a:path w="859154" h="1968500">
                  <a:moveTo>
                    <a:pt x="2654" y="338543"/>
                  </a:moveTo>
                  <a:lnTo>
                    <a:pt x="4432" y="338543"/>
                  </a:lnTo>
                </a:path>
                <a:path w="859154" h="1968500">
                  <a:moveTo>
                    <a:pt x="0" y="486549"/>
                  </a:moveTo>
                  <a:lnTo>
                    <a:pt x="2654" y="486549"/>
                  </a:lnTo>
                </a:path>
                <a:path w="859154" h="1968500">
                  <a:moveTo>
                    <a:pt x="4432" y="488759"/>
                  </a:moveTo>
                  <a:lnTo>
                    <a:pt x="2654" y="488759"/>
                  </a:lnTo>
                </a:path>
                <a:path w="859154" h="1968500">
                  <a:moveTo>
                    <a:pt x="818438" y="1958136"/>
                  </a:moveTo>
                  <a:lnTo>
                    <a:pt x="804697" y="1958136"/>
                  </a:lnTo>
                  <a:lnTo>
                    <a:pt x="804697" y="1955927"/>
                  </a:lnTo>
                  <a:lnTo>
                    <a:pt x="818438" y="1955927"/>
                  </a:lnTo>
                  <a:lnTo>
                    <a:pt x="818438" y="1958136"/>
                  </a:lnTo>
                  <a:close/>
                </a:path>
                <a:path w="859154" h="1968500">
                  <a:moveTo>
                    <a:pt x="789635" y="1937753"/>
                  </a:moveTo>
                  <a:lnTo>
                    <a:pt x="789190" y="1937753"/>
                  </a:lnTo>
                </a:path>
                <a:path w="859154" h="1968500">
                  <a:moveTo>
                    <a:pt x="804697" y="1955927"/>
                  </a:moveTo>
                  <a:lnTo>
                    <a:pt x="804697" y="1923580"/>
                  </a:lnTo>
                </a:path>
                <a:path w="859154" h="1968500">
                  <a:moveTo>
                    <a:pt x="833501" y="1937753"/>
                  </a:moveTo>
                  <a:lnTo>
                    <a:pt x="834390" y="1937753"/>
                  </a:lnTo>
                  <a:lnTo>
                    <a:pt x="834390" y="1904517"/>
                  </a:lnTo>
                  <a:lnTo>
                    <a:pt x="789190" y="1904517"/>
                  </a:lnTo>
                  <a:lnTo>
                    <a:pt x="789190" y="1937753"/>
                  </a:lnTo>
                </a:path>
                <a:path w="859154" h="1968500">
                  <a:moveTo>
                    <a:pt x="789635" y="1923580"/>
                  </a:moveTo>
                  <a:lnTo>
                    <a:pt x="789635" y="1937753"/>
                  </a:lnTo>
                </a:path>
                <a:path w="859154" h="1968500">
                  <a:moveTo>
                    <a:pt x="833501" y="1937753"/>
                  </a:moveTo>
                  <a:lnTo>
                    <a:pt x="833501" y="1923580"/>
                  </a:lnTo>
                  <a:lnTo>
                    <a:pt x="818438" y="1923580"/>
                  </a:lnTo>
                  <a:lnTo>
                    <a:pt x="818438" y="1955927"/>
                  </a:lnTo>
                </a:path>
                <a:path w="859154" h="1968500">
                  <a:moveTo>
                    <a:pt x="804697" y="1923580"/>
                  </a:moveTo>
                  <a:lnTo>
                    <a:pt x="789635" y="1923580"/>
                  </a:lnTo>
                </a:path>
                <a:path w="859154" h="1968500">
                  <a:moveTo>
                    <a:pt x="789635" y="1937753"/>
                  </a:moveTo>
                  <a:lnTo>
                    <a:pt x="798055" y="1937753"/>
                  </a:lnTo>
                  <a:lnTo>
                    <a:pt x="798055" y="1963013"/>
                  </a:lnTo>
                  <a:lnTo>
                    <a:pt x="825080" y="1963013"/>
                  </a:lnTo>
                  <a:lnTo>
                    <a:pt x="825080" y="1937753"/>
                  </a:lnTo>
                  <a:lnTo>
                    <a:pt x="833501" y="1937753"/>
                  </a:lnTo>
                </a:path>
                <a:path w="859154" h="1968500">
                  <a:moveTo>
                    <a:pt x="784758" y="1945728"/>
                  </a:moveTo>
                  <a:lnTo>
                    <a:pt x="779881" y="1945728"/>
                  </a:lnTo>
                  <a:lnTo>
                    <a:pt x="779881" y="1968334"/>
                  </a:lnTo>
                  <a:lnTo>
                    <a:pt x="772350" y="1968334"/>
                  </a:lnTo>
                  <a:lnTo>
                    <a:pt x="772350" y="1904517"/>
                  </a:lnTo>
                </a:path>
                <a:path w="859154" h="1968500">
                  <a:moveTo>
                    <a:pt x="851230" y="1904517"/>
                  </a:moveTo>
                  <a:lnTo>
                    <a:pt x="851230" y="1968334"/>
                  </a:lnTo>
                  <a:lnTo>
                    <a:pt x="845019" y="1968334"/>
                  </a:lnTo>
                  <a:lnTo>
                    <a:pt x="845019" y="1945728"/>
                  </a:lnTo>
                  <a:lnTo>
                    <a:pt x="839698" y="1945728"/>
                  </a:lnTo>
                  <a:lnTo>
                    <a:pt x="839698" y="1968334"/>
                  </a:lnTo>
                  <a:lnTo>
                    <a:pt x="829957" y="1968334"/>
                  </a:lnTo>
                  <a:lnTo>
                    <a:pt x="829957" y="1945728"/>
                  </a:lnTo>
                  <a:lnTo>
                    <a:pt x="825080" y="1945728"/>
                  </a:lnTo>
                </a:path>
                <a:path w="859154" h="1968500">
                  <a:moveTo>
                    <a:pt x="824636" y="1963013"/>
                  </a:moveTo>
                  <a:lnTo>
                    <a:pt x="824636" y="1968334"/>
                  </a:lnTo>
                  <a:lnTo>
                    <a:pt x="814882" y="1968334"/>
                  </a:lnTo>
                  <a:lnTo>
                    <a:pt x="814882" y="1963013"/>
                  </a:lnTo>
                </a:path>
                <a:path w="859154" h="1968500">
                  <a:moveTo>
                    <a:pt x="809574" y="1963013"/>
                  </a:moveTo>
                  <a:lnTo>
                    <a:pt x="809574" y="1968334"/>
                  </a:lnTo>
                  <a:lnTo>
                    <a:pt x="799820" y="1968334"/>
                  </a:lnTo>
                  <a:lnTo>
                    <a:pt x="799820" y="1963013"/>
                  </a:lnTo>
                </a:path>
                <a:path w="859154" h="1968500">
                  <a:moveTo>
                    <a:pt x="798055" y="1945728"/>
                  </a:moveTo>
                  <a:lnTo>
                    <a:pt x="794499" y="1945728"/>
                  </a:lnTo>
                  <a:lnTo>
                    <a:pt x="794499" y="1968334"/>
                  </a:lnTo>
                  <a:lnTo>
                    <a:pt x="784758" y="1968334"/>
                  </a:lnTo>
                  <a:lnTo>
                    <a:pt x="784758" y="1945728"/>
                  </a:lnTo>
                </a:path>
                <a:path w="859154" h="1968500">
                  <a:moveTo>
                    <a:pt x="851230" y="1904517"/>
                  </a:moveTo>
                  <a:lnTo>
                    <a:pt x="834390" y="1904517"/>
                  </a:lnTo>
                </a:path>
                <a:path w="859154" h="1968500">
                  <a:moveTo>
                    <a:pt x="789190" y="1904517"/>
                  </a:moveTo>
                  <a:lnTo>
                    <a:pt x="772350" y="1904517"/>
                  </a:lnTo>
                </a:path>
                <a:path w="859154" h="1968500">
                  <a:moveTo>
                    <a:pt x="772350" y="1904517"/>
                  </a:moveTo>
                  <a:lnTo>
                    <a:pt x="764819" y="1904517"/>
                  </a:lnTo>
                  <a:lnTo>
                    <a:pt x="764819" y="1948383"/>
                  </a:lnTo>
                  <a:lnTo>
                    <a:pt x="772350" y="1948383"/>
                  </a:lnTo>
                </a:path>
                <a:path w="859154" h="1968500">
                  <a:moveTo>
                    <a:pt x="851230" y="1948383"/>
                  </a:moveTo>
                  <a:lnTo>
                    <a:pt x="858761" y="1948383"/>
                  </a:lnTo>
                  <a:lnTo>
                    <a:pt x="858761" y="1904517"/>
                  </a:lnTo>
                  <a:lnTo>
                    <a:pt x="851230" y="1904517"/>
                  </a:lnTo>
                </a:path>
                <a:path w="859154" h="1968500">
                  <a:moveTo>
                    <a:pt x="824636" y="1968334"/>
                  </a:moveTo>
                  <a:lnTo>
                    <a:pt x="829957" y="1968334"/>
                  </a:lnTo>
                </a:path>
                <a:path w="859154" h="1968500">
                  <a:moveTo>
                    <a:pt x="809574" y="1968334"/>
                  </a:moveTo>
                  <a:lnTo>
                    <a:pt x="814882" y="1968334"/>
                  </a:lnTo>
                </a:path>
                <a:path w="859154" h="1968500">
                  <a:moveTo>
                    <a:pt x="779881" y="1968334"/>
                  </a:moveTo>
                  <a:lnTo>
                    <a:pt x="784758" y="1968334"/>
                  </a:lnTo>
                </a:path>
                <a:path w="859154" h="1968500">
                  <a:moveTo>
                    <a:pt x="794499" y="1968334"/>
                  </a:moveTo>
                  <a:lnTo>
                    <a:pt x="799820" y="1968334"/>
                  </a:lnTo>
                </a:path>
                <a:path w="859154" h="1968500">
                  <a:moveTo>
                    <a:pt x="839698" y="1968334"/>
                  </a:moveTo>
                  <a:lnTo>
                    <a:pt x="845019" y="1968334"/>
                  </a:lnTo>
                </a:path>
                <a:path w="859154" h="1968500">
                  <a:moveTo>
                    <a:pt x="238391" y="522439"/>
                  </a:moveTo>
                  <a:lnTo>
                    <a:pt x="239725" y="522439"/>
                  </a:lnTo>
                  <a:lnTo>
                    <a:pt x="238836" y="518007"/>
                  </a:lnTo>
                  <a:lnTo>
                    <a:pt x="236626" y="514464"/>
                  </a:lnTo>
                  <a:lnTo>
                    <a:pt x="232638" y="511797"/>
                  </a:lnTo>
                  <a:lnTo>
                    <a:pt x="228638" y="510920"/>
                  </a:lnTo>
                  <a:lnTo>
                    <a:pt x="224218" y="511797"/>
                  </a:lnTo>
                  <a:lnTo>
                    <a:pt x="220662" y="514464"/>
                  </a:lnTo>
                  <a:lnTo>
                    <a:pt x="218008" y="518007"/>
                  </a:lnTo>
                  <a:lnTo>
                    <a:pt x="217119" y="522439"/>
                  </a:lnTo>
                  <a:lnTo>
                    <a:pt x="218452" y="522439"/>
                  </a:lnTo>
                  <a:lnTo>
                    <a:pt x="218452" y="525983"/>
                  </a:lnTo>
                  <a:lnTo>
                    <a:pt x="219341" y="529970"/>
                  </a:lnTo>
                  <a:lnTo>
                    <a:pt x="221551" y="533069"/>
                  </a:lnTo>
                  <a:lnTo>
                    <a:pt x="224650" y="535292"/>
                  </a:lnTo>
                  <a:lnTo>
                    <a:pt x="228638" y="535736"/>
                  </a:lnTo>
                  <a:lnTo>
                    <a:pt x="232194" y="535292"/>
                  </a:lnTo>
                  <a:lnTo>
                    <a:pt x="235292" y="533069"/>
                  </a:lnTo>
                  <a:lnTo>
                    <a:pt x="237502" y="529970"/>
                  </a:lnTo>
                  <a:lnTo>
                    <a:pt x="238391" y="525983"/>
                  </a:lnTo>
                  <a:lnTo>
                    <a:pt x="238391" y="522439"/>
                  </a:lnTo>
                  <a:lnTo>
                    <a:pt x="237502" y="518452"/>
                  </a:lnTo>
                  <a:lnTo>
                    <a:pt x="235292" y="515353"/>
                  </a:lnTo>
                  <a:lnTo>
                    <a:pt x="232194" y="513130"/>
                  </a:lnTo>
                  <a:lnTo>
                    <a:pt x="228638" y="512686"/>
                  </a:lnTo>
                  <a:lnTo>
                    <a:pt x="224650" y="513130"/>
                  </a:lnTo>
                  <a:lnTo>
                    <a:pt x="221551" y="515353"/>
                  </a:lnTo>
                  <a:lnTo>
                    <a:pt x="219341" y="518452"/>
                  </a:lnTo>
                  <a:lnTo>
                    <a:pt x="218452" y="522439"/>
                  </a:lnTo>
                </a:path>
                <a:path w="859154" h="1968500">
                  <a:moveTo>
                    <a:pt x="217119" y="522439"/>
                  </a:moveTo>
                  <a:lnTo>
                    <a:pt x="217119" y="525983"/>
                  </a:lnTo>
                  <a:lnTo>
                    <a:pt x="218452" y="525983"/>
                  </a:lnTo>
                </a:path>
                <a:path w="859154" h="1968500">
                  <a:moveTo>
                    <a:pt x="239725" y="522439"/>
                  </a:moveTo>
                  <a:lnTo>
                    <a:pt x="239725" y="525983"/>
                  </a:lnTo>
                  <a:lnTo>
                    <a:pt x="238391" y="525983"/>
                  </a:lnTo>
                </a:path>
                <a:path w="859154" h="1968500">
                  <a:moveTo>
                    <a:pt x="217119" y="525983"/>
                  </a:moveTo>
                  <a:lnTo>
                    <a:pt x="218008" y="530415"/>
                  </a:lnTo>
                  <a:lnTo>
                    <a:pt x="220662" y="533958"/>
                  </a:lnTo>
                  <a:lnTo>
                    <a:pt x="224218" y="536613"/>
                  </a:lnTo>
                  <a:lnTo>
                    <a:pt x="228638" y="537502"/>
                  </a:lnTo>
                  <a:lnTo>
                    <a:pt x="232638" y="536613"/>
                  </a:lnTo>
                  <a:lnTo>
                    <a:pt x="236626" y="533958"/>
                  </a:lnTo>
                  <a:lnTo>
                    <a:pt x="238836" y="530415"/>
                  </a:lnTo>
                  <a:lnTo>
                    <a:pt x="239725" y="525983"/>
                  </a:lnTo>
                </a:path>
                <a:path w="859154" h="1968500">
                  <a:moveTo>
                    <a:pt x="217119" y="616381"/>
                  </a:moveTo>
                  <a:lnTo>
                    <a:pt x="218452" y="616381"/>
                  </a:lnTo>
                  <a:lnTo>
                    <a:pt x="218452" y="619925"/>
                  </a:lnTo>
                  <a:lnTo>
                    <a:pt x="217119" y="619925"/>
                  </a:lnTo>
                  <a:lnTo>
                    <a:pt x="217119" y="616381"/>
                  </a:lnTo>
                  <a:close/>
                </a:path>
                <a:path w="859154" h="1968500">
                  <a:moveTo>
                    <a:pt x="217119" y="619925"/>
                  </a:moveTo>
                  <a:lnTo>
                    <a:pt x="218008" y="624357"/>
                  </a:lnTo>
                  <a:lnTo>
                    <a:pt x="220662" y="627900"/>
                  </a:lnTo>
                  <a:lnTo>
                    <a:pt x="224218" y="630554"/>
                  </a:lnTo>
                  <a:lnTo>
                    <a:pt x="228638" y="631443"/>
                  </a:lnTo>
                  <a:lnTo>
                    <a:pt x="232638" y="630554"/>
                  </a:lnTo>
                  <a:lnTo>
                    <a:pt x="236626" y="627900"/>
                  </a:lnTo>
                  <a:lnTo>
                    <a:pt x="238836" y="624357"/>
                  </a:lnTo>
                  <a:lnTo>
                    <a:pt x="239725" y="619925"/>
                  </a:lnTo>
                </a:path>
                <a:path w="859154" h="1968500">
                  <a:moveTo>
                    <a:pt x="218452" y="619925"/>
                  </a:moveTo>
                  <a:lnTo>
                    <a:pt x="219341" y="623912"/>
                  </a:lnTo>
                  <a:lnTo>
                    <a:pt x="221551" y="627011"/>
                  </a:lnTo>
                  <a:lnTo>
                    <a:pt x="224650" y="629234"/>
                  </a:lnTo>
                  <a:lnTo>
                    <a:pt x="228638" y="630110"/>
                  </a:lnTo>
                  <a:lnTo>
                    <a:pt x="232194" y="629234"/>
                  </a:lnTo>
                  <a:lnTo>
                    <a:pt x="235292" y="627011"/>
                  </a:lnTo>
                  <a:lnTo>
                    <a:pt x="237502" y="623912"/>
                  </a:lnTo>
                  <a:lnTo>
                    <a:pt x="238391" y="619925"/>
                  </a:lnTo>
                  <a:lnTo>
                    <a:pt x="239725" y="619925"/>
                  </a:lnTo>
                </a:path>
                <a:path w="859154" h="1968500">
                  <a:moveTo>
                    <a:pt x="238391" y="619925"/>
                  </a:moveTo>
                  <a:lnTo>
                    <a:pt x="238391" y="616381"/>
                  </a:lnTo>
                  <a:lnTo>
                    <a:pt x="239725" y="616381"/>
                  </a:lnTo>
                  <a:lnTo>
                    <a:pt x="239725" y="619925"/>
                  </a:lnTo>
                </a:path>
                <a:path w="859154" h="1968500">
                  <a:moveTo>
                    <a:pt x="238391" y="616381"/>
                  </a:moveTo>
                  <a:lnTo>
                    <a:pt x="237502" y="612838"/>
                  </a:lnTo>
                  <a:lnTo>
                    <a:pt x="235292" y="609282"/>
                  </a:lnTo>
                  <a:lnTo>
                    <a:pt x="232194" y="607517"/>
                  </a:lnTo>
                  <a:lnTo>
                    <a:pt x="228638" y="606628"/>
                  </a:lnTo>
                  <a:lnTo>
                    <a:pt x="224650" y="607517"/>
                  </a:lnTo>
                  <a:lnTo>
                    <a:pt x="221551" y="609282"/>
                  </a:lnTo>
                  <a:lnTo>
                    <a:pt x="219341" y="612838"/>
                  </a:lnTo>
                  <a:lnTo>
                    <a:pt x="218452" y="616381"/>
                  </a:lnTo>
                </a:path>
                <a:path w="859154" h="1968500">
                  <a:moveTo>
                    <a:pt x="239725" y="616381"/>
                  </a:moveTo>
                  <a:lnTo>
                    <a:pt x="238836" y="611949"/>
                  </a:lnTo>
                  <a:lnTo>
                    <a:pt x="236626" y="608406"/>
                  </a:lnTo>
                  <a:lnTo>
                    <a:pt x="232638" y="605739"/>
                  </a:lnTo>
                  <a:lnTo>
                    <a:pt x="228638" y="605294"/>
                  </a:lnTo>
                  <a:lnTo>
                    <a:pt x="224218" y="605739"/>
                  </a:lnTo>
                  <a:lnTo>
                    <a:pt x="220662" y="608406"/>
                  </a:lnTo>
                  <a:lnTo>
                    <a:pt x="218008" y="611949"/>
                  </a:lnTo>
                  <a:lnTo>
                    <a:pt x="217119" y="616381"/>
                  </a:lnTo>
                </a:path>
                <a:path w="859154" h="1968500">
                  <a:moveTo>
                    <a:pt x="228638" y="631443"/>
                  </a:moveTo>
                  <a:lnTo>
                    <a:pt x="222885" y="631443"/>
                  </a:lnTo>
                  <a:lnTo>
                    <a:pt x="222885" y="630110"/>
                  </a:lnTo>
                </a:path>
                <a:path w="859154" h="1968500">
                  <a:moveTo>
                    <a:pt x="228638" y="510920"/>
                  </a:moveTo>
                  <a:lnTo>
                    <a:pt x="230416" y="510920"/>
                  </a:lnTo>
                </a:path>
                <a:path w="859154" h="1968500">
                  <a:moveTo>
                    <a:pt x="233959" y="630110"/>
                  </a:moveTo>
                  <a:lnTo>
                    <a:pt x="233959" y="631443"/>
                  </a:lnTo>
                  <a:lnTo>
                    <a:pt x="228638" y="631443"/>
                  </a:lnTo>
                </a:path>
                <a:path w="859154" h="1968500">
                  <a:moveTo>
                    <a:pt x="216242" y="630110"/>
                  </a:moveTo>
                  <a:lnTo>
                    <a:pt x="222885" y="630110"/>
                  </a:lnTo>
                </a:path>
                <a:path w="859154" h="1968500">
                  <a:moveTo>
                    <a:pt x="222885" y="631443"/>
                  </a:moveTo>
                  <a:lnTo>
                    <a:pt x="216242" y="631443"/>
                  </a:lnTo>
                </a:path>
                <a:path w="859154" h="1968500">
                  <a:moveTo>
                    <a:pt x="233959" y="630110"/>
                  </a:moveTo>
                  <a:lnTo>
                    <a:pt x="240614" y="630110"/>
                  </a:lnTo>
                </a:path>
                <a:path w="859154" h="1968500">
                  <a:moveTo>
                    <a:pt x="240614" y="631443"/>
                  </a:moveTo>
                  <a:lnTo>
                    <a:pt x="233959" y="631443"/>
                  </a:lnTo>
                </a:path>
                <a:path w="859154" h="1968500">
                  <a:moveTo>
                    <a:pt x="759498" y="902195"/>
                  </a:moveTo>
                  <a:lnTo>
                    <a:pt x="758609" y="897762"/>
                  </a:lnTo>
                  <a:lnTo>
                    <a:pt x="756399" y="894206"/>
                  </a:lnTo>
                  <a:lnTo>
                    <a:pt x="752411" y="891552"/>
                  </a:lnTo>
                  <a:lnTo>
                    <a:pt x="747979" y="890663"/>
                  </a:lnTo>
                  <a:lnTo>
                    <a:pt x="743546" y="891552"/>
                  </a:lnTo>
                  <a:lnTo>
                    <a:pt x="739559" y="894206"/>
                  </a:lnTo>
                  <a:lnTo>
                    <a:pt x="737349" y="897762"/>
                  </a:lnTo>
                  <a:lnTo>
                    <a:pt x="736460" y="902195"/>
                  </a:lnTo>
                  <a:lnTo>
                    <a:pt x="737349" y="907059"/>
                  </a:lnTo>
                  <a:lnTo>
                    <a:pt x="739559" y="910615"/>
                  </a:lnTo>
                  <a:lnTo>
                    <a:pt x="743546" y="913269"/>
                  </a:lnTo>
                  <a:lnTo>
                    <a:pt x="747979" y="914158"/>
                  </a:lnTo>
                  <a:lnTo>
                    <a:pt x="752411" y="913269"/>
                  </a:lnTo>
                  <a:lnTo>
                    <a:pt x="756399" y="910615"/>
                  </a:lnTo>
                  <a:lnTo>
                    <a:pt x="758609" y="907059"/>
                  </a:lnTo>
                  <a:lnTo>
                    <a:pt x="759498" y="902195"/>
                  </a:lnTo>
                </a:path>
                <a:path w="859154" h="1968500">
                  <a:moveTo>
                    <a:pt x="761276" y="902195"/>
                  </a:moveTo>
                  <a:lnTo>
                    <a:pt x="747979" y="889342"/>
                  </a:lnTo>
                  <a:lnTo>
                    <a:pt x="743991" y="889787"/>
                  </a:lnTo>
                  <a:lnTo>
                    <a:pt x="740448" y="891552"/>
                  </a:lnTo>
                  <a:lnTo>
                    <a:pt x="737349" y="894651"/>
                  </a:lnTo>
                  <a:lnTo>
                    <a:pt x="735571" y="898207"/>
                  </a:lnTo>
                  <a:lnTo>
                    <a:pt x="734682" y="902195"/>
                  </a:lnTo>
                  <a:lnTo>
                    <a:pt x="735571" y="906627"/>
                  </a:lnTo>
                  <a:lnTo>
                    <a:pt x="737349" y="910170"/>
                  </a:lnTo>
                  <a:lnTo>
                    <a:pt x="740448" y="913269"/>
                  </a:lnTo>
                  <a:lnTo>
                    <a:pt x="743991" y="915034"/>
                  </a:lnTo>
                  <a:lnTo>
                    <a:pt x="747979" y="915479"/>
                  </a:lnTo>
                  <a:lnTo>
                    <a:pt x="751967" y="915034"/>
                  </a:lnTo>
                  <a:lnTo>
                    <a:pt x="755510" y="913269"/>
                  </a:lnTo>
                  <a:lnTo>
                    <a:pt x="758609" y="910170"/>
                  </a:lnTo>
                  <a:lnTo>
                    <a:pt x="760387" y="906627"/>
                  </a:lnTo>
                  <a:lnTo>
                    <a:pt x="761276" y="902195"/>
                  </a:lnTo>
                </a:path>
                <a:path w="859154" h="1968500">
                  <a:moveTo>
                    <a:pt x="737781" y="888453"/>
                  </a:moveTo>
                  <a:lnTo>
                    <a:pt x="733793" y="892441"/>
                  </a:lnTo>
                  <a:lnTo>
                    <a:pt x="731583" y="897318"/>
                  </a:lnTo>
                  <a:lnTo>
                    <a:pt x="730694" y="902195"/>
                  </a:lnTo>
                  <a:lnTo>
                    <a:pt x="731583" y="907503"/>
                  </a:lnTo>
                  <a:lnTo>
                    <a:pt x="733793" y="912380"/>
                  </a:lnTo>
                  <a:lnTo>
                    <a:pt x="737781" y="916368"/>
                  </a:lnTo>
                </a:path>
                <a:path w="859154" h="1968500">
                  <a:moveTo>
                    <a:pt x="735126" y="888453"/>
                  </a:moveTo>
                  <a:lnTo>
                    <a:pt x="732028" y="892441"/>
                  </a:lnTo>
                  <a:lnTo>
                    <a:pt x="729805" y="897318"/>
                  </a:lnTo>
                  <a:lnTo>
                    <a:pt x="729361" y="902195"/>
                  </a:lnTo>
                  <a:lnTo>
                    <a:pt x="729805" y="907503"/>
                  </a:lnTo>
                  <a:lnTo>
                    <a:pt x="732028" y="912380"/>
                  </a:lnTo>
                  <a:lnTo>
                    <a:pt x="735126" y="916368"/>
                  </a:lnTo>
                </a:path>
                <a:path w="859154" h="1968500">
                  <a:moveTo>
                    <a:pt x="733793" y="888453"/>
                  </a:moveTo>
                  <a:lnTo>
                    <a:pt x="730694" y="892441"/>
                  </a:lnTo>
                  <a:lnTo>
                    <a:pt x="728929" y="897318"/>
                  </a:lnTo>
                  <a:lnTo>
                    <a:pt x="728040" y="902195"/>
                  </a:lnTo>
                  <a:lnTo>
                    <a:pt x="728929" y="907503"/>
                  </a:lnTo>
                  <a:lnTo>
                    <a:pt x="730694" y="912380"/>
                  </a:lnTo>
                  <a:lnTo>
                    <a:pt x="733793" y="916368"/>
                  </a:lnTo>
                </a:path>
                <a:path w="859154" h="1968500">
                  <a:moveTo>
                    <a:pt x="95262" y="676643"/>
                  </a:moveTo>
                  <a:lnTo>
                    <a:pt x="99250" y="676643"/>
                  </a:lnTo>
                </a:path>
                <a:path w="859154" h="1968500">
                  <a:moveTo>
                    <a:pt x="99250" y="767041"/>
                  </a:moveTo>
                  <a:lnTo>
                    <a:pt x="97929" y="774572"/>
                  </a:lnTo>
                  <a:lnTo>
                    <a:pt x="97929" y="849896"/>
                  </a:lnTo>
                  <a:lnTo>
                    <a:pt x="99250" y="857440"/>
                  </a:lnTo>
                </a:path>
                <a:path w="859154" h="1968500">
                  <a:moveTo>
                    <a:pt x="99250" y="947394"/>
                  </a:moveTo>
                  <a:lnTo>
                    <a:pt x="97929" y="954925"/>
                  </a:lnTo>
                  <a:lnTo>
                    <a:pt x="97929" y="1030249"/>
                  </a:lnTo>
                  <a:lnTo>
                    <a:pt x="99250" y="1037780"/>
                  </a:lnTo>
                </a:path>
                <a:path w="859154" h="1968500">
                  <a:moveTo>
                    <a:pt x="99250" y="1128179"/>
                  </a:moveTo>
                  <a:lnTo>
                    <a:pt x="95262" y="1128179"/>
                  </a:lnTo>
                </a:path>
                <a:path w="859154" h="1968500">
                  <a:moveTo>
                    <a:pt x="95262" y="1001890"/>
                  </a:moveTo>
                  <a:lnTo>
                    <a:pt x="96151" y="1001890"/>
                  </a:lnTo>
                  <a:lnTo>
                    <a:pt x="96151" y="1001445"/>
                  </a:lnTo>
                  <a:lnTo>
                    <a:pt x="96596" y="999680"/>
                  </a:lnTo>
                  <a:lnTo>
                    <a:pt x="96596" y="805141"/>
                  </a:lnTo>
                  <a:lnTo>
                    <a:pt x="96151" y="803376"/>
                  </a:lnTo>
                  <a:lnTo>
                    <a:pt x="96151" y="802932"/>
                  </a:lnTo>
                  <a:lnTo>
                    <a:pt x="95262" y="802932"/>
                  </a:lnTo>
                </a:path>
                <a:path w="859154" h="1968500">
                  <a:moveTo>
                    <a:pt x="117868" y="1037780"/>
                  </a:moveTo>
                  <a:lnTo>
                    <a:pt x="118757" y="1037780"/>
                  </a:lnTo>
                </a:path>
                <a:path w="859154" h="1968500">
                  <a:moveTo>
                    <a:pt x="117868" y="1128179"/>
                  </a:moveTo>
                  <a:lnTo>
                    <a:pt x="118757" y="1128179"/>
                  </a:lnTo>
                </a:path>
                <a:path w="859154" h="1968500">
                  <a:moveTo>
                    <a:pt x="118757" y="1030249"/>
                  </a:moveTo>
                  <a:lnTo>
                    <a:pt x="117868" y="1030249"/>
                  </a:lnTo>
                </a:path>
                <a:path w="859154" h="1968500">
                  <a:moveTo>
                    <a:pt x="99250" y="1030249"/>
                  </a:moveTo>
                  <a:lnTo>
                    <a:pt x="97929" y="1030249"/>
                  </a:lnTo>
                </a:path>
                <a:path w="859154" h="1968500">
                  <a:moveTo>
                    <a:pt x="118757" y="947394"/>
                  </a:moveTo>
                  <a:lnTo>
                    <a:pt x="117868" y="947394"/>
                  </a:lnTo>
                </a:path>
                <a:path w="859154" h="1968500">
                  <a:moveTo>
                    <a:pt x="118757" y="954925"/>
                  </a:moveTo>
                  <a:lnTo>
                    <a:pt x="117868" y="954925"/>
                  </a:lnTo>
                </a:path>
                <a:path w="859154" h="1968500">
                  <a:moveTo>
                    <a:pt x="99250" y="954925"/>
                  </a:moveTo>
                  <a:lnTo>
                    <a:pt x="97929" y="954925"/>
                  </a:lnTo>
                </a:path>
                <a:path w="859154" h="1968500">
                  <a:moveTo>
                    <a:pt x="118757" y="857440"/>
                  </a:moveTo>
                  <a:lnTo>
                    <a:pt x="117868" y="857440"/>
                  </a:lnTo>
                </a:path>
                <a:path w="859154" h="1968500">
                  <a:moveTo>
                    <a:pt x="118757" y="849896"/>
                  </a:moveTo>
                  <a:lnTo>
                    <a:pt x="117868" y="849896"/>
                  </a:lnTo>
                </a:path>
                <a:path w="859154" h="1968500">
                  <a:moveTo>
                    <a:pt x="99250" y="849896"/>
                  </a:moveTo>
                  <a:lnTo>
                    <a:pt x="97929" y="849896"/>
                  </a:lnTo>
                </a:path>
                <a:path w="859154" h="1968500">
                  <a:moveTo>
                    <a:pt x="118757" y="767041"/>
                  </a:moveTo>
                  <a:lnTo>
                    <a:pt x="117868" y="767041"/>
                  </a:lnTo>
                </a:path>
                <a:path w="859154" h="1968500">
                  <a:moveTo>
                    <a:pt x="118757" y="676643"/>
                  </a:moveTo>
                  <a:lnTo>
                    <a:pt x="117868" y="676643"/>
                  </a:lnTo>
                </a:path>
                <a:path w="859154" h="1968500">
                  <a:moveTo>
                    <a:pt x="118757" y="774572"/>
                  </a:moveTo>
                  <a:lnTo>
                    <a:pt x="117868" y="774572"/>
                  </a:lnTo>
                </a:path>
                <a:path w="859154" h="1968500">
                  <a:moveTo>
                    <a:pt x="99250" y="774572"/>
                  </a:moveTo>
                  <a:lnTo>
                    <a:pt x="97929" y="774572"/>
                  </a:lnTo>
                </a:path>
                <a:path w="859154" h="1968500">
                  <a:moveTo>
                    <a:pt x="95707" y="954036"/>
                  </a:moveTo>
                  <a:lnTo>
                    <a:pt x="96151" y="954036"/>
                  </a:lnTo>
                  <a:lnTo>
                    <a:pt x="96151" y="924788"/>
                  </a:lnTo>
                  <a:lnTo>
                    <a:pt x="95707" y="924788"/>
                  </a:lnTo>
                  <a:lnTo>
                    <a:pt x="95707" y="954036"/>
                  </a:lnTo>
                  <a:close/>
                </a:path>
                <a:path w="859154" h="1968500">
                  <a:moveTo>
                    <a:pt x="96151" y="924788"/>
                  </a:moveTo>
                  <a:lnTo>
                    <a:pt x="96596" y="924788"/>
                  </a:lnTo>
                </a:path>
                <a:path w="859154" h="1968500">
                  <a:moveTo>
                    <a:pt x="96151" y="954036"/>
                  </a:moveTo>
                  <a:lnTo>
                    <a:pt x="96596" y="954036"/>
                  </a:lnTo>
                  <a:lnTo>
                    <a:pt x="95707" y="954036"/>
                  </a:lnTo>
                </a:path>
                <a:path w="859154" h="1968500">
                  <a:moveTo>
                    <a:pt x="96151" y="955357"/>
                  </a:moveTo>
                  <a:lnTo>
                    <a:pt x="95262" y="955357"/>
                  </a:lnTo>
                  <a:lnTo>
                    <a:pt x="95707" y="955357"/>
                  </a:lnTo>
                  <a:lnTo>
                    <a:pt x="95707" y="923899"/>
                  </a:lnTo>
                  <a:lnTo>
                    <a:pt x="95262" y="923899"/>
                  </a:lnTo>
                </a:path>
                <a:path w="859154" h="1968500">
                  <a:moveTo>
                    <a:pt x="95262" y="949159"/>
                  </a:moveTo>
                  <a:lnTo>
                    <a:pt x="95262" y="948715"/>
                  </a:lnTo>
                  <a:lnTo>
                    <a:pt x="95262" y="930109"/>
                  </a:lnTo>
                  <a:lnTo>
                    <a:pt x="95262" y="929665"/>
                  </a:lnTo>
                </a:path>
                <a:path w="859154" h="1968500">
                  <a:moveTo>
                    <a:pt x="95707" y="923899"/>
                  </a:moveTo>
                  <a:lnTo>
                    <a:pt x="96596" y="923899"/>
                  </a:lnTo>
                </a:path>
                <a:path w="859154" h="1968500">
                  <a:moveTo>
                    <a:pt x="95707" y="955357"/>
                  </a:moveTo>
                  <a:lnTo>
                    <a:pt x="96596" y="955357"/>
                  </a:lnTo>
                </a:path>
                <a:path w="859154" h="1968500">
                  <a:moveTo>
                    <a:pt x="96151" y="993025"/>
                  </a:moveTo>
                  <a:lnTo>
                    <a:pt x="95262" y="993025"/>
                  </a:lnTo>
                  <a:lnTo>
                    <a:pt x="95707" y="993025"/>
                  </a:lnTo>
                  <a:lnTo>
                    <a:pt x="95707" y="961123"/>
                  </a:lnTo>
                </a:path>
                <a:path w="859154" h="1968500">
                  <a:moveTo>
                    <a:pt x="95262" y="986828"/>
                  </a:moveTo>
                  <a:lnTo>
                    <a:pt x="95262" y="986828"/>
                  </a:lnTo>
                  <a:lnTo>
                    <a:pt x="95262" y="967320"/>
                  </a:lnTo>
                </a:path>
                <a:path w="859154" h="1968500">
                  <a:moveTo>
                    <a:pt x="96596" y="961123"/>
                  </a:moveTo>
                  <a:lnTo>
                    <a:pt x="95707" y="961123"/>
                  </a:lnTo>
                  <a:lnTo>
                    <a:pt x="95262" y="961123"/>
                  </a:lnTo>
                </a:path>
                <a:path w="859154" h="1968500">
                  <a:moveTo>
                    <a:pt x="95707" y="993025"/>
                  </a:moveTo>
                  <a:lnTo>
                    <a:pt x="96596" y="993025"/>
                  </a:lnTo>
                </a:path>
                <a:path w="859154" h="1968500">
                  <a:moveTo>
                    <a:pt x="95707" y="810907"/>
                  </a:moveTo>
                  <a:lnTo>
                    <a:pt x="96596" y="810907"/>
                  </a:lnTo>
                </a:path>
                <a:path w="859154" h="1968500">
                  <a:moveTo>
                    <a:pt x="95707" y="810907"/>
                  </a:moveTo>
                  <a:lnTo>
                    <a:pt x="95707" y="842810"/>
                  </a:lnTo>
                  <a:lnTo>
                    <a:pt x="96596" y="842810"/>
                  </a:lnTo>
                </a:path>
                <a:path w="859154" h="1968500">
                  <a:moveTo>
                    <a:pt x="95707" y="810907"/>
                  </a:moveTo>
                  <a:lnTo>
                    <a:pt x="95262" y="810907"/>
                  </a:lnTo>
                  <a:lnTo>
                    <a:pt x="95262" y="823760"/>
                  </a:lnTo>
                </a:path>
                <a:path w="859154" h="1968500">
                  <a:moveTo>
                    <a:pt x="95707" y="842810"/>
                  </a:moveTo>
                  <a:lnTo>
                    <a:pt x="95262" y="842810"/>
                  </a:lnTo>
                  <a:lnTo>
                    <a:pt x="95262" y="829957"/>
                  </a:lnTo>
                </a:path>
                <a:path w="859154" h="1968500">
                  <a:moveTo>
                    <a:pt x="95262" y="823760"/>
                  </a:moveTo>
                  <a:lnTo>
                    <a:pt x="95262" y="823760"/>
                  </a:lnTo>
                  <a:lnTo>
                    <a:pt x="95262" y="823315"/>
                  </a:lnTo>
                </a:path>
                <a:path w="859154" h="1968500">
                  <a:moveTo>
                    <a:pt x="95262" y="875156"/>
                  </a:moveTo>
                  <a:lnTo>
                    <a:pt x="95262" y="855217"/>
                  </a:lnTo>
                  <a:lnTo>
                    <a:pt x="95262" y="880033"/>
                  </a:lnTo>
                  <a:lnTo>
                    <a:pt x="95707" y="880033"/>
                  </a:lnTo>
                  <a:lnTo>
                    <a:pt x="95707" y="848575"/>
                  </a:lnTo>
                </a:path>
                <a:path w="859154" h="1968500">
                  <a:moveTo>
                    <a:pt x="95707" y="880033"/>
                  </a:moveTo>
                  <a:lnTo>
                    <a:pt x="96151" y="880033"/>
                  </a:lnTo>
                </a:path>
                <a:path w="859154" h="1968500">
                  <a:moveTo>
                    <a:pt x="96596" y="848575"/>
                  </a:moveTo>
                  <a:lnTo>
                    <a:pt x="95707" y="848575"/>
                  </a:lnTo>
                  <a:lnTo>
                    <a:pt x="95262" y="848575"/>
                  </a:lnTo>
                </a:path>
                <a:path w="859154" h="1968500">
                  <a:moveTo>
                    <a:pt x="95707" y="880033"/>
                  </a:moveTo>
                  <a:lnTo>
                    <a:pt x="96596" y="880033"/>
                  </a:lnTo>
                </a:path>
                <a:path w="859154" h="1968500">
                  <a:moveTo>
                    <a:pt x="95707" y="886244"/>
                  </a:moveTo>
                  <a:lnTo>
                    <a:pt x="96596" y="886244"/>
                  </a:lnTo>
                </a:path>
                <a:path w="859154" h="1968500">
                  <a:moveTo>
                    <a:pt x="95707" y="886244"/>
                  </a:moveTo>
                  <a:lnTo>
                    <a:pt x="95707" y="917701"/>
                  </a:lnTo>
                  <a:lnTo>
                    <a:pt x="96596" y="917701"/>
                  </a:lnTo>
                </a:path>
                <a:path w="859154" h="1968500">
                  <a:moveTo>
                    <a:pt x="95707" y="917701"/>
                  </a:moveTo>
                  <a:lnTo>
                    <a:pt x="95262" y="917701"/>
                  </a:lnTo>
                  <a:lnTo>
                    <a:pt x="96151" y="917701"/>
                  </a:lnTo>
                </a:path>
                <a:path w="859154" h="1968500">
                  <a:moveTo>
                    <a:pt x="95262" y="892441"/>
                  </a:moveTo>
                  <a:lnTo>
                    <a:pt x="95262" y="891997"/>
                  </a:lnTo>
                  <a:lnTo>
                    <a:pt x="95262" y="911936"/>
                  </a:lnTo>
                  <a:lnTo>
                    <a:pt x="95262" y="911491"/>
                  </a:lnTo>
                </a:path>
                <a:path w="859154" h="1968500">
                  <a:moveTo>
                    <a:pt x="95707" y="886244"/>
                  </a:moveTo>
                  <a:lnTo>
                    <a:pt x="95262" y="886244"/>
                  </a:lnTo>
                </a:path>
                <a:path w="859154" h="1968500">
                  <a:moveTo>
                    <a:pt x="96151" y="993025"/>
                  </a:moveTo>
                  <a:lnTo>
                    <a:pt x="96596" y="993025"/>
                  </a:lnTo>
                </a:path>
                <a:path w="859154" h="1968500">
                  <a:moveTo>
                    <a:pt x="96151" y="955357"/>
                  </a:moveTo>
                  <a:lnTo>
                    <a:pt x="96596" y="955357"/>
                  </a:lnTo>
                </a:path>
                <a:path w="859154" h="1968500">
                  <a:moveTo>
                    <a:pt x="96151" y="917701"/>
                  </a:moveTo>
                  <a:lnTo>
                    <a:pt x="96596" y="917701"/>
                  </a:lnTo>
                </a:path>
                <a:path w="859154" h="1968500">
                  <a:moveTo>
                    <a:pt x="95262" y="880033"/>
                  </a:moveTo>
                  <a:lnTo>
                    <a:pt x="96596" y="880033"/>
                  </a:lnTo>
                </a:path>
                <a:path w="859154" h="1968500">
                  <a:moveTo>
                    <a:pt x="95262" y="842810"/>
                  </a:moveTo>
                  <a:lnTo>
                    <a:pt x="96596" y="842810"/>
                  </a:lnTo>
                </a:path>
                <a:path w="859154" h="1968500">
                  <a:moveTo>
                    <a:pt x="95707" y="880033"/>
                  </a:moveTo>
                  <a:lnTo>
                    <a:pt x="96596" y="880033"/>
                  </a:lnTo>
                  <a:lnTo>
                    <a:pt x="96151" y="880033"/>
                  </a:lnTo>
                </a:path>
                <a:path w="859154" h="1968500">
                  <a:moveTo>
                    <a:pt x="725373" y="888453"/>
                  </a:moveTo>
                  <a:lnTo>
                    <a:pt x="722274" y="895095"/>
                  </a:lnTo>
                  <a:lnTo>
                    <a:pt x="721385" y="902195"/>
                  </a:lnTo>
                  <a:lnTo>
                    <a:pt x="722274" y="909726"/>
                  </a:lnTo>
                  <a:lnTo>
                    <a:pt x="725373" y="916368"/>
                  </a:lnTo>
                </a:path>
                <a:path w="859154" h="1968500">
                  <a:moveTo>
                    <a:pt x="170599" y="1515021"/>
                  </a:moveTo>
                  <a:lnTo>
                    <a:pt x="173697" y="1514576"/>
                  </a:lnTo>
                </a:path>
                <a:path w="859154" h="1968500">
                  <a:moveTo>
                    <a:pt x="178574" y="1510144"/>
                  </a:moveTo>
                  <a:lnTo>
                    <a:pt x="179895" y="1506156"/>
                  </a:lnTo>
                  <a:lnTo>
                    <a:pt x="179463" y="1502613"/>
                  </a:lnTo>
                </a:path>
                <a:path w="859154" h="1968500">
                  <a:moveTo>
                    <a:pt x="175031" y="1497291"/>
                  </a:moveTo>
                  <a:lnTo>
                    <a:pt x="171488" y="1495971"/>
                  </a:lnTo>
                  <a:lnTo>
                    <a:pt x="167500" y="1496415"/>
                  </a:lnTo>
                </a:path>
                <a:path w="859154" h="1968500">
                  <a:moveTo>
                    <a:pt x="162179" y="1500835"/>
                  </a:moveTo>
                  <a:lnTo>
                    <a:pt x="161290" y="1504391"/>
                  </a:lnTo>
                  <a:lnTo>
                    <a:pt x="161734" y="1508378"/>
                  </a:lnTo>
                </a:path>
                <a:path w="859154" h="1968500">
                  <a:moveTo>
                    <a:pt x="166166" y="1513687"/>
                  </a:moveTo>
                  <a:lnTo>
                    <a:pt x="167055" y="1514132"/>
                  </a:lnTo>
                  <a:lnTo>
                    <a:pt x="170599" y="1515021"/>
                  </a:lnTo>
                </a:path>
                <a:path w="859154" h="1968500">
                  <a:moveTo>
                    <a:pt x="118757" y="1537169"/>
                  </a:moveTo>
                  <a:lnTo>
                    <a:pt x="117868" y="1537169"/>
                  </a:lnTo>
                </a:path>
                <a:path w="859154" h="1968500">
                  <a:moveTo>
                    <a:pt x="117868" y="1473365"/>
                  </a:moveTo>
                  <a:lnTo>
                    <a:pt x="118757" y="1473365"/>
                  </a:lnTo>
                </a:path>
                <a:path w="859154" h="1968500">
                  <a:moveTo>
                    <a:pt x="170599" y="622134"/>
                  </a:moveTo>
                  <a:lnTo>
                    <a:pt x="174142" y="621703"/>
                  </a:lnTo>
                  <a:lnTo>
                    <a:pt x="176796" y="619925"/>
                  </a:lnTo>
                </a:path>
                <a:path w="859154" h="1968500">
                  <a:moveTo>
                    <a:pt x="179895" y="613714"/>
                  </a:moveTo>
                  <a:lnTo>
                    <a:pt x="179463" y="610171"/>
                  </a:lnTo>
                  <a:lnTo>
                    <a:pt x="177685" y="606628"/>
                  </a:lnTo>
                </a:path>
                <a:path w="859154" h="1968500">
                  <a:moveTo>
                    <a:pt x="171488" y="603529"/>
                  </a:moveTo>
                  <a:lnTo>
                    <a:pt x="167500" y="603973"/>
                  </a:lnTo>
                  <a:lnTo>
                    <a:pt x="164388" y="605739"/>
                  </a:lnTo>
                </a:path>
                <a:path w="859154" h="1968500">
                  <a:moveTo>
                    <a:pt x="161290" y="611949"/>
                  </a:moveTo>
                  <a:lnTo>
                    <a:pt x="161734" y="615937"/>
                  </a:lnTo>
                  <a:lnTo>
                    <a:pt x="163499" y="619036"/>
                  </a:lnTo>
                </a:path>
                <a:path w="859154" h="1968500">
                  <a:moveTo>
                    <a:pt x="169710" y="622134"/>
                  </a:moveTo>
                  <a:lnTo>
                    <a:pt x="170599" y="622134"/>
                  </a:lnTo>
                </a:path>
                <a:path w="859154" h="1968500">
                  <a:moveTo>
                    <a:pt x="118757" y="644740"/>
                  </a:moveTo>
                  <a:lnTo>
                    <a:pt x="117868" y="644740"/>
                  </a:lnTo>
                </a:path>
                <a:path w="859154" h="1968500">
                  <a:moveTo>
                    <a:pt x="117868" y="580936"/>
                  </a:moveTo>
                  <a:lnTo>
                    <a:pt x="118757" y="580936"/>
                  </a:lnTo>
                </a:path>
                <a:path w="859154" h="1968500">
                  <a:moveTo>
                    <a:pt x="170599" y="295122"/>
                  </a:moveTo>
                  <a:lnTo>
                    <a:pt x="174142" y="294678"/>
                  </a:lnTo>
                  <a:lnTo>
                    <a:pt x="176796" y="292900"/>
                  </a:lnTo>
                </a:path>
                <a:path w="859154" h="1968500">
                  <a:moveTo>
                    <a:pt x="179895" y="286702"/>
                  </a:moveTo>
                  <a:lnTo>
                    <a:pt x="179463" y="282714"/>
                  </a:lnTo>
                  <a:lnTo>
                    <a:pt x="177241" y="279615"/>
                  </a:lnTo>
                </a:path>
                <a:path w="859154" h="1968500">
                  <a:moveTo>
                    <a:pt x="171488" y="276504"/>
                  </a:moveTo>
                  <a:lnTo>
                    <a:pt x="167500" y="276948"/>
                  </a:lnTo>
                  <a:lnTo>
                    <a:pt x="164388" y="278726"/>
                  </a:lnTo>
                </a:path>
                <a:path w="859154" h="1968500">
                  <a:moveTo>
                    <a:pt x="161290" y="284924"/>
                  </a:moveTo>
                  <a:lnTo>
                    <a:pt x="161734" y="288912"/>
                  </a:lnTo>
                  <a:lnTo>
                    <a:pt x="163499" y="292011"/>
                  </a:lnTo>
                </a:path>
                <a:path w="859154" h="1968500">
                  <a:moveTo>
                    <a:pt x="169710" y="295122"/>
                  </a:moveTo>
                  <a:lnTo>
                    <a:pt x="170599" y="295122"/>
                  </a:lnTo>
                </a:path>
                <a:path w="859154" h="1968500">
                  <a:moveTo>
                    <a:pt x="117868" y="253911"/>
                  </a:moveTo>
                  <a:lnTo>
                    <a:pt x="118757" y="253911"/>
                  </a:lnTo>
                </a:path>
                <a:path w="859154" h="1968500">
                  <a:moveTo>
                    <a:pt x="118757" y="317715"/>
                  </a:moveTo>
                  <a:lnTo>
                    <a:pt x="117868" y="317715"/>
                  </a:lnTo>
                </a:path>
                <a:path w="859154" h="1968500">
                  <a:moveTo>
                    <a:pt x="342531" y="1414881"/>
                  </a:moveTo>
                  <a:lnTo>
                    <a:pt x="343408" y="1414881"/>
                  </a:lnTo>
                </a:path>
                <a:path w="859154" h="1968500">
                  <a:moveTo>
                    <a:pt x="358482" y="1414881"/>
                  </a:moveTo>
                  <a:lnTo>
                    <a:pt x="359359" y="1414881"/>
                  </a:lnTo>
                </a:path>
                <a:path w="859154" h="1968500">
                  <a:moveTo>
                    <a:pt x="366014" y="1395818"/>
                  </a:moveTo>
                  <a:lnTo>
                    <a:pt x="358482" y="1395818"/>
                  </a:lnTo>
                </a:path>
                <a:path w="859154" h="1968500">
                  <a:moveTo>
                    <a:pt x="343408" y="1395818"/>
                  </a:moveTo>
                  <a:lnTo>
                    <a:pt x="342531" y="1395818"/>
                  </a:lnTo>
                </a:path>
                <a:path w="859154" h="1968500">
                  <a:moveTo>
                    <a:pt x="366014" y="1395818"/>
                  </a:moveTo>
                  <a:lnTo>
                    <a:pt x="370001" y="1395818"/>
                  </a:lnTo>
                  <a:lnTo>
                    <a:pt x="370001" y="1406893"/>
                  </a:lnTo>
                </a:path>
                <a:path w="859154" h="1968500">
                  <a:moveTo>
                    <a:pt x="117868" y="1429943"/>
                  </a:moveTo>
                  <a:lnTo>
                    <a:pt x="117868" y="1393164"/>
                  </a:lnTo>
                </a:path>
                <a:path w="859154" h="1968500">
                  <a:moveTo>
                    <a:pt x="99250" y="1393164"/>
                  </a:moveTo>
                  <a:lnTo>
                    <a:pt x="17272" y="1393164"/>
                  </a:lnTo>
                  <a:lnTo>
                    <a:pt x="18161" y="1390942"/>
                  </a:lnTo>
                  <a:lnTo>
                    <a:pt x="99250" y="1390942"/>
                  </a:lnTo>
                </a:path>
                <a:path w="859154" h="1968500">
                  <a:moveTo>
                    <a:pt x="117868" y="1390942"/>
                  </a:moveTo>
                  <a:lnTo>
                    <a:pt x="118757" y="1390942"/>
                  </a:lnTo>
                </a:path>
                <a:path w="859154" h="1968500">
                  <a:moveTo>
                    <a:pt x="17272" y="1429943"/>
                  </a:moveTo>
                  <a:lnTo>
                    <a:pt x="99250" y="1429943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89345" y="808047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20">
                  <a:moveTo>
                    <a:pt x="0" y="3600"/>
                  </a:moveTo>
                  <a:lnTo>
                    <a:pt x="1054" y="1054"/>
                  </a:lnTo>
                  <a:lnTo>
                    <a:pt x="3600" y="0"/>
                  </a:lnTo>
                  <a:lnTo>
                    <a:pt x="6146" y="1054"/>
                  </a:lnTo>
                  <a:lnTo>
                    <a:pt x="7200" y="3600"/>
                  </a:lnTo>
                  <a:lnTo>
                    <a:pt x="6146" y="6146"/>
                  </a:lnTo>
                  <a:lnTo>
                    <a:pt x="3600" y="7200"/>
                  </a:lnTo>
                  <a:lnTo>
                    <a:pt x="1054" y="6146"/>
                  </a:lnTo>
                  <a:lnTo>
                    <a:pt x="0" y="3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87929" y="7708747"/>
              <a:ext cx="568325" cy="387350"/>
            </a:xfrm>
            <a:custGeom>
              <a:avLst/>
              <a:gdLst/>
              <a:ahLst/>
              <a:cxnLst/>
              <a:rect l="l" t="t" r="r" b="b"/>
              <a:pathLst>
                <a:path w="568325" h="387350">
                  <a:moveTo>
                    <a:pt x="5308" y="377532"/>
                  </a:moveTo>
                  <a:lnTo>
                    <a:pt x="4419" y="375323"/>
                  </a:lnTo>
                  <a:lnTo>
                    <a:pt x="4419" y="338543"/>
                  </a:lnTo>
                </a:path>
                <a:path w="568325" h="387350">
                  <a:moveTo>
                    <a:pt x="105905" y="377532"/>
                  </a:moveTo>
                  <a:lnTo>
                    <a:pt x="105016" y="377532"/>
                  </a:lnTo>
                </a:path>
                <a:path w="568325" h="387350">
                  <a:moveTo>
                    <a:pt x="86398" y="377532"/>
                  </a:moveTo>
                  <a:lnTo>
                    <a:pt x="5308" y="377532"/>
                  </a:lnTo>
                </a:path>
                <a:path w="568325" h="387350">
                  <a:moveTo>
                    <a:pt x="105905" y="387286"/>
                  </a:moveTo>
                  <a:lnTo>
                    <a:pt x="105016" y="386397"/>
                  </a:lnTo>
                  <a:lnTo>
                    <a:pt x="105905" y="386397"/>
                  </a:lnTo>
                </a:path>
                <a:path w="568325" h="387350">
                  <a:moveTo>
                    <a:pt x="4419" y="338543"/>
                  </a:moveTo>
                  <a:lnTo>
                    <a:pt x="0" y="338543"/>
                  </a:lnTo>
                </a:path>
                <a:path w="568325" h="387350">
                  <a:moveTo>
                    <a:pt x="0" y="375323"/>
                  </a:moveTo>
                  <a:lnTo>
                    <a:pt x="4419" y="375323"/>
                  </a:lnTo>
                </a:path>
                <a:path w="568325" h="387350">
                  <a:moveTo>
                    <a:pt x="2209" y="336321"/>
                  </a:moveTo>
                  <a:lnTo>
                    <a:pt x="5308" y="336321"/>
                  </a:lnTo>
                </a:path>
                <a:path w="568325" h="387350">
                  <a:moveTo>
                    <a:pt x="5308" y="377532"/>
                  </a:moveTo>
                  <a:lnTo>
                    <a:pt x="2209" y="377532"/>
                  </a:lnTo>
                </a:path>
                <a:path w="568325" h="387350">
                  <a:moveTo>
                    <a:pt x="345630" y="328790"/>
                  </a:moveTo>
                  <a:lnTo>
                    <a:pt x="330555" y="328790"/>
                  </a:lnTo>
                </a:path>
                <a:path w="568325" h="387350">
                  <a:moveTo>
                    <a:pt x="330555" y="328790"/>
                  </a:moveTo>
                  <a:lnTo>
                    <a:pt x="330555" y="327025"/>
                  </a:lnTo>
                  <a:lnTo>
                    <a:pt x="345630" y="327025"/>
                  </a:lnTo>
                  <a:lnTo>
                    <a:pt x="345630" y="328790"/>
                  </a:lnTo>
                </a:path>
                <a:path w="568325" h="387350">
                  <a:moveTo>
                    <a:pt x="345630" y="361137"/>
                  </a:moveTo>
                  <a:lnTo>
                    <a:pt x="330555" y="361137"/>
                  </a:lnTo>
                </a:path>
                <a:path w="568325" h="387350">
                  <a:moveTo>
                    <a:pt x="330555" y="361137"/>
                  </a:moveTo>
                  <a:lnTo>
                    <a:pt x="330555" y="359371"/>
                  </a:lnTo>
                  <a:lnTo>
                    <a:pt x="345630" y="359371"/>
                  </a:lnTo>
                  <a:lnTo>
                    <a:pt x="345630" y="361137"/>
                  </a:lnTo>
                </a:path>
                <a:path w="568325" h="387350">
                  <a:moveTo>
                    <a:pt x="345630" y="328790"/>
                  </a:moveTo>
                  <a:lnTo>
                    <a:pt x="345630" y="359371"/>
                  </a:lnTo>
                </a:path>
                <a:path w="568325" h="387350">
                  <a:moveTo>
                    <a:pt x="330555" y="328790"/>
                  </a:moveTo>
                  <a:lnTo>
                    <a:pt x="330555" y="359371"/>
                  </a:lnTo>
                </a:path>
                <a:path w="568325" h="387350">
                  <a:moveTo>
                    <a:pt x="345630" y="327025"/>
                  </a:moveTo>
                  <a:lnTo>
                    <a:pt x="345630" y="326580"/>
                  </a:lnTo>
                </a:path>
                <a:path w="568325" h="387350">
                  <a:moveTo>
                    <a:pt x="330555" y="326580"/>
                  </a:moveTo>
                  <a:lnTo>
                    <a:pt x="330555" y="327025"/>
                  </a:lnTo>
                </a:path>
                <a:path w="568325" h="387350">
                  <a:moveTo>
                    <a:pt x="345630" y="361581"/>
                  </a:moveTo>
                  <a:lnTo>
                    <a:pt x="345630" y="361137"/>
                  </a:lnTo>
                </a:path>
                <a:path w="568325" h="387350">
                  <a:moveTo>
                    <a:pt x="330555" y="361137"/>
                  </a:moveTo>
                  <a:lnTo>
                    <a:pt x="330555" y="361581"/>
                  </a:lnTo>
                </a:path>
                <a:path w="568325" h="387350">
                  <a:moveTo>
                    <a:pt x="546798" y="92163"/>
                  </a:moveTo>
                  <a:lnTo>
                    <a:pt x="546798" y="91719"/>
                  </a:lnTo>
                  <a:lnTo>
                    <a:pt x="537933" y="92608"/>
                  </a:lnTo>
                  <a:lnTo>
                    <a:pt x="529082" y="91719"/>
                  </a:lnTo>
                  <a:lnTo>
                    <a:pt x="495846" y="65582"/>
                  </a:lnTo>
                  <a:lnTo>
                    <a:pt x="491858" y="48742"/>
                  </a:lnTo>
                  <a:lnTo>
                    <a:pt x="492302" y="39878"/>
                  </a:lnTo>
                  <a:lnTo>
                    <a:pt x="517994" y="5765"/>
                  </a:lnTo>
                  <a:lnTo>
                    <a:pt x="534835" y="1778"/>
                  </a:lnTo>
                  <a:lnTo>
                    <a:pt x="543699" y="1778"/>
                  </a:lnTo>
                  <a:lnTo>
                    <a:pt x="552119" y="3987"/>
                  </a:lnTo>
                  <a:lnTo>
                    <a:pt x="560095" y="7531"/>
                  </a:lnTo>
                  <a:lnTo>
                    <a:pt x="567182" y="12852"/>
                  </a:lnTo>
                  <a:lnTo>
                    <a:pt x="568071" y="11518"/>
                  </a:lnTo>
                  <a:lnTo>
                    <a:pt x="560539" y="6210"/>
                  </a:lnTo>
                  <a:lnTo>
                    <a:pt x="552119" y="2209"/>
                  </a:lnTo>
                  <a:lnTo>
                    <a:pt x="543255" y="444"/>
                  </a:lnTo>
                  <a:lnTo>
                    <a:pt x="533946" y="0"/>
                  </a:lnTo>
                  <a:lnTo>
                    <a:pt x="524649" y="1778"/>
                  </a:lnTo>
                  <a:lnTo>
                    <a:pt x="516229" y="5321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93834" y="6887222"/>
              <a:ext cx="725805" cy="1339215"/>
            </a:xfrm>
            <a:custGeom>
              <a:avLst/>
              <a:gdLst/>
              <a:ahLst/>
              <a:cxnLst/>
              <a:rect l="l" t="t" r="r" b="b"/>
              <a:pathLst>
                <a:path w="725804" h="1339215">
                  <a:moveTo>
                    <a:pt x="463499" y="833945"/>
                  </a:moveTo>
                  <a:lnTo>
                    <a:pt x="467487" y="829513"/>
                  </a:lnTo>
                  <a:lnTo>
                    <a:pt x="466598" y="828624"/>
                  </a:lnTo>
                  <a:lnTo>
                    <a:pt x="462165" y="833056"/>
                  </a:lnTo>
                  <a:lnTo>
                    <a:pt x="463499" y="833945"/>
                  </a:lnTo>
                  <a:lnTo>
                    <a:pt x="462610" y="834834"/>
                  </a:lnTo>
                  <a:lnTo>
                    <a:pt x="461289" y="834389"/>
                  </a:lnTo>
                </a:path>
                <a:path w="725804" h="1339215">
                  <a:moveTo>
                    <a:pt x="441782" y="913256"/>
                  </a:moveTo>
                  <a:lnTo>
                    <a:pt x="440893" y="913256"/>
                  </a:lnTo>
                </a:path>
                <a:path w="725804" h="1339215">
                  <a:moveTo>
                    <a:pt x="467931" y="827747"/>
                  </a:moveTo>
                  <a:lnTo>
                    <a:pt x="466598" y="828624"/>
                  </a:lnTo>
                </a:path>
                <a:path w="725804" h="1339215">
                  <a:moveTo>
                    <a:pt x="469696" y="829513"/>
                  </a:moveTo>
                  <a:lnTo>
                    <a:pt x="468376" y="829068"/>
                  </a:lnTo>
                  <a:lnTo>
                    <a:pt x="467487" y="829513"/>
                  </a:lnTo>
                </a:path>
                <a:path w="725804" h="1339215">
                  <a:moveTo>
                    <a:pt x="472808" y="854773"/>
                  </a:moveTo>
                  <a:lnTo>
                    <a:pt x="474129" y="854328"/>
                  </a:lnTo>
                  <a:lnTo>
                    <a:pt x="475018" y="855217"/>
                  </a:lnTo>
                  <a:lnTo>
                    <a:pt x="476351" y="855662"/>
                  </a:lnTo>
                  <a:lnTo>
                    <a:pt x="476796" y="856983"/>
                  </a:lnTo>
                  <a:lnTo>
                    <a:pt x="474573" y="856538"/>
                  </a:lnTo>
                  <a:lnTo>
                    <a:pt x="472808" y="854773"/>
                  </a:lnTo>
                </a:path>
                <a:path w="725804" h="1339215">
                  <a:moveTo>
                    <a:pt x="442226" y="898194"/>
                  </a:moveTo>
                  <a:lnTo>
                    <a:pt x="440893" y="897305"/>
                  </a:lnTo>
                  <a:lnTo>
                    <a:pt x="440893" y="877811"/>
                  </a:lnTo>
                  <a:lnTo>
                    <a:pt x="442226" y="879589"/>
                  </a:lnTo>
                  <a:lnTo>
                    <a:pt x="442226" y="898194"/>
                  </a:lnTo>
                </a:path>
                <a:path w="725804" h="1339215">
                  <a:moveTo>
                    <a:pt x="420522" y="838822"/>
                  </a:moveTo>
                  <a:lnTo>
                    <a:pt x="420522" y="857427"/>
                  </a:lnTo>
                  <a:lnTo>
                    <a:pt x="422287" y="859205"/>
                  </a:lnTo>
                  <a:lnTo>
                    <a:pt x="422287" y="840143"/>
                  </a:lnTo>
                  <a:lnTo>
                    <a:pt x="420522" y="838822"/>
                  </a:lnTo>
                </a:path>
                <a:path w="725804" h="1339215">
                  <a:moveTo>
                    <a:pt x="476351" y="855662"/>
                  </a:moveTo>
                  <a:lnTo>
                    <a:pt x="482104" y="853884"/>
                  </a:lnTo>
                  <a:lnTo>
                    <a:pt x="480783" y="855662"/>
                  </a:lnTo>
                  <a:lnTo>
                    <a:pt x="476796" y="856983"/>
                  </a:lnTo>
                </a:path>
                <a:path w="725804" h="1339215">
                  <a:moveTo>
                    <a:pt x="475907" y="881799"/>
                  </a:moveTo>
                  <a:lnTo>
                    <a:pt x="476351" y="880478"/>
                  </a:lnTo>
                  <a:lnTo>
                    <a:pt x="480783" y="881799"/>
                  </a:lnTo>
                  <a:lnTo>
                    <a:pt x="482104" y="883577"/>
                  </a:lnTo>
                  <a:lnTo>
                    <a:pt x="475907" y="881799"/>
                  </a:lnTo>
                </a:path>
                <a:path w="725804" h="1339215">
                  <a:moveTo>
                    <a:pt x="480783" y="881799"/>
                  </a:moveTo>
                  <a:lnTo>
                    <a:pt x="482549" y="872934"/>
                  </a:lnTo>
                  <a:lnTo>
                    <a:pt x="482549" y="864514"/>
                  </a:lnTo>
                  <a:lnTo>
                    <a:pt x="480783" y="855662"/>
                  </a:lnTo>
                </a:path>
                <a:path w="725804" h="1339215">
                  <a:moveTo>
                    <a:pt x="482104" y="883577"/>
                  </a:moveTo>
                  <a:lnTo>
                    <a:pt x="483882" y="873823"/>
                  </a:lnTo>
                  <a:lnTo>
                    <a:pt x="483882" y="863638"/>
                  </a:lnTo>
                  <a:lnTo>
                    <a:pt x="482104" y="853884"/>
                  </a:lnTo>
                </a:path>
                <a:path w="725804" h="1339215">
                  <a:moveTo>
                    <a:pt x="476351" y="880478"/>
                  </a:moveTo>
                  <a:lnTo>
                    <a:pt x="474129" y="880910"/>
                  </a:lnTo>
                  <a:lnTo>
                    <a:pt x="472808" y="882243"/>
                  </a:lnTo>
                </a:path>
                <a:path w="725804" h="1339215">
                  <a:moveTo>
                    <a:pt x="475907" y="881799"/>
                  </a:moveTo>
                  <a:lnTo>
                    <a:pt x="475018" y="882243"/>
                  </a:lnTo>
                  <a:lnTo>
                    <a:pt x="474129" y="882688"/>
                  </a:lnTo>
                  <a:lnTo>
                    <a:pt x="472808" y="882243"/>
                  </a:lnTo>
                </a:path>
                <a:path w="725804" h="1339215">
                  <a:moveTo>
                    <a:pt x="422287" y="859205"/>
                  </a:moveTo>
                  <a:lnTo>
                    <a:pt x="402793" y="859205"/>
                  </a:lnTo>
                  <a:lnTo>
                    <a:pt x="401904" y="857427"/>
                  </a:lnTo>
                  <a:lnTo>
                    <a:pt x="420522" y="857427"/>
                  </a:lnTo>
                </a:path>
                <a:path w="725804" h="1339215">
                  <a:moveTo>
                    <a:pt x="472808" y="854773"/>
                  </a:moveTo>
                  <a:lnTo>
                    <a:pt x="443560" y="826858"/>
                  </a:lnTo>
                  <a:lnTo>
                    <a:pt x="435140" y="825080"/>
                  </a:lnTo>
                  <a:lnTo>
                    <a:pt x="426720" y="825080"/>
                  </a:lnTo>
                  <a:lnTo>
                    <a:pt x="393039" y="848118"/>
                  </a:lnTo>
                  <a:lnTo>
                    <a:pt x="388162" y="864082"/>
                  </a:lnTo>
                  <a:lnTo>
                    <a:pt x="388162" y="872502"/>
                  </a:lnTo>
                  <a:lnTo>
                    <a:pt x="410324" y="906614"/>
                  </a:lnTo>
                  <a:lnTo>
                    <a:pt x="426720" y="911936"/>
                  </a:lnTo>
                  <a:lnTo>
                    <a:pt x="435140" y="911936"/>
                  </a:lnTo>
                  <a:lnTo>
                    <a:pt x="469265" y="890219"/>
                  </a:lnTo>
                  <a:lnTo>
                    <a:pt x="472808" y="882243"/>
                  </a:lnTo>
                </a:path>
                <a:path w="725804" h="1339215">
                  <a:moveTo>
                    <a:pt x="474129" y="854328"/>
                  </a:moveTo>
                  <a:lnTo>
                    <a:pt x="444004" y="825080"/>
                  </a:lnTo>
                  <a:lnTo>
                    <a:pt x="435140" y="823747"/>
                  </a:lnTo>
                  <a:lnTo>
                    <a:pt x="426720" y="823747"/>
                  </a:lnTo>
                  <a:lnTo>
                    <a:pt x="391718" y="847242"/>
                  </a:lnTo>
                  <a:lnTo>
                    <a:pt x="386397" y="864082"/>
                  </a:lnTo>
                  <a:lnTo>
                    <a:pt x="386397" y="872934"/>
                  </a:lnTo>
                  <a:lnTo>
                    <a:pt x="409879" y="907948"/>
                  </a:lnTo>
                  <a:lnTo>
                    <a:pt x="435140" y="913701"/>
                  </a:lnTo>
                  <a:lnTo>
                    <a:pt x="443560" y="911936"/>
                  </a:lnTo>
                  <a:lnTo>
                    <a:pt x="474129" y="882688"/>
                  </a:lnTo>
                </a:path>
                <a:path w="725804" h="1339215">
                  <a:moveTo>
                    <a:pt x="440893" y="877811"/>
                  </a:moveTo>
                  <a:lnTo>
                    <a:pt x="459955" y="878255"/>
                  </a:lnTo>
                  <a:lnTo>
                    <a:pt x="461289" y="879589"/>
                  </a:lnTo>
                  <a:lnTo>
                    <a:pt x="442226" y="879589"/>
                  </a:lnTo>
                </a:path>
                <a:path w="725804" h="1339215">
                  <a:moveTo>
                    <a:pt x="401904" y="857427"/>
                  </a:moveTo>
                  <a:lnTo>
                    <a:pt x="400126" y="864514"/>
                  </a:lnTo>
                  <a:lnTo>
                    <a:pt x="400126" y="871613"/>
                  </a:lnTo>
                  <a:lnTo>
                    <a:pt x="428053" y="899972"/>
                  </a:lnTo>
                  <a:lnTo>
                    <a:pt x="435140" y="899972"/>
                  </a:lnTo>
                  <a:lnTo>
                    <a:pt x="442226" y="898194"/>
                  </a:lnTo>
                </a:path>
                <a:path w="725804" h="1339215">
                  <a:moveTo>
                    <a:pt x="461289" y="879589"/>
                  </a:moveTo>
                  <a:lnTo>
                    <a:pt x="462610" y="872502"/>
                  </a:lnTo>
                  <a:lnTo>
                    <a:pt x="463054" y="865403"/>
                  </a:lnTo>
                  <a:lnTo>
                    <a:pt x="461289" y="858316"/>
                  </a:lnTo>
                  <a:lnTo>
                    <a:pt x="434695" y="837044"/>
                  </a:lnTo>
                  <a:lnTo>
                    <a:pt x="427609" y="837044"/>
                  </a:lnTo>
                  <a:lnTo>
                    <a:pt x="420522" y="838822"/>
                  </a:lnTo>
                </a:path>
                <a:path w="725804" h="1339215">
                  <a:moveTo>
                    <a:pt x="459955" y="878255"/>
                  </a:moveTo>
                  <a:lnTo>
                    <a:pt x="461289" y="871613"/>
                  </a:lnTo>
                  <a:lnTo>
                    <a:pt x="461289" y="864958"/>
                  </a:lnTo>
                  <a:lnTo>
                    <a:pt x="435140" y="838822"/>
                  </a:lnTo>
                  <a:lnTo>
                    <a:pt x="428498" y="838822"/>
                  </a:lnTo>
                  <a:lnTo>
                    <a:pt x="422287" y="840143"/>
                  </a:lnTo>
                </a:path>
                <a:path w="725804" h="1339215">
                  <a:moveTo>
                    <a:pt x="402793" y="859205"/>
                  </a:moveTo>
                  <a:lnTo>
                    <a:pt x="401459" y="865403"/>
                  </a:lnTo>
                  <a:lnTo>
                    <a:pt x="401459" y="872058"/>
                  </a:lnTo>
                  <a:lnTo>
                    <a:pt x="434251" y="898639"/>
                  </a:lnTo>
                  <a:lnTo>
                    <a:pt x="440893" y="897305"/>
                  </a:lnTo>
                </a:path>
                <a:path w="725804" h="1339215">
                  <a:moveTo>
                    <a:pt x="480339" y="854328"/>
                  </a:moveTo>
                  <a:lnTo>
                    <a:pt x="479450" y="850785"/>
                  </a:lnTo>
                  <a:lnTo>
                    <a:pt x="482104" y="848118"/>
                  </a:lnTo>
                </a:path>
                <a:path w="725804" h="1339215">
                  <a:moveTo>
                    <a:pt x="482549" y="849452"/>
                  </a:moveTo>
                  <a:lnTo>
                    <a:pt x="481228" y="851230"/>
                  </a:lnTo>
                  <a:lnTo>
                    <a:pt x="479450" y="850785"/>
                  </a:lnTo>
                </a:path>
                <a:path w="725804" h="1339215">
                  <a:moveTo>
                    <a:pt x="482104" y="853884"/>
                  </a:moveTo>
                  <a:lnTo>
                    <a:pt x="481228" y="851230"/>
                  </a:lnTo>
                </a:path>
                <a:path w="725804" h="1339215">
                  <a:moveTo>
                    <a:pt x="655370" y="186994"/>
                  </a:moveTo>
                  <a:lnTo>
                    <a:pt x="657580" y="186994"/>
                  </a:lnTo>
                  <a:lnTo>
                    <a:pt x="659358" y="187439"/>
                  </a:lnTo>
                  <a:lnTo>
                    <a:pt x="660247" y="189204"/>
                  </a:lnTo>
                  <a:lnTo>
                    <a:pt x="660247" y="188328"/>
                  </a:lnTo>
                  <a:lnTo>
                    <a:pt x="659803" y="187883"/>
                  </a:lnTo>
                  <a:lnTo>
                    <a:pt x="659803" y="186994"/>
                  </a:lnTo>
                  <a:lnTo>
                    <a:pt x="659358" y="186550"/>
                  </a:lnTo>
                  <a:lnTo>
                    <a:pt x="658025" y="186105"/>
                  </a:lnTo>
                  <a:lnTo>
                    <a:pt x="657136" y="186105"/>
                  </a:lnTo>
                  <a:lnTo>
                    <a:pt x="656691" y="186550"/>
                  </a:lnTo>
                  <a:lnTo>
                    <a:pt x="656259" y="186550"/>
                  </a:lnTo>
                  <a:lnTo>
                    <a:pt x="655370" y="186994"/>
                  </a:lnTo>
                </a:path>
                <a:path w="725804" h="1339215">
                  <a:moveTo>
                    <a:pt x="654481" y="175475"/>
                  </a:moveTo>
                  <a:lnTo>
                    <a:pt x="654481" y="177241"/>
                  </a:lnTo>
                  <a:lnTo>
                    <a:pt x="654037" y="179019"/>
                  </a:lnTo>
                  <a:lnTo>
                    <a:pt x="652272" y="180339"/>
                  </a:lnTo>
                  <a:lnTo>
                    <a:pt x="653148" y="179908"/>
                  </a:lnTo>
                  <a:lnTo>
                    <a:pt x="653592" y="179908"/>
                  </a:lnTo>
                  <a:lnTo>
                    <a:pt x="654037" y="179463"/>
                  </a:lnTo>
                  <a:lnTo>
                    <a:pt x="654926" y="179019"/>
                  </a:lnTo>
                  <a:lnTo>
                    <a:pt x="655370" y="178130"/>
                  </a:lnTo>
                  <a:lnTo>
                    <a:pt x="654926" y="177241"/>
                  </a:lnTo>
                  <a:lnTo>
                    <a:pt x="654926" y="176352"/>
                  </a:lnTo>
                  <a:lnTo>
                    <a:pt x="654481" y="175920"/>
                  </a:lnTo>
                  <a:lnTo>
                    <a:pt x="654481" y="175475"/>
                  </a:lnTo>
                </a:path>
                <a:path w="725804" h="1339215">
                  <a:moveTo>
                    <a:pt x="666000" y="174142"/>
                  </a:moveTo>
                  <a:lnTo>
                    <a:pt x="664235" y="174586"/>
                  </a:lnTo>
                  <a:lnTo>
                    <a:pt x="662457" y="173697"/>
                  </a:lnTo>
                  <a:lnTo>
                    <a:pt x="661123" y="172364"/>
                  </a:lnTo>
                  <a:lnTo>
                    <a:pt x="661568" y="172808"/>
                  </a:lnTo>
                  <a:lnTo>
                    <a:pt x="661568" y="173253"/>
                  </a:lnTo>
                  <a:lnTo>
                    <a:pt x="662012" y="174142"/>
                  </a:lnTo>
                  <a:lnTo>
                    <a:pt x="662457" y="175031"/>
                  </a:lnTo>
                  <a:lnTo>
                    <a:pt x="663346" y="175475"/>
                  </a:lnTo>
                  <a:lnTo>
                    <a:pt x="664235" y="175031"/>
                  </a:lnTo>
                  <a:lnTo>
                    <a:pt x="665124" y="174586"/>
                  </a:lnTo>
                  <a:lnTo>
                    <a:pt x="666000" y="174142"/>
                  </a:lnTo>
                </a:path>
                <a:path w="725804" h="1339215">
                  <a:moveTo>
                    <a:pt x="662901" y="194081"/>
                  </a:moveTo>
                  <a:lnTo>
                    <a:pt x="669544" y="190982"/>
                  </a:lnTo>
                  <a:lnTo>
                    <a:pt x="667334" y="186105"/>
                  </a:lnTo>
                  <a:lnTo>
                    <a:pt x="666889" y="183895"/>
                  </a:lnTo>
                  <a:lnTo>
                    <a:pt x="667778" y="182117"/>
                  </a:lnTo>
                  <a:lnTo>
                    <a:pt x="669112" y="180784"/>
                  </a:lnTo>
                  <a:lnTo>
                    <a:pt x="674420" y="178574"/>
                  </a:lnTo>
                </a:path>
                <a:path w="725804" h="1339215">
                  <a:moveTo>
                    <a:pt x="651827" y="170154"/>
                  </a:moveTo>
                  <a:lnTo>
                    <a:pt x="654481" y="175475"/>
                  </a:lnTo>
                </a:path>
                <a:path w="725804" h="1339215">
                  <a:moveTo>
                    <a:pt x="647395" y="182562"/>
                  </a:moveTo>
                  <a:lnTo>
                    <a:pt x="650494" y="189204"/>
                  </a:lnTo>
                </a:path>
                <a:path w="725804" h="1339215">
                  <a:moveTo>
                    <a:pt x="674420" y="178574"/>
                  </a:moveTo>
                  <a:lnTo>
                    <a:pt x="671322" y="171932"/>
                  </a:lnTo>
                </a:path>
                <a:path w="725804" h="1339215">
                  <a:moveTo>
                    <a:pt x="661123" y="172364"/>
                  </a:moveTo>
                  <a:lnTo>
                    <a:pt x="658914" y="167055"/>
                  </a:lnTo>
                  <a:lnTo>
                    <a:pt x="651827" y="170154"/>
                  </a:lnTo>
                </a:path>
                <a:path w="725804" h="1339215">
                  <a:moveTo>
                    <a:pt x="683285" y="180784"/>
                  </a:moveTo>
                  <a:lnTo>
                    <a:pt x="660679" y="158191"/>
                  </a:lnTo>
                  <a:lnTo>
                    <a:pt x="654926" y="158635"/>
                  </a:lnTo>
                  <a:lnTo>
                    <a:pt x="638086" y="180784"/>
                  </a:lnTo>
                  <a:lnTo>
                    <a:pt x="638975" y="186550"/>
                  </a:lnTo>
                  <a:lnTo>
                    <a:pt x="660679" y="202945"/>
                  </a:lnTo>
                  <a:lnTo>
                    <a:pt x="666445" y="202501"/>
                  </a:lnTo>
                  <a:lnTo>
                    <a:pt x="683285" y="180784"/>
                  </a:lnTo>
                </a:path>
                <a:path w="725804" h="1339215">
                  <a:moveTo>
                    <a:pt x="671322" y="171932"/>
                  </a:moveTo>
                  <a:lnTo>
                    <a:pt x="666000" y="174142"/>
                  </a:lnTo>
                </a:path>
                <a:path w="725804" h="1339215">
                  <a:moveTo>
                    <a:pt x="652272" y="180339"/>
                  </a:moveTo>
                  <a:lnTo>
                    <a:pt x="647395" y="182562"/>
                  </a:lnTo>
                </a:path>
                <a:path w="725804" h="1339215">
                  <a:moveTo>
                    <a:pt x="650494" y="189204"/>
                  </a:moveTo>
                  <a:lnTo>
                    <a:pt x="655370" y="186994"/>
                  </a:lnTo>
                </a:path>
                <a:path w="725804" h="1339215">
                  <a:moveTo>
                    <a:pt x="660247" y="189204"/>
                  </a:moveTo>
                  <a:lnTo>
                    <a:pt x="662901" y="194081"/>
                  </a:lnTo>
                </a:path>
                <a:path w="725804" h="1339215">
                  <a:moveTo>
                    <a:pt x="669112" y="180784"/>
                  </a:moveTo>
                  <a:lnTo>
                    <a:pt x="668223" y="181228"/>
                  </a:lnTo>
                  <a:lnTo>
                    <a:pt x="668223" y="181673"/>
                  </a:lnTo>
                  <a:lnTo>
                    <a:pt x="667334" y="181673"/>
                  </a:lnTo>
                  <a:lnTo>
                    <a:pt x="666445" y="182117"/>
                  </a:lnTo>
                  <a:lnTo>
                    <a:pt x="666000" y="183451"/>
                  </a:lnTo>
                  <a:lnTo>
                    <a:pt x="666445" y="184327"/>
                  </a:lnTo>
                  <a:lnTo>
                    <a:pt x="666889" y="184772"/>
                  </a:lnTo>
                  <a:lnTo>
                    <a:pt x="666889" y="185216"/>
                  </a:lnTo>
                  <a:lnTo>
                    <a:pt x="667334" y="186105"/>
                  </a:lnTo>
                </a:path>
                <a:path w="725804" h="1339215">
                  <a:moveTo>
                    <a:pt x="45643" y="58927"/>
                  </a:moveTo>
                  <a:lnTo>
                    <a:pt x="47853" y="58483"/>
                  </a:lnTo>
                  <a:lnTo>
                    <a:pt x="49631" y="59372"/>
                  </a:lnTo>
                  <a:lnTo>
                    <a:pt x="50507" y="61150"/>
                  </a:lnTo>
                  <a:lnTo>
                    <a:pt x="50507" y="60261"/>
                  </a:lnTo>
                  <a:lnTo>
                    <a:pt x="50076" y="59816"/>
                  </a:lnTo>
                  <a:lnTo>
                    <a:pt x="50076" y="59372"/>
                  </a:lnTo>
                  <a:lnTo>
                    <a:pt x="49631" y="58483"/>
                  </a:lnTo>
                  <a:lnTo>
                    <a:pt x="48742" y="57607"/>
                  </a:lnTo>
                  <a:lnTo>
                    <a:pt x="47853" y="58051"/>
                  </a:lnTo>
                  <a:lnTo>
                    <a:pt x="46964" y="58483"/>
                  </a:lnTo>
                  <a:lnTo>
                    <a:pt x="46520" y="58483"/>
                  </a:lnTo>
                  <a:lnTo>
                    <a:pt x="45643" y="58927"/>
                  </a:lnTo>
                </a:path>
                <a:path w="725804" h="1339215">
                  <a:moveTo>
                    <a:pt x="46088" y="46964"/>
                  </a:moveTo>
                  <a:lnTo>
                    <a:pt x="46088" y="48742"/>
                  </a:lnTo>
                  <a:lnTo>
                    <a:pt x="45199" y="50507"/>
                  </a:lnTo>
                  <a:lnTo>
                    <a:pt x="43421" y="51396"/>
                  </a:lnTo>
                  <a:lnTo>
                    <a:pt x="44310" y="51396"/>
                  </a:lnTo>
                  <a:lnTo>
                    <a:pt x="44754" y="50952"/>
                  </a:lnTo>
                  <a:lnTo>
                    <a:pt x="45199" y="50952"/>
                  </a:lnTo>
                  <a:lnTo>
                    <a:pt x="46088" y="50507"/>
                  </a:lnTo>
                  <a:lnTo>
                    <a:pt x="46964" y="49631"/>
                  </a:lnTo>
                  <a:lnTo>
                    <a:pt x="46520" y="48742"/>
                  </a:lnTo>
                  <a:lnTo>
                    <a:pt x="46088" y="47853"/>
                  </a:lnTo>
                  <a:lnTo>
                    <a:pt x="46088" y="46964"/>
                  </a:lnTo>
                </a:path>
                <a:path w="725804" h="1339215">
                  <a:moveTo>
                    <a:pt x="57607" y="46964"/>
                  </a:moveTo>
                  <a:lnTo>
                    <a:pt x="55829" y="46964"/>
                  </a:lnTo>
                  <a:lnTo>
                    <a:pt x="54063" y="46075"/>
                  </a:lnTo>
                  <a:lnTo>
                    <a:pt x="53174" y="44310"/>
                  </a:lnTo>
                  <a:lnTo>
                    <a:pt x="53174" y="45199"/>
                  </a:lnTo>
                  <a:lnTo>
                    <a:pt x="53619" y="45643"/>
                  </a:lnTo>
                  <a:lnTo>
                    <a:pt x="53619" y="46520"/>
                  </a:lnTo>
                  <a:lnTo>
                    <a:pt x="54063" y="47409"/>
                  </a:lnTo>
                  <a:lnTo>
                    <a:pt x="54940" y="47853"/>
                  </a:lnTo>
                  <a:lnTo>
                    <a:pt x="55829" y="47409"/>
                  </a:lnTo>
                  <a:lnTo>
                    <a:pt x="56718" y="47409"/>
                  </a:lnTo>
                  <a:lnTo>
                    <a:pt x="56718" y="46964"/>
                  </a:lnTo>
                  <a:lnTo>
                    <a:pt x="57607" y="46964"/>
                  </a:lnTo>
                </a:path>
                <a:path w="725804" h="1339215">
                  <a:moveTo>
                    <a:pt x="52285" y="66459"/>
                  </a:moveTo>
                  <a:lnTo>
                    <a:pt x="59372" y="64249"/>
                  </a:lnTo>
                  <a:lnTo>
                    <a:pt x="57607" y="58927"/>
                  </a:lnTo>
                  <a:lnTo>
                    <a:pt x="57607" y="56718"/>
                  </a:lnTo>
                  <a:lnTo>
                    <a:pt x="58483" y="54940"/>
                  </a:lnTo>
                  <a:lnTo>
                    <a:pt x="60261" y="54051"/>
                  </a:lnTo>
                  <a:lnTo>
                    <a:pt x="65582" y="52285"/>
                  </a:lnTo>
                  <a:lnTo>
                    <a:pt x="62915" y="45199"/>
                  </a:lnTo>
                </a:path>
                <a:path w="725804" h="1339215">
                  <a:moveTo>
                    <a:pt x="53174" y="44310"/>
                  </a:moveTo>
                  <a:lnTo>
                    <a:pt x="51396" y="38988"/>
                  </a:lnTo>
                  <a:lnTo>
                    <a:pt x="43865" y="41655"/>
                  </a:lnTo>
                  <a:lnTo>
                    <a:pt x="46088" y="46964"/>
                  </a:lnTo>
                </a:path>
                <a:path w="725804" h="1339215">
                  <a:moveTo>
                    <a:pt x="38100" y="53174"/>
                  </a:moveTo>
                  <a:lnTo>
                    <a:pt x="40322" y="60705"/>
                  </a:lnTo>
                </a:path>
                <a:path w="725804" h="1339215">
                  <a:moveTo>
                    <a:pt x="74447" y="52730"/>
                  </a:moveTo>
                  <a:lnTo>
                    <a:pt x="51841" y="30124"/>
                  </a:lnTo>
                  <a:lnTo>
                    <a:pt x="46088" y="31013"/>
                  </a:lnTo>
                  <a:lnTo>
                    <a:pt x="29248" y="52730"/>
                  </a:lnTo>
                  <a:lnTo>
                    <a:pt x="30124" y="58483"/>
                  </a:lnTo>
                  <a:lnTo>
                    <a:pt x="51841" y="75323"/>
                  </a:lnTo>
                  <a:lnTo>
                    <a:pt x="57607" y="74434"/>
                  </a:lnTo>
                  <a:lnTo>
                    <a:pt x="74447" y="52730"/>
                  </a:lnTo>
                </a:path>
                <a:path w="725804" h="1339215">
                  <a:moveTo>
                    <a:pt x="62915" y="45199"/>
                  </a:moveTo>
                  <a:lnTo>
                    <a:pt x="57607" y="46964"/>
                  </a:lnTo>
                </a:path>
                <a:path w="725804" h="1339215">
                  <a:moveTo>
                    <a:pt x="43421" y="51396"/>
                  </a:moveTo>
                  <a:lnTo>
                    <a:pt x="38100" y="53174"/>
                  </a:lnTo>
                </a:path>
                <a:path w="725804" h="1339215">
                  <a:moveTo>
                    <a:pt x="40322" y="60705"/>
                  </a:moveTo>
                  <a:lnTo>
                    <a:pt x="45643" y="58927"/>
                  </a:lnTo>
                </a:path>
                <a:path w="725804" h="1339215">
                  <a:moveTo>
                    <a:pt x="50507" y="61150"/>
                  </a:moveTo>
                  <a:lnTo>
                    <a:pt x="52285" y="66459"/>
                  </a:lnTo>
                </a:path>
                <a:path w="725804" h="1339215">
                  <a:moveTo>
                    <a:pt x="60261" y="54051"/>
                  </a:moveTo>
                  <a:lnTo>
                    <a:pt x="59372" y="54051"/>
                  </a:lnTo>
                  <a:lnTo>
                    <a:pt x="58928" y="54495"/>
                  </a:lnTo>
                  <a:lnTo>
                    <a:pt x="58051" y="54495"/>
                  </a:lnTo>
                  <a:lnTo>
                    <a:pt x="57162" y="54940"/>
                  </a:lnTo>
                  <a:lnTo>
                    <a:pt x="56718" y="55829"/>
                  </a:lnTo>
                  <a:lnTo>
                    <a:pt x="57162" y="56718"/>
                  </a:lnTo>
                  <a:lnTo>
                    <a:pt x="57162" y="57607"/>
                  </a:lnTo>
                  <a:lnTo>
                    <a:pt x="57607" y="58051"/>
                  </a:lnTo>
                  <a:lnTo>
                    <a:pt x="57607" y="58927"/>
                  </a:lnTo>
                </a:path>
                <a:path w="725804" h="1339215">
                  <a:moveTo>
                    <a:pt x="45643" y="385952"/>
                  </a:moveTo>
                  <a:lnTo>
                    <a:pt x="47853" y="385508"/>
                  </a:lnTo>
                  <a:lnTo>
                    <a:pt x="49631" y="386397"/>
                  </a:lnTo>
                  <a:lnTo>
                    <a:pt x="50507" y="388162"/>
                  </a:lnTo>
                  <a:lnTo>
                    <a:pt x="50507" y="387286"/>
                  </a:lnTo>
                  <a:lnTo>
                    <a:pt x="50076" y="386841"/>
                  </a:lnTo>
                  <a:lnTo>
                    <a:pt x="50076" y="386397"/>
                  </a:lnTo>
                  <a:lnTo>
                    <a:pt x="49631" y="385508"/>
                  </a:lnTo>
                  <a:lnTo>
                    <a:pt x="48742" y="385063"/>
                  </a:lnTo>
                  <a:lnTo>
                    <a:pt x="47853" y="385063"/>
                  </a:lnTo>
                  <a:lnTo>
                    <a:pt x="46964" y="385508"/>
                  </a:lnTo>
                  <a:lnTo>
                    <a:pt x="46520" y="385508"/>
                  </a:lnTo>
                  <a:lnTo>
                    <a:pt x="45643" y="385952"/>
                  </a:lnTo>
                </a:path>
                <a:path w="725804" h="1339215">
                  <a:moveTo>
                    <a:pt x="46088" y="373989"/>
                  </a:moveTo>
                  <a:lnTo>
                    <a:pt x="46088" y="375767"/>
                  </a:lnTo>
                  <a:lnTo>
                    <a:pt x="45199" y="377532"/>
                  </a:lnTo>
                  <a:lnTo>
                    <a:pt x="43421" y="378866"/>
                  </a:lnTo>
                  <a:lnTo>
                    <a:pt x="44310" y="378421"/>
                  </a:lnTo>
                  <a:lnTo>
                    <a:pt x="44754" y="378421"/>
                  </a:lnTo>
                  <a:lnTo>
                    <a:pt x="45199" y="377977"/>
                  </a:lnTo>
                  <a:lnTo>
                    <a:pt x="46088" y="377532"/>
                  </a:lnTo>
                  <a:lnTo>
                    <a:pt x="46964" y="376643"/>
                  </a:lnTo>
                  <a:lnTo>
                    <a:pt x="46520" y="375767"/>
                  </a:lnTo>
                  <a:lnTo>
                    <a:pt x="46088" y="375323"/>
                  </a:lnTo>
                  <a:lnTo>
                    <a:pt x="46088" y="374878"/>
                  </a:lnTo>
                  <a:lnTo>
                    <a:pt x="46088" y="373989"/>
                  </a:lnTo>
                </a:path>
                <a:path w="725804" h="1339215">
                  <a:moveTo>
                    <a:pt x="57607" y="373989"/>
                  </a:moveTo>
                  <a:lnTo>
                    <a:pt x="55829" y="373989"/>
                  </a:lnTo>
                  <a:lnTo>
                    <a:pt x="54063" y="373100"/>
                  </a:lnTo>
                  <a:lnTo>
                    <a:pt x="53174" y="371335"/>
                  </a:lnTo>
                  <a:lnTo>
                    <a:pt x="53174" y="372211"/>
                  </a:lnTo>
                  <a:lnTo>
                    <a:pt x="53619" y="372656"/>
                  </a:lnTo>
                  <a:lnTo>
                    <a:pt x="53619" y="373545"/>
                  </a:lnTo>
                  <a:lnTo>
                    <a:pt x="54063" y="374434"/>
                  </a:lnTo>
                  <a:lnTo>
                    <a:pt x="54940" y="374878"/>
                  </a:lnTo>
                  <a:lnTo>
                    <a:pt x="55829" y="374434"/>
                  </a:lnTo>
                  <a:lnTo>
                    <a:pt x="56718" y="374434"/>
                  </a:lnTo>
                  <a:lnTo>
                    <a:pt x="56718" y="373989"/>
                  </a:lnTo>
                  <a:lnTo>
                    <a:pt x="57607" y="373989"/>
                  </a:lnTo>
                </a:path>
                <a:path w="725804" h="1339215">
                  <a:moveTo>
                    <a:pt x="74447" y="379742"/>
                  </a:moveTo>
                  <a:lnTo>
                    <a:pt x="51841" y="357149"/>
                  </a:lnTo>
                  <a:lnTo>
                    <a:pt x="46088" y="358038"/>
                  </a:lnTo>
                  <a:lnTo>
                    <a:pt x="29248" y="379742"/>
                  </a:lnTo>
                  <a:lnTo>
                    <a:pt x="30124" y="385508"/>
                  </a:lnTo>
                  <a:lnTo>
                    <a:pt x="51841" y="402348"/>
                  </a:lnTo>
                  <a:lnTo>
                    <a:pt x="57607" y="401459"/>
                  </a:lnTo>
                  <a:lnTo>
                    <a:pt x="74447" y="379742"/>
                  </a:lnTo>
                </a:path>
                <a:path w="725804" h="1339215">
                  <a:moveTo>
                    <a:pt x="52285" y="393484"/>
                  </a:moveTo>
                  <a:lnTo>
                    <a:pt x="59372" y="391274"/>
                  </a:lnTo>
                  <a:lnTo>
                    <a:pt x="57607" y="385952"/>
                  </a:lnTo>
                  <a:lnTo>
                    <a:pt x="57607" y="383743"/>
                  </a:lnTo>
                  <a:lnTo>
                    <a:pt x="58483" y="381965"/>
                  </a:lnTo>
                  <a:lnTo>
                    <a:pt x="60261" y="381076"/>
                  </a:lnTo>
                  <a:lnTo>
                    <a:pt x="65582" y="379310"/>
                  </a:lnTo>
                  <a:lnTo>
                    <a:pt x="62915" y="372211"/>
                  </a:lnTo>
                </a:path>
                <a:path w="725804" h="1339215">
                  <a:moveTo>
                    <a:pt x="53174" y="371335"/>
                  </a:moveTo>
                  <a:lnTo>
                    <a:pt x="51396" y="366013"/>
                  </a:lnTo>
                  <a:lnTo>
                    <a:pt x="43865" y="368668"/>
                  </a:lnTo>
                  <a:lnTo>
                    <a:pt x="46088" y="373989"/>
                  </a:lnTo>
                </a:path>
                <a:path w="725804" h="1339215">
                  <a:moveTo>
                    <a:pt x="38100" y="380631"/>
                  </a:moveTo>
                  <a:lnTo>
                    <a:pt x="40322" y="387730"/>
                  </a:lnTo>
                </a:path>
                <a:path w="725804" h="1339215">
                  <a:moveTo>
                    <a:pt x="62915" y="372211"/>
                  </a:moveTo>
                  <a:lnTo>
                    <a:pt x="57607" y="373989"/>
                  </a:lnTo>
                </a:path>
                <a:path w="725804" h="1339215">
                  <a:moveTo>
                    <a:pt x="43421" y="378866"/>
                  </a:moveTo>
                  <a:lnTo>
                    <a:pt x="38100" y="380631"/>
                  </a:lnTo>
                </a:path>
                <a:path w="725804" h="1339215">
                  <a:moveTo>
                    <a:pt x="40322" y="387730"/>
                  </a:moveTo>
                  <a:lnTo>
                    <a:pt x="45643" y="385952"/>
                  </a:lnTo>
                </a:path>
                <a:path w="725804" h="1339215">
                  <a:moveTo>
                    <a:pt x="50507" y="388162"/>
                  </a:moveTo>
                  <a:lnTo>
                    <a:pt x="52285" y="393484"/>
                  </a:lnTo>
                </a:path>
                <a:path w="725804" h="1339215">
                  <a:moveTo>
                    <a:pt x="60261" y="381076"/>
                  </a:moveTo>
                  <a:lnTo>
                    <a:pt x="59372" y="381520"/>
                  </a:lnTo>
                  <a:lnTo>
                    <a:pt x="58928" y="381520"/>
                  </a:lnTo>
                  <a:lnTo>
                    <a:pt x="58051" y="381520"/>
                  </a:lnTo>
                  <a:lnTo>
                    <a:pt x="57162" y="381965"/>
                  </a:lnTo>
                  <a:lnTo>
                    <a:pt x="56718" y="382854"/>
                  </a:lnTo>
                  <a:lnTo>
                    <a:pt x="57162" y="383743"/>
                  </a:lnTo>
                  <a:lnTo>
                    <a:pt x="57162" y="384619"/>
                  </a:lnTo>
                  <a:lnTo>
                    <a:pt x="57607" y="385063"/>
                  </a:lnTo>
                  <a:lnTo>
                    <a:pt x="57607" y="385952"/>
                  </a:lnTo>
                </a:path>
                <a:path w="725804" h="1339215">
                  <a:moveTo>
                    <a:pt x="47409" y="1279283"/>
                  </a:moveTo>
                  <a:lnTo>
                    <a:pt x="47409" y="1278839"/>
                  </a:lnTo>
                  <a:lnTo>
                    <a:pt x="47409" y="1278394"/>
                  </a:lnTo>
                  <a:lnTo>
                    <a:pt x="47409" y="1277505"/>
                  </a:lnTo>
                  <a:lnTo>
                    <a:pt x="47409" y="1276616"/>
                  </a:lnTo>
                  <a:lnTo>
                    <a:pt x="46964" y="1275727"/>
                  </a:lnTo>
                  <a:lnTo>
                    <a:pt x="46088" y="1275727"/>
                  </a:lnTo>
                  <a:lnTo>
                    <a:pt x="45199" y="1275295"/>
                  </a:lnTo>
                  <a:lnTo>
                    <a:pt x="44754" y="1275295"/>
                  </a:lnTo>
                  <a:lnTo>
                    <a:pt x="43865" y="1275295"/>
                  </a:lnTo>
                  <a:lnTo>
                    <a:pt x="45643" y="1276172"/>
                  </a:lnTo>
                  <a:lnTo>
                    <a:pt x="46964" y="1277505"/>
                  </a:lnTo>
                  <a:lnTo>
                    <a:pt x="47409" y="1279283"/>
                  </a:lnTo>
                </a:path>
                <a:path w="725804" h="1339215">
                  <a:moveTo>
                    <a:pt x="48742" y="1264653"/>
                  </a:moveTo>
                  <a:lnTo>
                    <a:pt x="48298" y="1266431"/>
                  </a:lnTo>
                  <a:lnTo>
                    <a:pt x="46520" y="1267752"/>
                  </a:lnTo>
                  <a:lnTo>
                    <a:pt x="44754" y="1267752"/>
                  </a:lnTo>
                  <a:lnTo>
                    <a:pt x="45643" y="1267752"/>
                  </a:lnTo>
                  <a:lnTo>
                    <a:pt x="46088" y="1268196"/>
                  </a:lnTo>
                  <a:lnTo>
                    <a:pt x="46520" y="1268196"/>
                  </a:lnTo>
                  <a:lnTo>
                    <a:pt x="47409" y="1268196"/>
                  </a:lnTo>
                  <a:lnTo>
                    <a:pt x="48298" y="1267320"/>
                  </a:lnTo>
                  <a:lnTo>
                    <a:pt x="48742" y="1266431"/>
                  </a:lnTo>
                  <a:lnTo>
                    <a:pt x="48742" y="1265986"/>
                  </a:lnTo>
                  <a:lnTo>
                    <a:pt x="48742" y="1265542"/>
                  </a:lnTo>
                  <a:lnTo>
                    <a:pt x="48742" y="1264653"/>
                  </a:lnTo>
                </a:path>
                <a:path w="725804" h="1339215">
                  <a:moveTo>
                    <a:pt x="59817" y="1269530"/>
                  </a:moveTo>
                  <a:lnTo>
                    <a:pt x="57607" y="1268641"/>
                  </a:lnTo>
                  <a:lnTo>
                    <a:pt x="56718" y="1267320"/>
                  </a:lnTo>
                  <a:lnTo>
                    <a:pt x="56273" y="1265097"/>
                  </a:lnTo>
                  <a:lnTo>
                    <a:pt x="56273" y="1265986"/>
                  </a:lnTo>
                  <a:lnTo>
                    <a:pt x="56273" y="1266431"/>
                  </a:lnTo>
                  <a:lnTo>
                    <a:pt x="56273" y="1267320"/>
                  </a:lnTo>
                  <a:lnTo>
                    <a:pt x="55829" y="1268196"/>
                  </a:lnTo>
                  <a:lnTo>
                    <a:pt x="56718" y="1269085"/>
                  </a:lnTo>
                  <a:lnTo>
                    <a:pt x="57607" y="1269085"/>
                  </a:lnTo>
                  <a:lnTo>
                    <a:pt x="58483" y="1269085"/>
                  </a:lnTo>
                  <a:lnTo>
                    <a:pt x="58928" y="1269085"/>
                  </a:lnTo>
                  <a:lnTo>
                    <a:pt x="59817" y="1269530"/>
                  </a:lnTo>
                </a:path>
                <a:path w="725804" h="1339215">
                  <a:moveTo>
                    <a:pt x="58928" y="1276616"/>
                  </a:moveTo>
                  <a:lnTo>
                    <a:pt x="57162" y="1277061"/>
                  </a:lnTo>
                  <a:lnTo>
                    <a:pt x="55384" y="1278394"/>
                  </a:lnTo>
                  <a:lnTo>
                    <a:pt x="54940" y="1280159"/>
                  </a:lnTo>
                </a:path>
                <a:path w="725804" h="1339215">
                  <a:moveTo>
                    <a:pt x="38989" y="1267320"/>
                  </a:moveTo>
                  <a:lnTo>
                    <a:pt x="38544" y="1274851"/>
                  </a:lnTo>
                </a:path>
                <a:path w="725804" h="1339215">
                  <a:moveTo>
                    <a:pt x="54495" y="1285925"/>
                  </a:moveTo>
                  <a:lnTo>
                    <a:pt x="54940" y="1280159"/>
                  </a:lnTo>
                </a:path>
                <a:path w="725804" h="1339215">
                  <a:moveTo>
                    <a:pt x="74447" y="1272184"/>
                  </a:moveTo>
                  <a:lnTo>
                    <a:pt x="51841" y="1249591"/>
                  </a:lnTo>
                  <a:lnTo>
                    <a:pt x="46088" y="1250480"/>
                  </a:lnTo>
                  <a:lnTo>
                    <a:pt x="29248" y="1272184"/>
                  </a:lnTo>
                  <a:lnTo>
                    <a:pt x="30124" y="1278394"/>
                  </a:lnTo>
                  <a:lnTo>
                    <a:pt x="51841" y="1294790"/>
                  </a:lnTo>
                  <a:lnTo>
                    <a:pt x="57607" y="1294345"/>
                  </a:lnTo>
                  <a:lnTo>
                    <a:pt x="74447" y="1272184"/>
                  </a:lnTo>
                </a:path>
                <a:path w="725804" h="1339215">
                  <a:moveTo>
                    <a:pt x="64693" y="1277505"/>
                  </a:moveTo>
                  <a:lnTo>
                    <a:pt x="65138" y="1269974"/>
                  </a:lnTo>
                </a:path>
                <a:path w="725804" h="1339215">
                  <a:moveTo>
                    <a:pt x="49187" y="1258900"/>
                  </a:moveTo>
                  <a:lnTo>
                    <a:pt x="48742" y="1264653"/>
                  </a:lnTo>
                </a:path>
                <a:path w="725804" h="1339215">
                  <a:moveTo>
                    <a:pt x="46964" y="1285036"/>
                  </a:moveTo>
                  <a:lnTo>
                    <a:pt x="54495" y="1285925"/>
                  </a:lnTo>
                </a:path>
                <a:path w="725804" h="1339215">
                  <a:moveTo>
                    <a:pt x="58928" y="1276616"/>
                  </a:moveTo>
                  <a:lnTo>
                    <a:pt x="64693" y="1277505"/>
                  </a:lnTo>
                </a:path>
                <a:path w="725804" h="1339215">
                  <a:moveTo>
                    <a:pt x="56273" y="1265097"/>
                  </a:moveTo>
                  <a:lnTo>
                    <a:pt x="56718" y="1259776"/>
                  </a:lnTo>
                  <a:lnTo>
                    <a:pt x="49187" y="1258900"/>
                  </a:lnTo>
                </a:path>
                <a:path w="725804" h="1339215">
                  <a:moveTo>
                    <a:pt x="65138" y="1269974"/>
                  </a:moveTo>
                  <a:lnTo>
                    <a:pt x="59817" y="1269530"/>
                  </a:lnTo>
                </a:path>
                <a:path w="725804" h="1339215">
                  <a:moveTo>
                    <a:pt x="44754" y="1267752"/>
                  </a:moveTo>
                  <a:lnTo>
                    <a:pt x="38989" y="1267320"/>
                  </a:lnTo>
                </a:path>
                <a:path w="725804" h="1339215">
                  <a:moveTo>
                    <a:pt x="38544" y="1274851"/>
                  </a:moveTo>
                  <a:lnTo>
                    <a:pt x="43865" y="1275295"/>
                  </a:lnTo>
                </a:path>
                <a:path w="725804" h="1339215">
                  <a:moveTo>
                    <a:pt x="47409" y="1279283"/>
                  </a:moveTo>
                  <a:lnTo>
                    <a:pt x="46964" y="1285036"/>
                  </a:lnTo>
                </a:path>
                <a:path w="725804" h="1339215">
                  <a:moveTo>
                    <a:pt x="58928" y="1276616"/>
                  </a:moveTo>
                  <a:lnTo>
                    <a:pt x="58051" y="1276616"/>
                  </a:lnTo>
                  <a:lnTo>
                    <a:pt x="57607" y="1276616"/>
                  </a:lnTo>
                  <a:lnTo>
                    <a:pt x="57162" y="1276616"/>
                  </a:lnTo>
                  <a:lnTo>
                    <a:pt x="55829" y="1276616"/>
                  </a:lnTo>
                  <a:lnTo>
                    <a:pt x="54940" y="1277505"/>
                  </a:lnTo>
                  <a:lnTo>
                    <a:pt x="54940" y="1278394"/>
                  </a:lnTo>
                  <a:lnTo>
                    <a:pt x="54940" y="1278839"/>
                  </a:lnTo>
                  <a:lnTo>
                    <a:pt x="54940" y="1279283"/>
                  </a:lnTo>
                  <a:lnTo>
                    <a:pt x="54940" y="1280159"/>
                  </a:lnTo>
                </a:path>
                <a:path w="725804" h="1339215">
                  <a:moveTo>
                    <a:pt x="438683" y="448436"/>
                  </a:moveTo>
                  <a:lnTo>
                    <a:pt x="438238" y="447547"/>
                  </a:lnTo>
                  <a:lnTo>
                    <a:pt x="438238" y="447103"/>
                  </a:lnTo>
                  <a:lnTo>
                    <a:pt x="437794" y="446658"/>
                  </a:lnTo>
                  <a:lnTo>
                    <a:pt x="437349" y="445769"/>
                  </a:lnTo>
                  <a:lnTo>
                    <a:pt x="436473" y="445325"/>
                  </a:lnTo>
                  <a:lnTo>
                    <a:pt x="435584" y="445769"/>
                  </a:lnTo>
                  <a:lnTo>
                    <a:pt x="434695" y="445769"/>
                  </a:lnTo>
                  <a:lnTo>
                    <a:pt x="434251" y="446214"/>
                  </a:lnTo>
                  <a:lnTo>
                    <a:pt x="433806" y="446658"/>
                  </a:lnTo>
                  <a:lnTo>
                    <a:pt x="435584" y="446214"/>
                  </a:lnTo>
                  <a:lnTo>
                    <a:pt x="437349" y="447103"/>
                  </a:lnTo>
                  <a:lnTo>
                    <a:pt x="438683" y="448436"/>
                  </a:lnTo>
                </a:path>
                <a:path w="725804" h="1339215">
                  <a:moveTo>
                    <a:pt x="432485" y="434695"/>
                  </a:moveTo>
                  <a:lnTo>
                    <a:pt x="432917" y="436473"/>
                  </a:lnTo>
                  <a:lnTo>
                    <a:pt x="432041" y="438238"/>
                  </a:lnTo>
                  <a:lnTo>
                    <a:pt x="430707" y="439572"/>
                  </a:lnTo>
                  <a:lnTo>
                    <a:pt x="431596" y="439127"/>
                  </a:lnTo>
                  <a:lnTo>
                    <a:pt x="432485" y="438683"/>
                  </a:lnTo>
                  <a:lnTo>
                    <a:pt x="433362" y="438683"/>
                  </a:lnTo>
                  <a:lnTo>
                    <a:pt x="433806" y="437349"/>
                  </a:lnTo>
                  <a:lnTo>
                    <a:pt x="433362" y="436473"/>
                  </a:lnTo>
                  <a:lnTo>
                    <a:pt x="432917" y="436029"/>
                  </a:lnTo>
                  <a:lnTo>
                    <a:pt x="432917" y="435584"/>
                  </a:lnTo>
                  <a:lnTo>
                    <a:pt x="432485" y="434695"/>
                  </a:lnTo>
                </a:path>
                <a:path w="725804" h="1339215">
                  <a:moveTo>
                    <a:pt x="444449" y="433362"/>
                  </a:moveTo>
                  <a:lnTo>
                    <a:pt x="442226" y="433806"/>
                  </a:lnTo>
                  <a:lnTo>
                    <a:pt x="440461" y="432930"/>
                  </a:lnTo>
                  <a:lnTo>
                    <a:pt x="439127" y="431596"/>
                  </a:lnTo>
                  <a:lnTo>
                    <a:pt x="439572" y="432485"/>
                  </a:lnTo>
                  <a:lnTo>
                    <a:pt x="440016" y="432930"/>
                  </a:lnTo>
                  <a:lnTo>
                    <a:pt x="440016" y="433362"/>
                  </a:lnTo>
                  <a:lnTo>
                    <a:pt x="440461" y="434251"/>
                  </a:lnTo>
                  <a:lnTo>
                    <a:pt x="441782" y="434695"/>
                  </a:lnTo>
                  <a:lnTo>
                    <a:pt x="442671" y="434251"/>
                  </a:lnTo>
                  <a:lnTo>
                    <a:pt x="443115" y="433806"/>
                  </a:lnTo>
                  <a:lnTo>
                    <a:pt x="443560" y="433806"/>
                  </a:lnTo>
                  <a:lnTo>
                    <a:pt x="444449" y="433362"/>
                  </a:lnTo>
                </a:path>
                <a:path w="725804" h="1339215">
                  <a:moveTo>
                    <a:pt x="445325" y="445325"/>
                  </a:moveTo>
                  <a:lnTo>
                    <a:pt x="445325" y="443560"/>
                  </a:lnTo>
                  <a:lnTo>
                    <a:pt x="445770" y="441782"/>
                  </a:lnTo>
                  <a:lnTo>
                    <a:pt x="447548" y="440461"/>
                  </a:lnTo>
                  <a:lnTo>
                    <a:pt x="446659" y="440893"/>
                  </a:lnTo>
                  <a:lnTo>
                    <a:pt x="446214" y="440893"/>
                  </a:lnTo>
                  <a:lnTo>
                    <a:pt x="445770" y="441337"/>
                  </a:lnTo>
                  <a:lnTo>
                    <a:pt x="444893" y="441337"/>
                  </a:lnTo>
                  <a:lnTo>
                    <a:pt x="444449" y="442671"/>
                  </a:lnTo>
                  <a:lnTo>
                    <a:pt x="444893" y="443560"/>
                  </a:lnTo>
                  <a:lnTo>
                    <a:pt x="444893" y="444004"/>
                  </a:lnTo>
                  <a:lnTo>
                    <a:pt x="445325" y="444449"/>
                  </a:lnTo>
                  <a:lnTo>
                    <a:pt x="445325" y="445325"/>
                  </a:lnTo>
                </a:path>
                <a:path w="725804" h="1339215">
                  <a:moveTo>
                    <a:pt x="461721" y="440016"/>
                  </a:moveTo>
                  <a:lnTo>
                    <a:pt x="439127" y="417410"/>
                  </a:lnTo>
                  <a:lnTo>
                    <a:pt x="433362" y="418299"/>
                  </a:lnTo>
                  <a:lnTo>
                    <a:pt x="416534" y="440016"/>
                  </a:lnTo>
                  <a:lnTo>
                    <a:pt x="417410" y="445769"/>
                  </a:lnTo>
                  <a:lnTo>
                    <a:pt x="439127" y="462610"/>
                  </a:lnTo>
                  <a:lnTo>
                    <a:pt x="444893" y="461721"/>
                  </a:lnTo>
                  <a:lnTo>
                    <a:pt x="461721" y="440016"/>
                  </a:lnTo>
                </a:path>
                <a:path w="725804" h="1339215">
                  <a:moveTo>
                    <a:pt x="440893" y="453745"/>
                  </a:moveTo>
                  <a:lnTo>
                    <a:pt x="447992" y="450646"/>
                  </a:lnTo>
                  <a:lnTo>
                    <a:pt x="445325" y="445325"/>
                  </a:lnTo>
                </a:path>
                <a:path w="725804" h="1339215">
                  <a:moveTo>
                    <a:pt x="430263" y="429374"/>
                  </a:moveTo>
                  <a:lnTo>
                    <a:pt x="432485" y="434695"/>
                  </a:lnTo>
                </a:path>
                <a:path w="725804" h="1339215">
                  <a:moveTo>
                    <a:pt x="447548" y="440461"/>
                  </a:moveTo>
                  <a:lnTo>
                    <a:pt x="452424" y="438238"/>
                  </a:lnTo>
                </a:path>
                <a:path w="725804" h="1339215">
                  <a:moveTo>
                    <a:pt x="436905" y="426275"/>
                  </a:moveTo>
                  <a:lnTo>
                    <a:pt x="430263" y="429374"/>
                  </a:lnTo>
                </a:path>
                <a:path w="725804" h="1339215">
                  <a:moveTo>
                    <a:pt x="425386" y="441782"/>
                  </a:moveTo>
                  <a:lnTo>
                    <a:pt x="428498" y="448881"/>
                  </a:lnTo>
                </a:path>
                <a:path w="725804" h="1339215">
                  <a:moveTo>
                    <a:pt x="452424" y="438238"/>
                  </a:moveTo>
                  <a:lnTo>
                    <a:pt x="449313" y="431152"/>
                  </a:lnTo>
                </a:path>
                <a:path w="725804" h="1339215">
                  <a:moveTo>
                    <a:pt x="439127" y="431596"/>
                  </a:moveTo>
                  <a:lnTo>
                    <a:pt x="436905" y="426275"/>
                  </a:lnTo>
                </a:path>
                <a:path w="725804" h="1339215">
                  <a:moveTo>
                    <a:pt x="449313" y="431152"/>
                  </a:moveTo>
                  <a:lnTo>
                    <a:pt x="444449" y="433362"/>
                  </a:lnTo>
                </a:path>
                <a:path w="725804" h="1339215">
                  <a:moveTo>
                    <a:pt x="430707" y="439572"/>
                  </a:moveTo>
                  <a:lnTo>
                    <a:pt x="425386" y="441782"/>
                  </a:lnTo>
                </a:path>
                <a:path w="725804" h="1339215">
                  <a:moveTo>
                    <a:pt x="428498" y="448881"/>
                  </a:moveTo>
                  <a:lnTo>
                    <a:pt x="433806" y="446658"/>
                  </a:lnTo>
                </a:path>
                <a:path w="725804" h="1339215">
                  <a:moveTo>
                    <a:pt x="438683" y="448436"/>
                  </a:moveTo>
                  <a:lnTo>
                    <a:pt x="440893" y="453745"/>
                  </a:lnTo>
                </a:path>
                <a:path w="725804" h="1339215">
                  <a:moveTo>
                    <a:pt x="423176" y="1175143"/>
                  </a:moveTo>
                  <a:lnTo>
                    <a:pt x="425386" y="1175143"/>
                  </a:lnTo>
                  <a:lnTo>
                    <a:pt x="427164" y="1175588"/>
                  </a:lnTo>
                  <a:lnTo>
                    <a:pt x="428498" y="1176921"/>
                  </a:lnTo>
                  <a:lnTo>
                    <a:pt x="428053" y="1176477"/>
                  </a:lnTo>
                  <a:lnTo>
                    <a:pt x="427609" y="1176032"/>
                  </a:lnTo>
                  <a:lnTo>
                    <a:pt x="427609" y="1175143"/>
                  </a:lnTo>
                  <a:lnTo>
                    <a:pt x="427164" y="1174699"/>
                  </a:lnTo>
                  <a:lnTo>
                    <a:pt x="425831" y="1174254"/>
                  </a:lnTo>
                  <a:lnTo>
                    <a:pt x="424942" y="1174254"/>
                  </a:lnTo>
                  <a:lnTo>
                    <a:pt x="424510" y="1174699"/>
                  </a:lnTo>
                  <a:lnTo>
                    <a:pt x="424065" y="1174699"/>
                  </a:lnTo>
                  <a:lnTo>
                    <a:pt x="423176" y="1175143"/>
                  </a:lnTo>
                </a:path>
                <a:path w="725804" h="1339215">
                  <a:moveTo>
                    <a:pt x="422287" y="1163624"/>
                  </a:moveTo>
                  <a:lnTo>
                    <a:pt x="422287" y="1165402"/>
                  </a:lnTo>
                  <a:lnTo>
                    <a:pt x="421843" y="1167168"/>
                  </a:lnTo>
                  <a:lnTo>
                    <a:pt x="420077" y="1168501"/>
                  </a:lnTo>
                  <a:lnTo>
                    <a:pt x="420954" y="1168057"/>
                  </a:lnTo>
                  <a:lnTo>
                    <a:pt x="421398" y="1168057"/>
                  </a:lnTo>
                  <a:lnTo>
                    <a:pt x="421843" y="1167612"/>
                  </a:lnTo>
                  <a:lnTo>
                    <a:pt x="422732" y="1167168"/>
                  </a:lnTo>
                  <a:lnTo>
                    <a:pt x="423176" y="1165834"/>
                  </a:lnTo>
                  <a:lnTo>
                    <a:pt x="422732" y="1165402"/>
                  </a:lnTo>
                  <a:lnTo>
                    <a:pt x="422732" y="1164513"/>
                  </a:lnTo>
                  <a:lnTo>
                    <a:pt x="422287" y="1164069"/>
                  </a:lnTo>
                  <a:lnTo>
                    <a:pt x="422287" y="1163624"/>
                  </a:lnTo>
                </a:path>
                <a:path w="725804" h="1339215">
                  <a:moveTo>
                    <a:pt x="433806" y="1162291"/>
                  </a:moveTo>
                  <a:lnTo>
                    <a:pt x="432041" y="1162735"/>
                  </a:lnTo>
                  <a:lnTo>
                    <a:pt x="430263" y="1161846"/>
                  </a:lnTo>
                  <a:lnTo>
                    <a:pt x="428942" y="1160525"/>
                  </a:lnTo>
                  <a:lnTo>
                    <a:pt x="429374" y="1160970"/>
                  </a:lnTo>
                  <a:lnTo>
                    <a:pt x="429374" y="1161414"/>
                  </a:lnTo>
                  <a:lnTo>
                    <a:pt x="429818" y="1162291"/>
                  </a:lnTo>
                  <a:lnTo>
                    <a:pt x="430263" y="1163180"/>
                  </a:lnTo>
                  <a:lnTo>
                    <a:pt x="431152" y="1163624"/>
                  </a:lnTo>
                  <a:lnTo>
                    <a:pt x="432041" y="1163180"/>
                  </a:lnTo>
                  <a:lnTo>
                    <a:pt x="432917" y="1162735"/>
                  </a:lnTo>
                  <a:lnTo>
                    <a:pt x="433362" y="1162735"/>
                  </a:lnTo>
                  <a:lnTo>
                    <a:pt x="433806" y="1162291"/>
                  </a:lnTo>
                </a:path>
                <a:path w="725804" h="1339215">
                  <a:moveTo>
                    <a:pt x="430707" y="1182230"/>
                  </a:moveTo>
                  <a:lnTo>
                    <a:pt x="437349" y="1179131"/>
                  </a:lnTo>
                  <a:lnTo>
                    <a:pt x="435140" y="1174254"/>
                  </a:lnTo>
                  <a:lnTo>
                    <a:pt x="434695" y="1172044"/>
                  </a:lnTo>
                  <a:lnTo>
                    <a:pt x="435584" y="1170266"/>
                  </a:lnTo>
                  <a:lnTo>
                    <a:pt x="436905" y="1168946"/>
                  </a:lnTo>
                  <a:lnTo>
                    <a:pt x="442226" y="1166723"/>
                  </a:lnTo>
                  <a:lnTo>
                    <a:pt x="439127" y="1160081"/>
                  </a:lnTo>
                </a:path>
                <a:path w="725804" h="1339215">
                  <a:moveTo>
                    <a:pt x="428942" y="1160525"/>
                  </a:moveTo>
                  <a:lnTo>
                    <a:pt x="426720" y="1155204"/>
                  </a:lnTo>
                  <a:lnTo>
                    <a:pt x="419633" y="1158303"/>
                  </a:lnTo>
                  <a:lnTo>
                    <a:pt x="422287" y="1163624"/>
                  </a:lnTo>
                </a:path>
                <a:path w="725804" h="1339215">
                  <a:moveTo>
                    <a:pt x="415201" y="1170711"/>
                  </a:moveTo>
                  <a:lnTo>
                    <a:pt x="418299" y="1177366"/>
                  </a:lnTo>
                </a:path>
                <a:path w="725804" h="1339215">
                  <a:moveTo>
                    <a:pt x="451091" y="1168946"/>
                  </a:moveTo>
                  <a:lnTo>
                    <a:pt x="428498" y="1146340"/>
                  </a:lnTo>
                  <a:lnTo>
                    <a:pt x="422732" y="1146784"/>
                  </a:lnTo>
                  <a:lnTo>
                    <a:pt x="405892" y="1168946"/>
                  </a:lnTo>
                  <a:lnTo>
                    <a:pt x="406781" y="1174699"/>
                  </a:lnTo>
                  <a:lnTo>
                    <a:pt x="428498" y="1191094"/>
                  </a:lnTo>
                  <a:lnTo>
                    <a:pt x="434251" y="1190650"/>
                  </a:lnTo>
                  <a:lnTo>
                    <a:pt x="451091" y="1168946"/>
                  </a:lnTo>
                </a:path>
                <a:path w="725804" h="1339215">
                  <a:moveTo>
                    <a:pt x="439127" y="1160081"/>
                  </a:moveTo>
                  <a:lnTo>
                    <a:pt x="433806" y="1162291"/>
                  </a:lnTo>
                </a:path>
                <a:path w="725804" h="1339215">
                  <a:moveTo>
                    <a:pt x="420077" y="1168501"/>
                  </a:moveTo>
                  <a:lnTo>
                    <a:pt x="415201" y="1170711"/>
                  </a:lnTo>
                </a:path>
                <a:path w="725804" h="1339215">
                  <a:moveTo>
                    <a:pt x="418299" y="1177366"/>
                  </a:moveTo>
                  <a:lnTo>
                    <a:pt x="423176" y="1175143"/>
                  </a:lnTo>
                </a:path>
                <a:path w="725804" h="1339215">
                  <a:moveTo>
                    <a:pt x="428498" y="1176921"/>
                  </a:moveTo>
                  <a:lnTo>
                    <a:pt x="430707" y="1182230"/>
                  </a:lnTo>
                </a:path>
                <a:path w="725804" h="1339215">
                  <a:moveTo>
                    <a:pt x="436905" y="1168946"/>
                  </a:moveTo>
                  <a:lnTo>
                    <a:pt x="436029" y="1169390"/>
                  </a:lnTo>
                  <a:lnTo>
                    <a:pt x="436029" y="1169822"/>
                  </a:lnTo>
                  <a:lnTo>
                    <a:pt x="435140" y="1169822"/>
                  </a:lnTo>
                  <a:lnTo>
                    <a:pt x="434251" y="1170266"/>
                  </a:lnTo>
                  <a:lnTo>
                    <a:pt x="433806" y="1171600"/>
                  </a:lnTo>
                  <a:lnTo>
                    <a:pt x="434251" y="1172489"/>
                  </a:lnTo>
                  <a:lnTo>
                    <a:pt x="434695" y="1172933"/>
                  </a:lnTo>
                  <a:lnTo>
                    <a:pt x="434695" y="1173378"/>
                  </a:lnTo>
                  <a:lnTo>
                    <a:pt x="435140" y="1174254"/>
                  </a:lnTo>
                </a:path>
                <a:path w="725804" h="1339215">
                  <a:moveTo>
                    <a:pt x="618147" y="1087412"/>
                  </a:moveTo>
                  <a:lnTo>
                    <a:pt x="618147" y="1086523"/>
                  </a:lnTo>
                  <a:lnTo>
                    <a:pt x="617702" y="1086523"/>
                  </a:lnTo>
                  <a:lnTo>
                    <a:pt x="617702" y="1085634"/>
                  </a:lnTo>
                  <a:lnTo>
                    <a:pt x="617258" y="1084745"/>
                  </a:lnTo>
                  <a:lnTo>
                    <a:pt x="615924" y="1084300"/>
                  </a:lnTo>
                  <a:lnTo>
                    <a:pt x="615048" y="1084745"/>
                  </a:lnTo>
                  <a:lnTo>
                    <a:pt x="614603" y="1085189"/>
                  </a:lnTo>
                  <a:lnTo>
                    <a:pt x="614159" y="1085189"/>
                  </a:lnTo>
                  <a:lnTo>
                    <a:pt x="613270" y="1085634"/>
                  </a:lnTo>
                  <a:lnTo>
                    <a:pt x="615492" y="1085189"/>
                  </a:lnTo>
                  <a:lnTo>
                    <a:pt x="617258" y="1086078"/>
                  </a:lnTo>
                  <a:lnTo>
                    <a:pt x="618147" y="1087412"/>
                  </a:lnTo>
                </a:path>
                <a:path w="725804" h="1339215">
                  <a:moveTo>
                    <a:pt x="610171" y="1078547"/>
                  </a:moveTo>
                  <a:lnTo>
                    <a:pt x="611060" y="1078547"/>
                  </a:lnTo>
                  <a:lnTo>
                    <a:pt x="611505" y="1078102"/>
                  </a:lnTo>
                  <a:lnTo>
                    <a:pt x="611949" y="1078102"/>
                  </a:lnTo>
                  <a:lnTo>
                    <a:pt x="612825" y="1077658"/>
                  </a:lnTo>
                  <a:lnTo>
                    <a:pt x="613270" y="1076324"/>
                  </a:lnTo>
                  <a:lnTo>
                    <a:pt x="612825" y="1075448"/>
                  </a:lnTo>
                  <a:lnTo>
                    <a:pt x="612825" y="1075004"/>
                  </a:lnTo>
                  <a:lnTo>
                    <a:pt x="612381" y="1074559"/>
                  </a:lnTo>
                  <a:lnTo>
                    <a:pt x="612381" y="1073670"/>
                  </a:lnTo>
                  <a:lnTo>
                    <a:pt x="612381" y="1075893"/>
                  </a:lnTo>
                  <a:lnTo>
                    <a:pt x="611949" y="1077658"/>
                  </a:lnTo>
                  <a:lnTo>
                    <a:pt x="610171" y="1078547"/>
                  </a:lnTo>
                </a:path>
                <a:path w="725804" h="1339215">
                  <a:moveTo>
                    <a:pt x="623912" y="1072781"/>
                  </a:moveTo>
                  <a:lnTo>
                    <a:pt x="622134" y="1072781"/>
                  </a:lnTo>
                  <a:lnTo>
                    <a:pt x="620356" y="1072337"/>
                  </a:lnTo>
                  <a:lnTo>
                    <a:pt x="619036" y="1070571"/>
                  </a:lnTo>
                  <a:lnTo>
                    <a:pt x="619480" y="1071460"/>
                  </a:lnTo>
                  <a:lnTo>
                    <a:pt x="619480" y="1071905"/>
                  </a:lnTo>
                  <a:lnTo>
                    <a:pt x="619925" y="1072337"/>
                  </a:lnTo>
                  <a:lnTo>
                    <a:pt x="620356" y="1073226"/>
                  </a:lnTo>
                  <a:lnTo>
                    <a:pt x="621245" y="1073670"/>
                  </a:lnTo>
                  <a:lnTo>
                    <a:pt x="622134" y="1073226"/>
                  </a:lnTo>
                  <a:lnTo>
                    <a:pt x="623023" y="1073226"/>
                  </a:lnTo>
                  <a:lnTo>
                    <a:pt x="623023" y="1072781"/>
                  </a:lnTo>
                  <a:lnTo>
                    <a:pt x="623912" y="1072781"/>
                  </a:lnTo>
                </a:path>
                <a:path w="725804" h="1339215">
                  <a:moveTo>
                    <a:pt x="627011" y="1079436"/>
                  </a:moveTo>
                  <a:lnTo>
                    <a:pt x="625678" y="1080757"/>
                  </a:lnTo>
                  <a:lnTo>
                    <a:pt x="624789" y="1082535"/>
                  </a:lnTo>
                  <a:lnTo>
                    <a:pt x="625233" y="1084300"/>
                  </a:lnTo>
                </a:path>
                <a:path w="725804" h="1339215">
                  <a:moveTo>
                    <a:pt x="616813" y="1065695"/>
                  </a:moveTo>
                  <a:lnTo>
                    <a:pt x="609727" y="1068793"/>
                  </a:lnTo>
                  <a:lnTo>
                    <a:pt x="612381" y="1073670"/>
                  </a:lnTo>
                </a:path>
                <a:path w="725804" h="1339215">
                  <a:moveTo>
                    <a:pt x="627011" y="1079436"/>
                  </a:moveTo>
                  <a:lnTo>
                    <a:pt x="632333" y="1077213"/>
                  </a:lnTo>
                </a:path>
                <a:path w="725804" h="1339215">
                  <a:moveTo>
                    <a:pt x="627456" y="1089621"/>
                  </a:moveTo>
                  <a:lnTo>
                    <a:pt x="625233" y="1084300"/>
                  </a:lnTo>
                </a:path>
                <a:path w="725804" h="1339215">
                  <a:moveTo>
                    <a:pt x="641184" y="1078991"/>
                  </a:moveTo>
                  <a:lnTo>
                    <a:pt x="618591" y="1056385"/>
                  </a:lnTo>
                  <a:lnTo>
                    <a:pt x="612825" y="1057274"/>
                  </a:lnTo>
                  <a:lnTo>
                    <a:pt x="595985" y="1078991"/>
                  </a:lnTo>
                  <a:lnTo>
                    <a:pt x="596874" y="1084745"/>
                  </a:lnTo>
                  <a:lnTo>
                    <a:pt x="618591" y="1101585"/>
                  </a:lnTo>
                  <a:lnTo>
                    <a:pt x="624344" y="1100696"/>
                  </a:lnTo>
                  <a:lnTo>
                    <a:pt x="641184" y="1078991"/>
                  </a:lnTo>
                </a:path>
                <a:path w="725804" h="1339215">
                  <a:moveTo>
                    <a:pt x="632333" y="1077213"/>
                  </a:moveTo>
                  <a:lnTo>
                    <a:pt x="629221" y="1070127"/>
                  </a:lnTo>
                </a:path>
                <a:path w="725804" h="1339215">
                  <a:moveTo>
                    <a:pt x="619036" y="1070571"/>
                  </a:moveTo>
                  <a:lnTo>
                    <a:pt x="616813" y="1065695"/>
                  </a:lnTo>
                </a:path>
                <a:path w="725804" h="1339215">
                  <a:moveTo>
                    <a:pt x="620801" y="1092720"/>
                  </a:moveTo>
                  <a:lnTo>
                    <a:pt x="627456" y="1089621"/>
                  </a:lnTo>
                </a:path>
                <a:path w="725804" h="1339215">
                  <a:moveTo>
                    <a:pt x="605294" y="1081201"/>
                  </a:moveTo>
                  <a:lnTo>
                    <a:pt x="608393" y="1087856"/>
                  </a:lnTo>
                </a:path>
                <a:path w="725804" h="1339215">
                  <a:moveTo>
                    <a:pt x="629221" y="1070127"/>
                  </a:moveTo>
                  <a:lnTo>
                    <a:pt x="623912" y="1072781"/>
                  </a:lnTo>
                </a:path>
                <a:path w="725804" h="1339215">
                  <a:moveTo>
                    <a:pt x="610171" y="1078547"/>
                  </a:moveTo>
                  <a:lnTo>
                    <a:pt x="605294" y="1081201"/>
                  </a:lnTo>
                </a:path>
                <a:path w="725804" h="1339215">
                  <a:moveTo>
                    <a:pt x="608393" y="1087856"/>
                  </a:moveTo>
                  <a:lnTo>
                    <a:pt x="613270" y="1085634"/>
                  </a:lnTo>
                </a:path>
                <a:path w="725804" h="1339215">
                  <a:moveTo>
                    <a:pt x="618147" y="1087412"/>
                  </a:moveTo>
                  <a:lnTo>
                    <a:pt x="620801" y="1092720"/>
                  </a:lnTo>
                </a:path>
                <a:path w="725804" h="1339215">
                  <a:moveTo>
                    <a:pt x="627011" y="1079436"/>
                  </a:moveTo>
                  <a:lnTo>
                    <a:pt x="626122" y="1079880"/>
                  </a:lnTo>
                  <a:lnTo>
                    <a:pt x="625678" y="1079880"/>
                  </a:lnTo>
                  <a:lnTo>
                    <a:pt x="625233" y="1080312"/>
                  </a:lnTo>
                  <a:lnTo>
                    <a:pt x="624344" y="1080757"/>
                  </a:lnTo>
                  <a:lnTo>
                    <a:pt x="623912" y="1081646"/>
                  </a:lnTo>
                  <a:lnTo>
                    <a:pt x="624344" y="1082535"/>
                  </a:lnTo>
                  <a:lnTo>
                    <a:pt x="624789" y="1083424"/>
                  </a:lnTo>
                  <a:lnTo>
                    <a:pt x="625233" y="1084300"/>
                  </a:lnTo>
                </a:path>
                <a:path w="725804" h="1339215">
                  <a:moveTo>
                    <a:pt x="183896" y="223773"/>
                  </a:moveTo>
                  <a:lnTo>
                    <a:pt x="183896" y="250355"/>
                  </a:lnTo>
                  <a:lnTo>
                    <a:pt x="183896" y="250799"/>
                  </a:lnTo>
                  <a:lnTo>
                    <a:pt x="184340" y="251244"/>
                  </a:lnTo>
                  <a:lnTo>
                    <a:pt x="184772" y="251688"/>
                  </a:lnTo>
                  <a:lnTo>
                    <a:pt x="185661" y="252577"/>
                  </a:lnTo>
                  <a:lnTo>
                    <a:pt x="186550" y="253022"/>
                  </a:lnTo>
                  <a:lnTo>
                    <a:pt x="186550" y="220675"/>
                  </a:lnTo>
                  <a:lnTo>
                    <a:pt x="185661" y="221551"/>
                  </a:lnTo>
                  <a:lnTo>
                    <a:pt x="184772" y="222440"/>
                  </a:lnTo>
                  <a:lnTo>
                    <a:pt x="184340" y="222884"/>
                  </a:lnTo>
                  <a:lnTo>
                    <a:pt x="183896" y="223329"/>
                  </a:lnTo>
                  <a:lnTo>
                    <a:pt x="183896" y="223773"/>
                  </a:lnTo>
                </a:path>
                <a:path w="725804" h="1339215">
                  <a:moveTo>
                    <a:pt x="430263" y="1181798"/>
                  </a:moveTo>
                  <a:lnTo>
                    <a:pt x="433806" y="1180909"/>
                  </a:lnTo>
                  <a:lnTo>
                    <a:pt x="437349" y="1178686"/>
                  </a:lnTo>
                </a:path>
                <a:path w="725804" h="1339215">
                  <a:moveTo>
                    <a:pt x="441782" y="1167168"/>
                  </a:moveTo>
                  <a:lnTo>
                    <a:pt x="440893" y="1163624"/>
                  </a:lnTo>
                  <a:lnTo>
                    <a:pt x="438683" y="1160081"/>
                  </a:lnTo>
                </a:path>
                <a:path w="725804" h="1339215">
                  <a:moveTo>
                    <a:pt x="426720" y="1155649"/>
                  </a:moveTo>
                  <a:lnTo>
                    <a:pt x="423621" y="1156538"/>
                  </a:lnTo>
                  <a:lnTo>
                    <a:pt x="420077" y="1158747"/>
                  </a:lnTo>
                </a:path>
                <a:path w="725804" h="1339215">
                  <a:moveTo>
                    <a:pt x="415645" y="1170266"/>
                  </a:moveTo>
                  <a:lnTo>
                    <a:pt x="416534" y="1173810"/>
                  </a:lnTo>
                  <a:lnTo>
                    <a:pt x="418744" y="1177366"/>
                  </a:lnTo>
                </a:path>
                <a:path w="725804" h="1339215">
                  <a:moveTo>
                    <a:pt x="184340" y="138252"/>
                  </a:moveTo>
                  <a:lnTo>
                    <a:pt x="0" y="138252"/>
                  </a:lnTo>
                  <a:lnTo>
                    <a:pt x="0" y="140461"/>
                  </a:lnTo>
                  <a:lnTo>
                    <a:pt x="186550" y="140461"/>
                  </a:lnTo>
                  <a:lnTo>
                    <a:pt x="185661" y="139572"/>
                  </a:lnTo>
                  <a:lnTo>
                    <a:pt x="184772" y="139141"/>
                  </a:lnTo>
                  <a:lnTo>
                    <a:pt x="184340" y="138252"/>
                  </a:lnTo>
                </a:path>
                <a:path w="725804" h="1339215">
                  <a:moveTo>
                    <a:pt x="186550" y="108115"/>
                  </a:moveTo>
                  <a:lnTo>
                    <a:pt x="185661" y="108559"/>
                  </a:lnTo>
                  <a:lnTo>
                    <a:pt x="184772" y="109448"/>
                  </a:lnTo>
                  <a:lnTo>
                    <a:pt x="184340" y="109893"/>
                  </a:lnTo>
                  <a:lnTo>
                    <a:pt x="0" y="109893"/>
                  </a:lnTo>
                  <a:lnTo>
                    <a:pt x="0" y="108115"/>
                  </a:lnTo>
                  <a:lnTo>
                    <a:pt x="186550" y="108115"/>
                  </a:lnTo>
                </a:path>
                <a:path w="725804" h="1339215">
                  <a:moveTo>
                    <a:pt x="662457" y="193636"/>
                  </a:moveTo>
                  <a:lnTo>
                    <a:pt x="666000" y="192747"/>
                  </a:lnTo>
                  <a:lnTo>
                    <a:pt x="669544" y="190538"/>
                  </a:lnTo>
                </a:path>
                <a:path w="725804" h="1339215">
                  <a:moveTo>
                    <a:pt x="673976" y="179019"/>
                  </a:moveTo>
                  <a:lnTo>
                    <a:pt x="673100" y="175475"/>
                  </a:lnTo>
                  <a:lnTo>
                    <a:pt x="670877" y="171932"/>
                  </a:lnTo>
                </a:path>
                <a:path w="725804" h="1339215">
                  <a:moveTo>
                    <a:pt x="658914" y="167500"/>
                  </a:moveTo>
                  <a:lnTo>
                    <a:pt x="655815" y="168376"/>
                  </a:lnTo>
                  <a:lnTo>
                    <a:pt x="652272" y="170599"/>
                  </a:lnTo>
                </a:path>
                <a:path w="725804" h="1339215">
                  <a:moveTo>
                    <a:pt x="647839" y="182117"/>
                  </a:moveTo>
                  <a:lnTo>
                    <a:pt x="648728" y="185661"/>
                  </a:lnTo>
                  <a:lnTo>
                    <a:pt x="650938" y="189204"/>
                  </a:lnTo>
                </a:path>
                <a:path w="725804" h="1339215">
                  <a:moveTo>
                    <a:pt x="620356" y="1092288"/>
                  </a:moveTo>
                  <a:lnTo>
                    <a:pt x="623912" y="1091399"/>
                  </a:lnTo>
                  <a:lnTo>
                    <a:pt x="627456" y="1089177"/>
                  </a:lnTo>
                </a:path>
                <a:path w="725804" h="1339215">
                  <a:moveTo>
                    <a:pt x="631888" y="1077213"/>
                  </a:moveTo>
                  <a:lnTo>
                    <a:pt x="630999" y="1074115"/>
                  </a:lnTo>
                  <a:lnTo>
                    <a:pt x="628777" y="1070571"/>
                  </a:lnTo>
                </a:path>
                <a:path w="725804" h="1339215">
                  <a:moveTo>
                    <a:pt x="616813" y="1066139"/>
                  </a:moveTo>
                  <a:lnTo>
                    <a:pt x="613714" y="1067028"/>
                  </a:lnTo>
                  <a:lnTo>
                    <a:pt x="610171" y="1069238"/>
                  </a:lnTo>
                </a:path>
                <a:path w="725804" h="1339215">
                  <a:moveTo>
                    <a:pt x="605739" y="1080757"/>
                  </a:moveTo>
                  <a:lnTo>
                    <a:pt x="606628" y="1084300"/>
                  </a:lnTo>
                  <a:lnTo>
                    <a:pt x="608838" y="1087856"/>
                  </a:lnTo>
                </a:path>
                <a:path w="725804" h="1339215">
                  <a:moveTo>
                    <a:pt x="362026" y="64249"/>
                  </a:moveTo>
                  <a:lnTo>
                    <a:pt x="348729" y="50952"/>
                  </a:lnTo>
                  <a:lnTo>
                    <a:pt x="344741" y="51396"/>
                  </a:lnTo>
                  <a:lnTo>
                    <a:pt x="341198" y="53619"/>
                  </a:lnTo>
                  <a:lnTo>
                    <a:pt x="338099" y="56273"/>
                  </a:lnTo>
                  <a:lnTo>
                    <a:pt x="336321" y="59816"/>
                  </a:lnTo>
                  <a:lnTo>
                    <a:pt x="335432" y="64249"/>
                  </a:lnTo>
                  <a:lnTo>
                    <a:pt x="336321" y="68237"/>
                  </a:lnTo>
                  <a:lnTo>
                    <a:pt x="338099" y="71780"/>
                  </a:lnTo>
                  <a:lnTo>
                    <a:pt x="341198" y="74879"/>
                  </a:lnTo>
                  <a:lnTo>
                    <a:pt x="344741" y="76657"/>
                  </a:lnTo>
                  <a:lnTo>
                    <a:pt x="348729" y="77101"/>
                  </a:lnTo>
                  <a:lnTo>
                    <a:pt x="352717" y="76657"/>
                  </a:lnTo>
                  <a:lnTo>
                    <a:pt x="356704" y="74879"/>
                  </a:lnTo>
                  <a:lnTo>
                    <a:pt x="359371" y="71780"/>
                  </a:lnTo>
                  <a:lnTo>
                    <a:pt x="361137" y="68237"/>
                  </a:lnTo>
                  <a:lnTo>
                    <a:pt x="362026" y="64249"/>
                  </a:lnTo>
                </a:path>
                <a:path w="725804" h="1339215">
                  <a:moveTo>
                    <a:pt x="371335" y="64249"/>
                  </a:moveTo>
                  <a:lnTo>
                    <a:pt x="348729" y="41655"/>
                  </a:lnTo>
                  <a:lnTo>
                    <a:pt x="342976" y="42087"/>
                  </a:lnTo>
                  <a:lnTo>
                    <a:pt x="326136" y="64249"/>
                  </a:lnTo>
                  <a:lnTo>
                    <a:pt x="327012" y="70015"/>
                  </a:lnTo>
                  <a:lnTo>
                    <a:pt x="348729" y="86410"/>
                  </a:lnTo>
                  <a:lnTo>
                    <a:pt x="354495" y="85966"/>
                  </a:lnTo>
                  <a:lnTo>
                    <a:pt x="371335" y="64249"/>
                  </a:lnTo>
                </a:path>
                <a:path w="725804" h="1339215">
                  <a:moveTo>
                    <a:pt x="483882" y="883132"/>
                  </a:moveTo>
                  <a:lnTo>
                    <a:pt x="485660" y="873823"/>
                  </a:lnTo>
                  <a:lnTo>
                    <a:pt x="485660" y="864082"/>
                  </a:lnTo>
                  <a:lnTo>
                    <a:pt x="462610" y="823747"/>
                  </a:lnTo>
                  <a:lnTo>
                    <a:pt x="436029" y="814450"/>
                  </a:lnTo>
                  <a:lnTo>
                    <a:pt x="426275" y="814450"/>
                  </a:lnTo>
                  <a:lnTo>
                    <a:pt x="416966" y="816216"/>
                  </a:lnTo>
                  <a:lnTo>
                    <a:pt x="408114" y="819327"/>
                  </a:lnTo>
                </a:path>
                <a:path w="725804" h="1339215">
                  <a:moveTo>
                    <a:pt x="407225" y="821537"/>
                  </a:moveTo>
                  <a:lnTo>
                    <a:pt x="409879" y="826414"/>
                  </a:lnTo>
                  <a:lnTo>
                    <a:pt x="409879" y="827303"/>
                  </a:lnTo>
                  <a:lnTo>
                    <a:pt x="409435" y="828179"/>
                  </a:lnTo>
                </a:path>
                <a:path w="725804" h="1339215">
                  <a:moveTo>
                    <a:pt x="274726" y="200291"/>
                  </a:moveTo>
                  <a:lnTo>
                    <a:pt x="295109" y="200291"/>
                  </a:lnTo>
                </a:path>
                <a:path w="725804" h="1339215">
                  <a:moveTo>
                    <a:pt x="295109" y="160845"/>
                  </a:moveTo>
                  <a:lnTo>
                    <a:pt x="274726" y="160845"/>
                  </a:lnTo>
                </a:path>
                <a:path w="725804" h="1339215">
                  <a:moveTo>
                    <a:pt x="448437" y="1010754"/>
                  </a:moveTo>
                  <a:lnTo>
                    <a:pt x="431596" y="993914"/>
                  </a:lnTo>
                  <a:lnTo>
                    <a:pt x="426275" y="994790"/>
                  </a:lnTo>
                  <a:lnTo>
                    <a:pt x="421398" y="997013"/>
                  </a:lnTo>
                  <a:lnTo>
                    <a:pt x="417855" y="1000556"/>
                  </a:lnTo>
                  <a:lnTo>
                    <a:pt x="415201" y="1005433"/>
                  </a:lnTo>
                  <a:lnTo>
                    <a:pt x="414756" y="1010754"/>
                  </a:lnTo>
                  <a:lnTo>
                    <a:pt x="415201" y="1016063"/>
                  </a:lnTo>
                  <a:lnTo>
                    <a:pt x="417855" y="1020495"/>
                  </a:lnTo>
                  <a:lnTo>
                    <a:pt x="421398" y="1024483"/>
                  </a:lnTo>
                  <a:lnTo>
                    <a:pt x="426275" y="1026706"/>
                  </a:lnTo>
                  <a:lnTo>
                    <a:pt x="431596" y="1027582"/>
                  </a:lnTo>
                  <a:lnTo>
                    <a:pt x="436905" y="1026706"/>
                  </a:lnTo>
                  <a:lnTo>
                    <a:pt x="441337" y="1024483"/>
                  </a:lnTo>
                  <a:lnTo>
                    <a:pt x="445325" y="1020495"/>
                  </a:lnTo>
                  <a:lnTo>
                    <a:pt x="447548" y="1016063"/>
                  </a:lnTo>
                  <a:lnTo>
                    <a:pt x="448437" y="1010754"/>
                  </a:lnTo>
                </a:path>
                <a:path w="725804" h="1339215">
                  <a:moveTo>
                    <a:pt x="508698" y="1194193"/>
                  </a:moveTo>
                  <a:lnTo>
                    <a:pt x="533069" y="1223886"/>
                  </a:lnTo>
                  <a:lnTo>
                    <a:pt x="540156" y="1224330"/>
                  </a:lnTo>
                  <a:lnTo>
                    <a:pt x="546811" y="1223441"/>
                  </a:lnTo>
                  <a:lnTo>
                    <a:pt x="569849" y="1192428"/>
                  </a:lnTo>
                  <a:lnTo>
                    <a:pt x="570293" y="1189329"/>
                  </a:lnTo>
                  <a:lnTo>
                    <a:pt x="572058" y="1186662"/>
                  </a:lnTo>
                  <a:lnTo>
                    <a:pt x="578269" y="1179575"/>
                  </a:lnTo>
                  <a:lnTo>
                    <a:pt x="583145" y="1172044"/>
                  </a:lnTo>
                  <a:lnTo>
                    <a:pt x="586689" y="1163624"/>
                  </a:lnTo>
                  <a:lnTo>
                    <a:pt x="588454" y="1154315"/>
                  </a:lnTo>
                  <a:lnTo>
                    <a:pt x="588454" y="1145451"/>
                  </a:lnTo>
                  <a:lnTo>
                    <a:pt x="566305" y="1106906"/>
                  </a:lnTo>
                  <a:lnTo>
                    <a:pt x="549910" y="1099375"/>
                  </a:lnTo>
                  <a:lnTo>
                    <a:pt x="540600" y="1098041"/>
                  </a:lnTo>
                </a:path>
                <a:path w="725804" h="1339215">
                  <a:moveTo>
                    <a:pt x="533958" y="1093165"/>
                  </a:moveTo>
                  <a:lnTo>
                    <a:pt x="531291" y="1088288"/>
                  </a:lnTo>
                  <a:lnTo>
                    <a:pt x="527304" y="1084745"/>
                  </a:lnTo>
                  <a:lnTo>
                    <a:pt x="522439" y="1082090"/>
                  </a:lnTo>
                  <a:lnTo>
                    <a:pt x="517118" y="1081646"/>
                  </a:lnTo>
                  <a:lnTo>
                    <a:pt x="511797" y="1082979"/>
                  </a:lnTo>
                  <a:lnTo>
                    <a:pt x="506920" y="1085634"/>
                  </a:lnTo>
                  <a:lnTo>
                    <a:pt x="503377" y="1089621"/>
                  </a:lnTo>
                  <a:lnTo>
                    <a:pt x="501611" y="1094943"/>
                  </a:lnTo>
                  <a:lnTo>
                    <a:pt x="501167" y="1100264"/>
                  </a:lnTo>
                  <a:lnTo>
                    <a:pt x="502488" y="1105573"/>
                  </a:lnTo>
                </a:path>
                <a:path w="725804" h="1339215">
                  <a:moveTo>
                    <a:pt x="490969" y="1063917"/>
                  </a:moveTo>
                  <a:lnTo>
                    <a:pt x="474129" y="1047089"/>
                  </a:lnTo>
                  <a:lnTo>
                    <a:pt x="468820" y="1047965"/>
                  </a:lnTo>
                  <a:lnTo>
                    <a:pt x="464388" y="1050188"/>
                  </a:lnTo>
                  <a:lnTo>
                    <a:pt x="460400" y="1054176"/>
                  </a:lnTo>
                  <a:lnTo>
                    <a:pt x="458177" y="1058608"/>
                  </a:lnTo>
                  <a:lnTo>
                    <a:pt x="457301" y="1063917"/>
                  </a:lnTo>
                  <a:lnTo>
                    <a:pt x="458177" y="1069238"/>
                  </a:lnTo>
                  <a:lnTo>
                    <a:pt x="460400" y="1074115"/>
                  </a:lnTo>
                  <a:lnTo>
                    <a:pt x="464388" y="1077658"/>
                  </a:lnTo>
                  <a:lnTo>
                    <a:pt x="468820" y="1079880"/>
                  </a:lnTo>
                  <a:lnTo>
                    <a:pt x="474129" y="1080757"/>
                  </a:lnTo>
                  <a:lnTo>
                    <a:pt x="479450" y="1079880"/>
                  </a:lnTo>
                  <a:lnTo>
                    <a:pt x="484327" y="1077658"/>
                  </a:lnTo>
                  <a:lnTo>
                    <a:pt x="487870" y="1074115"/>
                  </a:lnTo>
                  <a:lnTo>
                    <a:pt x="490524" y="1069238"/>
                  </a:lnTo>
                  <a:lnTo>
                    <a:pt x="490969" y="1063917"/>
                  </a:lnTo>
                </a:path>
                <a:path w="725804" h="1339215">
                  <a:moveTo>
                    <a:pt x="474129" y="683285"/>
                  </a:moveTo>
                  <a:lnTo>
                    <a:pt x="630555" y="683285"/>
                  </a:lnTo>
                  <a:lnTo>
                    <a:pt x="634987" y="682396"/>
                  </a:lnTo>
                  <a:lnTo>
                    <a:pt x="638975" y="680631"/>
                  </a:lnTo>
                  <a:lnTo>
                    <a:pt x="642073" y="677519"/>
                  </a:lnTo>
                  <a:lnTo>
                    <a:pt x="643851" y="673531"/>
                  </a:lnTo>
                  <a:lnTo>
                    <a:pt x="644740" y="669099"/>
                  </a:lnTo>
                  <a:lnTo>
                    <a:pt x="643851" y="665111"/>
                  </a:lnTo>
                  <a:lnTo>
                    <a:pt x="642073" y="661123"/>
                  </a:lnTo>
                  <a:lnTo>
                    <a:pt x="638975" y="658025"/>
                  </a:lnTo>
                  <a:lnTo>
                    <a:pt x="634987" y="656259"/>
                  </a:lnTo>
                  <a:lnTo>
                    <a:pt x="630555" y="655370"/>
                  </a:lnTo>
                  <a:lnTo>
                    <a:pt x="474129" y="655370"/>
                  </a:lnTo>
                </a:path>
                <a:path w="725804" h="1339215">
                  <a:moveTo>
                    <a:pt x="223774" y="1183119"/>
                  </a:moveTo>
                  <a:lnTo>
                    <a:pt x="240614" y="1183119"/>
                  </a:lnTo>
                  <a:lnTo>
                    <a:pt x="240614" y="1175143"/>
                  </a:lnTo>
                </a:path>
                <a:path w="725804" h="1339215">
                  <a:moveTo>
                    <a:pt x="240614" y="1148118"/>
                  </a:moveTo>
                  <a:lnTo>
                    <a:pt x="240614" y="1155649"/>
                  </a:lnTo>
                  <a:lnTo>
                    <a:pt x="241058" y="1156982"/>
                  </a:lnTo>
                  <a:lnTo>
                    <a:pt x="241935" y="1157427"/>
                  </a:lnTo>
                </a:path>
                <a:path w="725804" h="1339215">
                  <a:moveTo>
                    <a:pt x="337654" y="969987"/>
                  </a:moveTo>
                  <a:lnTo>
                    <a:pt x="315048" y="947381"/>
                  </a:lnTo>
                  <a:lnTo>
                    <a:pt x="309295" y="948270"/>
                  </a:lnTo>
                  <a:lnTo>
                    <a:pt x="292455" y="969987"/>
                  </a:lnTo>
                  <a:lnTo>
                    <a:pt x="293344" y="975740"/>
                  </a:lnTo>
                  <a:lnTo>
                    <a:pt x="315048" y="992581"/>
                  </a:lnTo>
                  <a:lnTo>
                    <a:pt x="320814" y="991692"/>
                  </a:lnTo>
                  <a:lnTo>
                    <a:pt x="337654" y="969987"/>
                  </a:lnTo>
                </a:path>
                <a:path w="725804" h="1339215">
                  <a:moveTo>
                    <a:pt x="463499" y="1259776"/>
                  </a:moveTo>
                  <a:lnTo>
                    <a:pt x="438683" y="1228318"/>
                  </a:lnTo>
                  <a:lnTo>
                    <a:pt x="431596" y="1227429"/>
                  </a:lnTo>
                  <a:lnTo>
                    <a:pt x="424510" y="1228318"/>
                  </a:lnTo>
                  <a:lnTo>
                    <a:pt x="399694" y="1259776"/>
                  </a:lnTo>
                  <a:lnTo>
                    <a:pt x="400126" y="1266875"/>
                  </a:lnTo>
                  <a:lnTo>
                    <a:pt x="431596" y="1291691"/>
                  </a:lnTo>
                  <a:lnTo>
                    <a:pt x="438683" y="1290802"/>
                  </a:lnTo>
                  <a:lnTo>
                    <a:pt x="463499" y="1259776"/>
                  </a:lnTo>
                </a:path>
                <a:path w="725804" h="1339215">
                  <a:moveTo>
                    <a:pt x="121856" y="383743"/>
                  </a:moveTo>
                  <a:lnTo>
                    <a:pt x="120967" y="378866"/>
                  </a:lnTo>
                  <a:lnTo>
                    <a:pt x="118313" y="375323"/>
                  </a:lnTo>
                  <a:lnTo>
                    <a:pt x="114325" y="372656"/>
                  </a:lnTo>
                  <a:lnTo>
                    <a:pt x="109893" y="371779"/>
                  </a:lnTo>
                  <a:lnTo>
                    <a:pt x="105016" y="372656"/>
                  </a:lnTo>
                  <a:lnTo>
                    <a:pt x="101028" y="375323"/>
                  </a:lnTo>
                  <a:lnTo>
                    <a:pt x="98374" y="378866"/>
                  </a:lnTo>
                  <a:lnTo>
                    <a:pt x="97485" y="383743"/>
                  </a:lnTo>
                </a:path>
                <a:path w="725804" h="1339215">
                  <a:moveTo>
                    <a:pt x="97485" y="410768"/>
                  </a:moveTo>
                  <a:lnTo>
                    <a:pt x="98374" y="415201"/>
                  </a:lnTo>
                  <a:lnTo>
                    <a:pt x="101028" y="419188"/>
                  </a:lnTo>
                  <a:lnTo>
                    <a:pt x="105016" y="421843"/>
                  </a:lnTo>
                  <a:lnTo>
                    <a:pt x="109893" y="422732"/>
                  </a:lnTo>
                  <a:lnTo>
                    <a:pt x="114325" y="421843"/>
                  </a:lnTo>
                  <a:lnTo>
                    <a:pt x="118313" y="419188"/>
                  </a:lnTo>
                  <a:lnTo>
                    <a:pt x="120967" y="415201"/>
                  </a:lnTo>
                  <a:lnTo>
                    <a:pt x="121856" y="410768"/>
                  </a:lnTo>
                  <a:lnTo>
                    <a:pt x="121856" y="383743"/>
                  </a:lnTo>
                </a:path>
                <a:path w="725804" h="1339215">
                  <a:moveTo>
                    <a:pt x="121856" y="316826"/>
                  </a:moveTo>
                  <a:lnTo>
                    <a:pt x="121856" y="289801"/>
                  </a:lnTo>
                </a:path>
                <a:path w="725804" h="1339215">
                  <a:moveTo>
                    <a:pt x="352717" y="423621"/>
                  </a:moveTo>
                  <a:lnTo>
                    <a:pt x="338988" y="409435"/>
                  </a:lnTo>
                  <a:lnTo>
                    <a:pt x="334556" y="410324"/>
                  </a:lnTo>
                  <a:lnTo>
                    <a:pt x="331012" y="412102"/>
                  </a:lnTo>
                  <a:lnTo>
                    <a:pt x="327901" y="415201"/>
                  </a:lnTo>
                  <a:lnTo>
                    <a:pt x="325691" y="419188"/>
                  </a:lnTo>
                  <a:lnTo>
                    <a:pt x="325247" y="423621"/>
                  </a:lnTo>
                  <a:lnTo>
                    <a:pt x="325691" y="427608"/>
                  </a:lnTo>
                  <a:lnTo>
                    <a:pt x="327901" y="431596"/>
                  </a:lnTo>
                  <a:lnTo>
                    <a:pt x="331012" y="434695"/>
                  </a:lnTo>
                  <a:lnTo>
                    <a:pt x="334556" y="436473"/>
                  </a:lnTo>
                  <a:lnTo>
                    <a:pt x="338988" y="437349"/>
                  </a:lnTo>
                  <a:lnTo>
                    <a:pt x="343420" y="436473"/>
                  </a:lnTo>
                  <a:lnTo>
                    <a:pt x="346964" y="434695"/>
                  </a:lnTo>
                  <a:lnTo>
                    <a:pt x="350062" y="431596"/>
                  </a:lnTo>
                  <a:lnTo>
                    <a:pt x="352272" y="427608"/>
                  </a:lnTo>
                  <a:lnTo>
                    <a:pt x="352717" y="423621"/>
                  </a:lnTo>
                </a:path>
                <a:path w="725804" h="1339215">
                  <a:moveTo>
                    <a:pt x="0" y="220675"/>
                  </a:moveTo>
                  <a:lnTo>
                    <a:pt x="186550" y="220675"/>
                  </a:lnTo>
                </a:path>
                <a:path w="725804" h="1339215">
                  <a:moveTo>
                    <a:pt x="37668" y="198069"/>
                  </a:moveTo>
                  <a:lnTo>
                    <a:pt x="37668" y="200723"/>
                  </a:lnTo>
                </a:path>
                <a:path w="725804" h="1339215">
                  <a:moveTo>
                    <a:pt x="187883" y="202945"/>
                  </a:moveTo>
                  <a:lnTo>
                    <a:pt x="189649" y="202501"/>
                  </a:lnTo>
                  <a:lnTo>
                    <a:pt x="190093" y="200723"/>
                  </a:lnTo>
                </a:path>
                <a:path w="725804" h="1339215">
                  <a:moveTo>
                    <a:pt x="187883" y="158191"/>
                  </a:moveTo>
                  <a:lnTo>
                    <a:pt x="39878" y="158191"/>
                  </a:lnTo>
                  <a:lnTo>
                    <a:pt x="38100" y="158635"/>
                  </a:lnTo>
                  <a:lnTo>
                    <a:pt x="37668" y="160400"/>
                  </a:lnTo>
                </a:path>
                <a:path w="725804" h="1339215">
                  <a:moveTo>
                    <a:pt x="0" y="165722"/>
                  </a:moveTo>
                  <a:lnTo>
                    <a:pt x="0" y="140461"/>
                  </a:lnTo>
                </a:path>
                <a:path w="725804" h="1339215">
                  <a:moveTo>
                    <a:pt x="186550" y="108115"/>
                  </a:moveTo>
                  <a:lnTo>
                    <a:pt x="186550" y="140461"/>
                  </a:lnTo>
                </a:path>
                <a:path w="725804" h="1339215">
                  <a:moveTo>
                    <a:pt x="0" y="108115"/>
                  </a:moveTo>
                  <a:lnTo>
                    <a:pt x="0" y="2209"/>
                  </a:lnTo>
                </a:path>
                <a:path w="725804" h="1339215">
                  <a:moveTo>
                    <a:pt x="2209" y="1338656"/>
                  </a:moveTo>
                  <a:lnTo>
                    <a:pt x="724052" y="1338656"/>
                  </a:lnTo>
                  <a:lnTo>
                    <a:pt x="724941" y="1338211"/>
                  </a:lnTo>
                  <a:lnTo>
                    <a:pt x="725385" y="1336878"/>
                  </a:lnTo>
                </a:path>
                <a:path w="725804" h="1339215">
                  <a:moveTo>
                    <a:pt x="186550" y="253022"/>
                  </a:moveTo>
                  <a:lnTo>
                    <a:pt x="0" y="253022"/>
                  </a:lnTo>
                </a:path>
                <a:path w="725804" h="1339215">
                  <a:moveTo>
                    <a:pt x="508698" y="1194193"/>
                  </a:moveTo>
                  <a:lnTo>
                    <a:pt x="508254" y="1191094"/>
                  </a:lnTo>
                  <a:lnTo>
                    <a:pt x="506044" y="1188440"/>
                  </a:lnTo>
                </a:path>
                <a:path w="725804" h="1339215">
                  <a:moveTo>
                    <a:pt x="97485" y="383743"/>
                  </a:moveTo>
                  <a:lnTo>
                    <a:pt x="97485" y="410768"/>
                  </a:lnTo>
                </a:path>
                <a:path w="725804" h="1339215">
                  <a:moveTo>
                    <a:pt x="223774" y="1148118"/>
                  </a:moveTo>
                  <a:lnTo>
                    <a:pt x="223774" y="1183119"/>
                  </a:lnTo>
                </a:path>
                <a:path w="725804" h="1339215">
                  <a:moveTo>
                    <a:pt x="533958" y="1093165"/>
                  </a:moveTo>
                  <a:lnTo>
                    <a:pt x="536613" y="1096708"/>
                  </a:lnTo>
                  <a:lnTo>
                    <a:pt x="540600" y="1098041"/>
                  </a:lnTo>
                </a:path>
                <a:path w="725804" h="1339215">
                  <a:moveTo>
                    <a:pt x="295109" y="200291"/>
                  </a:moveTo>
                  <a:lnTo>
                    <a:pt x="295109" y="160845"/>
                  </a:lnTo>
                </a:path>
                <a:path w="725804" h="1339215">
                  <a:moveTo>
                    <a:pt x="2209" y="0"/>
                  </a:moveTo>
                  <a:lnTo>
                    <a:pt x="724052" y="0"/>
                  </a:lnTo>
                </a:path>
                <a:path w="725804" h="1339215">
                  <a:moveTo>
                    <a:pt x="435584" y="1065695"/>
                  </a:moveTo>
                  <a:lnTo>
                    <a:pt x="418299" y="1048410"/>
                  </a:lnTo>
                  <a:lnTo>
                    <a:pt x="413423" y="1049299"/>
                  </a:lnTo>
                  <a:lnTo>
                    <a:pt x="408546" y="1051953"/>
                  </a:lnTo>
                  <a:lnTo>
                    <a:pt x="404558" y="1055509"/>
                  </a:lnTo>
                  <a:lnTo>
                    <a:pt x="402348" y="1060373"/>
                  </a:lnTo>
                  <a:lnTo>
                    <a:pt x="401459" y="1065695"/>
                  </a:lnTo>
                  <a:lnTo>
                    <a:pt x="402348" y="1070571"/>
                  </a:lnTo>
                  <a:lnTo>
                    <a:pt x="404558" y="1075448"/>
                  </a:lnTo>
                  <a:lnTo>
                    <a:pt x="408546" y="1079436"/>
                  </a:lnTo>
                  <a:lnTo>
                    <a:pt x="413423" y="1081646"/>
                  </a:lnTo>
                  <a:lnTo>
                    <a:pt x="418299" y="1082535"/>
                  </a:lnTo>
                  <a:lnTo>
                    <a:pt x="423621" y="1081646"/>
                  </a:lnTo>
                  <a:lnTo>
                    <a:pt x="428498" y="1079436"/>
                  </a:lnTo>
                  <a:lnTo>
                    <a:pt x="432041" y="1075448"/>
                  </a:lnTo>
                  <a:lnTo>
                    <a:pt x="434695" y="1070571"/>
                  </a:lnTo>
                  <a:lnTo>
                    <a:pt x="435584" y="1065695"/>
                  </a:lnTo>
                </a:path>
                <a:path w="725804" h="1339215">
                  <a:moveTo>
                    <a:pt x="39878" y="202945"/>
                  </a:moveTo>
                  <a:lnTo>
                    <a:pt x="187883" y="202945"/>
                  </a:lnTo>
                </a:path>
                <a:path w="725804" h="1339215">
                  <a:moveTo>
                    <a:pt x="725385" y="1765"/>
                  </a:moveTo>
                  <a:lnTo>
                    <a:pt x="724941" y="444"/>
                  </a:lnTo>
                  <a:lnTo>
                    <a:pt x="724052" y="0"/>
                  </a:lnTo>
                </a:path>
                <a:path w="725804" h="1339215">
                  <a:moveTo>
                    <a:pt x="274726" y="160845"/>
                  </a:moveTo>
                  <a:lnTo>
                    <a:pt x="274726" y="200291"/>
                  </a:lnTo>
                </a:path>
                <a:path w="725804" h="1339215">
                  <a:moveTo>
                    <a:pt x="725385" y="1336878"/>
                  </a:moveTo>
                  <a:lnTo>
                    <a:pt x="725385" y="1765"/>
                  </a:lnTo>
                </a:path>
                <a:path w="725804" h="1339215">
                  <a:moveTo>
                    <a:pt x="2209" y="0"/>
                  </a:moveTo>
                  <a:lnTo>
                    <a:pt x="444" y="888"/>
                  </a:lnTo>
                  <a:lnTo>
                    <a:pt x="0" y="2209"/>
                  </a:lnTo>
                </a:path>
                <a:path w="725804" h="1339215">
                  <a:moveTo>
                    <a:pt x="408114" y="819327"/>
                  </a:moveTo>
                  <a:lnTo>
                    <a:pt x="407225" y="820204"/>
                  </a:lnTo>
                  <a:lnTo>
                    <a:pt x="407225" y="821537"/>
                  </a:lnTo>
                </a:path>
                <a:path w="725804" h="1339215">
                  <a:moveTo>
                    <a:pt x="35445" y="165722"/>
                  </a:moveTo>
                  <a:lnTo>
                    <a:pt x="0" y="165722"/>
                  </a:lnTo>
                </a:path>
                <a:path w="725804" h="1339215">
                  <a:moveTo>
                    <a:pt x="97485" y="289801"/>
                  </a:moveTo>
                  <a:lnTo>
                    <a:pt x="97485" y="316826"/>
                  </a:lnTo>
                </a:path>
                <a:path w="725804" h="1339215">
                  <a:moveTo>
                    <a:pt x="37668" y="198069"/>
                  </a:moveTo>
                  <a:lnTo>
                    <a:pt x="36779" y="196303"/>
                  </a:lnTo>
                  <a:lnTo>
                    <a:pt x="35445" y="195414"/>
                  </a:lnTo>
                </a:path>
                <a:path w="725804" h="1339215">
                  <a:moveTo>
                    <a:pt x="37668" y="200723"/>
                  </a:moveTo>
                  <a:lnTo>
                    <a:pt x="38100" y="202501"/>
                  </a:lnTo>
                  <a:lnTo>
                    <a:pt x="39878" y="202945"/>
                  </a:lnTo>
                </a:path>
                <a:path w="725804" h="1339215">
                  <a:moveTo>
                    <a:pt x="240614" y="1148118"/>
                  </a:moveTo>
                  <a:lnTo>
                    <a:pt x="223774" y="1148118"/>
                  </a:lnTo>
                </a:path>
                <a:path w="725804" h="1339215">
                  <a:moveTo>
                    <a:pt x="37668" y="160400"/>
                  </a:moveTo>
                  <a:lnTo>
                    <a:pt x="37668" y="163512"/>
                  </a:lnTo>
                </a:path>
                <a:path w="725804" h="1339215">
                  <a:moveTo>
                    <a:pt x="476796" y="882243"/>
                  </a:moveTo>
                  <a:lnTo>
                    <a:pt x="482104" y="884021"/>
                  </a:lnTo>
                </a:path>
                <a:path w="725804" h="1339215">
                  <a:moveTo>
                    <a:pt x="97485" y="316826"/>
                  </a:moveTo>
                  <a:lnTo>
                    <a:pt x="98374" y="321259"/>
                  </a:lnTo>
                  <a:lnTo>
                    <a:pt x="101028" y="325246"/>
                  </a:lnTo>
                  <a:lnTo>
                    <a:pt x="105016" y="327901"/>
                  </a:lnTo>
                  <a:lnTo>
                    <a:pt x="109893" y="328790"/>
                  </a:lnTo>
                  <a:lnTo>
                    <a:pt x="114325" y="327901"/>
                  </a:lnTo>
                  <a:lnTo>
                    <a:pt x="118313" y="325246"/>
                  </a:lnTo>
                  <a:lnTo>
                    <a:pt x="120967" y="321259"/>
                  </a:lnTo>
                  <a:lnTo>
                    <a:pt x="121856" y="316826"/>
                  </a:lnTo>
                </a:path>
                <a:path w="725804" h="1339215">
                  <a:moveTo>
                    <a:pt x="501167" y="1113993"/>
                  </a:moveTo>
                  <a:lnTo>
                    <a:pt x="503377" y="1110005"/>
                  </a:lnTo>
                  <a:lnTo>
                    <a:pt x="502488" y="1105573"/>
                  </a:lnTo>
                </a:path>
                <a:path w="725804" h="1339215">
                  <a:moveTo>
                    <a:pt x="0" y="1336446"/>
                  </a:moveTo>
                  <a:lnTo>
                    <a:pt x="444" y="1337767"/>
                  </a:lnTo>
                  <a:lnTo>
                    <a:pt x="2209" y="1338656"/>
                  </a:lnTo>
                </a:path>
                <a:path w="725804" h="1339215">
                  <a:moveTo>
                    <a:pt x="0" y="195414"/>
                  </a:moveTo>
                  <a:lnTo>
                    <a:pt x="35445" y="195414"/>
                  </a:lnTo>
                </a:path>
                <a:path w="725804" h="1339215">
                  <a:moveTo>
                    <a:pt x="476796" y="882243"/>
                  </a:moveTo>
                  <a:lnTo>
                    <a:pt x="475462" y="882688"/>
                  </a:lnTo>
                  <a:lnTo>
                    <a:pt x="475018" y="883577"/>
                  </a:lnTo>
                </a:path>
                <a:path w="725804" h="1339215">
                  <a:moveTo>
                    <a:pt x="482104" y="884021"/>
                  </a:moveTo>
                  <a:lnTo>
                    <a:pt x="483438" y="884021"/>
                  </a:lnTo>
                  <a:lnTo>
                    <a:pt x="483882" y="883132"/>
                  </a:lnTo>
                </a:path>
                <a:path w="725804" h="1339215">
                  <a:moveTo>
                    <a:pt x="190093" y="160400"/>
                  </a:moveTo>
                  <a:lnTo>
                    <a:pt x="189649" y="158635"/>
                  </a:lnTo>
                  <a:lnTo>
                    <a:pt x="187883" y="158191"/>
                  </a:lnTo>
                </a:path>
                <a:path w="725804" h="1339215">
                  <a:moveTo>
                    <a:pt x="672211" y="755954"/>
                  </a:moveTo>
                  <a:lnTo>
                    <a:pt x="671322" y="751077"/>
                  </a:lnTo>
                  <a:lnTo>
                    <a:pt x="668667" y="747090"/>
                  </a:lnTo>
                  <a:lnTo>
                    <a:pt x="664679" y="744880"/>
                  </a:lnTo>
                  <a:lnTo>
                    <a:pt x="660247" y="743546"/>
                  </a:lnTo>
                  <a:lnTo>
                    <a:pt x="655370" y="744880"/>
                  </a:lnTo>
                  <a:lnTo>
                    <a:pt x="651383" y="747090"/>
                  </a:lnTo>
                  <a:lnTo>
                    <a:pt x="648728" y="751077"/>
                  </a:lnTo>
                  <a:lnTo>
                    <a:pt x="647839" y="755954"/>
                  </a:lnTo>
                  <a:lnTo>
                    <a:pt x="648728" y="760387"/>
                  </a:lnTo>
                  <a:lnTo>
                    <a:pt x="651383" y="764374"/>
                  </a:lnTo>
                  <a:lnTo>
                    <a:pt x="655370" y="767029"/>
                  </a:lnTo>
                  <a:lnTo>
                    <a:pt x="660247" y="767918"/>
                  </a:lnTo>
                  <a:lnTo>
                    <a:pt x="664679" y="767029"/>
                  </a:lnTo>
                  <a:lnTo>
                    <a:pt x="668667" y="764374"/>
                  </a:lnTo>
                  <a:lnTo>
                    <a:pt x="671322" y="760387"/>
                  </a:lnTo>
                  <a:lnTo>
                    <a:pt x="672211" y="755954"/>
                  </a:lnTo>
                </a:path>
                <a:path w="725804" h="1339215">
                  <a:moveTo>
                    <a:pt x="255676" y="1173810"/>
                  </a:moveTo>
                  <a:lnTo>
                    <a:pt x="241935" y="1173810"/>
                  </a:lnTo>
                  <a:lnTo>
                    <a:pt x="241058" y="1174254"/>
                  </a:lnTo>
                  <a:lnTo>
                    <a:pt x="240614" y="1175143"/>
                  </a:lnTo>
                </a:path>
                <a:path w="725804" h="1339215">
                  <a:moveTo>
                    <a:pt x="0" y="220675"/>
                  </a:moveTo>
                  <a:lnTo>
                    <a:pt x="0" y="195414"/>
                  </a:lnTo>
                </a:path>
                <a:path w="725804" h="1339215">
                  <a:moveTo>
                    <a:pt x="0" y="1336446"/>
                  </a:moveTo>
                  <a:lnTo>
                    <a:pt x="0" y="253022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76187" y="7711801"/>
              <a:ext cx="96265" cy="9316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929280" y="7050735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2209"/>
                  </a:moveTo>
                  <a:lnTo>
                    <a:pt x="1333" y="1320"/>
                  </a:lnTo>
                  <a:lnTo>
                    <a:pt x="2222" y="0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92945" y="6887209"/>
              <a:ext cx="726440" cy="1339215"/>
            </a:xfrm>
            <a:custGeom>
              <a:avLst/>
              <a:gdLst/>
              <a:ahLst/>
              <a:cxnLst/>
              <a:rect l="l" t="t" r="r" b="b"/>
              <a:pathLst>
                <a:path w="726439" h="1339215">
                  <a:moveTo>
                    <a:pt x="475018" y="655370"/>
                  </a:moveTo>
                  <a:lnTo>
                    <a:pt x="461276" y="669112"/>
                  </a:lnTo>
                  <a:lnTo>
                    <a:pt x="462165" y="673544"/>
                  </a:lnTo>
                  <a:lnTo>
                    <a:pt x="463943" y="677532"/>
                  </a:lnTo>
                  <a:lnTo>
                    <a:pt x="467042" y="680631"/>
                  </a:lnTo>
                  <a:lnTo>
                    <a:pt x="471030" y="682396"/>
                  </a:lnTo>
                  <a:lnTo>
                    <a:pt x="475018" y="683285"/>
                  </a:lnTo>
                </a:path>
                <a:path w="726439" h="1339215">
                  <a:moveTo>
                    <a:pt x="122745" y="289801"/>
                  </a:moveTo>
                  <a:lnTo>
                    <a:pt x="121856" y="284924"/>
                  </a:lnTo>
                  <a:lnTo>
                    <a:pt x="119189" y="280936"/>
                  </a:lnTo>
                  <a:lnTo>
                    <a:pt x="115201" y="278726"/>
                  </a:lnTo>
                  <a:lnTo>
                    <a:pt x="110769" y="277393"/>
                  </a:lnTo>
                  <a:lnTo>
                    <a:pt x="105905" y="278726"/>
                  </a:lnTo>
                  <a:lnTo>
                    <a:pt x="101917" y="280936"/>
                  </a:lnTo>
                  <a:lnTo>
                    <a:pt x="99250" y="284924"/>
                  </a:lnTo>
                  <a:lnTo>
                    <a:pt x="98361" y="289801"/>
                  </a:lnTo>
                </a:path>
                <a:path w="726439" h="1339215">
                  <a:moveTo>
                    <a:pt x="502043" y="1113993"/>
                  </a:moveTo>
                  <a:lnTo>
                    <a:pt x="496290" y="1121079"/>
                  </a:lnTo>
                  <a:lnTo>
                    <a:pt x="491858" y="1129499"/>
                  </a:lnTo>
                  <a:lnTo>
                    <a:pt x="489191" y="1138364"/>
                  </a:lnTo>
                  <a:lnTo>
                    <a:pt x="488314" y="1147673"/>
                  </a:lnTo>
                  <a:lnTo>
                    <a:pt x="488759" y="1156982"/>
                  </a:lnTo>
                  <a:lnTo>
                    <a:pt x="490969" y="1165834"/>
                  </a:lnTo>
                  <a:lnTo>
                    <a:pt x="494957" y="1174254"/>
                  </a:lnTo>
                  <a:lnTo>
                    <a:pt x="500278" y="1181798"/>
                  </a:lnTo>
                  <a:lnTo>
                    <a:pt x="506920" y="1188440"/>
                  </a:lnTo>
                </a:path>
                <a:path w="726439" h="1339215">
                  <a:moveTo>
                    <a:pt x="256565" y="1173810"/>
                  </a:moveTo>
                  <a:lnTo>
                    <a:pt x="259664" y="1173378"/>
                  </a:lnTo>
                  <a:lnTo>
                    <a:pt x="262318" y="1171600"/>
                  </a:lnTo>
                  <a:lnTo>
                    <a:pt x="264096" y="1168946"/>
                  </a:lnTo>
                  <a:lnTo>
                    <a:pt x="264540" y="1165402"/>
                  </a:lnTo>
                  <a:lnTo>
                    <a:pt x="264096" y="1162291"/>
                  </a:lnTo>
                  <a:lnTo>
                    <a:pt x="262318" y="1159636"/>
                  </a:lnTo>
                  <a:lnTo>
                    <a:pt x="259664" y="1157858"/>
                  </a:lnTo>
                  <a:lnTo>
                    <a:pt x="256565" y="1157427"/>
                  </a:lnTo>
                </a:path>
                <a:path w="726439" h="1339215">
                  <a:moveTo>
                    <a:pt x="571614" y="969987"/>
                  </a:moveTo>
                  <a:lnTo>
                    <a:pt x="549020" y="947381"/>
                  </a:lnTo>
                  <a:lnTo>
                    <a:pt x="543255" y="948270"/>
                  </a:lnTo>
                  <a:lnTo>
                    <a:pt x="526414" y="969987"/>
                  </a:lnTo>
                  <a:lnTo>
                    <a:pt x="527303" y="975740"/>
                  </a:lnTo>
                  <a:lnTo>
                    <a:pt x="549020" y="992581"/>
                  </a:lnTo>
                  <a:lnTo>
                    <a:pt x="554774" y="991692"/>
                  </a:lnTo>
                  <a:lnTo>
                    <a:pt x="571614" y="969987"/>
                  </a:lnTo>
                </a:path>
                <a:path w="726439" h="1339215">
                  <a:moveTo>
                    <a:pt x="256565" y="1157427"/>
                  </a:moveTo>
                  <a:lnTo>
                    <a:pt x="242823" y="1157427"/>
                  </a:lnTo>
                </a:path>
                <a:path w="726439" h="1339215">
                  <a:moveTo>
                    <a:pt x="190982" y="200736"/>
                  </a:moveTo>
                  <a:lnTo>
                    <a:pt x="190982" y="160413"/>
                  </a:lnTo>
                </a:path>
                <a:path w="726439" h="1339215">
                  <a:moveTo>
                    <a:pt x="53174" y="66027"/>
                  </a:moveTo>
                  <a:lnTo>
                    <a:pt x="57607" y="65138"/>
                  </a:lnTo>
                  <a:lnTo>
                    <a:pt x="60261" y="63360"/>
                  </a:lnTo>
                </a:path>
                <a:path w="726439" h="1339215">
                  <a:moveTo>
                    <a:pt x="66014" y="52285"/>
                  </a:moveTo>
                  <a:lnTo>
                    <a:pt x="64693" y="47853"/>
                  </a:lnTo>
                  <a:lnTo>
                    <a:pt x="63360" y="45199"/>
                  </a:lnTo>
                </a:path>
                <a:path w="726439" h="1339215">
                  <a:moveTo>
                    <a:pt x="52285" y="39433"/>
                  </a:moveTo>
                  <a:lnTo>
                    <a:pt x="47853" y="40766"/>
                  </a:lnTo>
                  <a:lnTo>
                    <a:pt x="45199" y="42100"/>
                  </a:lnTo>
                </a:path>
                <a:path w="726439" h="1339215">
                  <a:moveTo>
                    <a:pt x="39433" y="53174"/>
                  </a:moveTo>
                  <a:lnTo>
                    <a:pt x="40322" y="57607"/>
                  </a:lnTo>
                  <a:lnTo>
                    <a:pt x="42087" y="60261"/>
                  </a:lnTo>
                </a:path>
                <a:path w="726439" h="1339215">
                  <a:moveTo>
                    <a:pt x="53174" y="393039"/>
                  </a:moveTo>
                  <a:lnTo>
                    <a:pt x="57607" y="392163"/>
                  </a:lnTo>
                  <a:lnTo>
                    <a:pt x="60261" y="390829"/>
                  </a:lnTo>
                </a:path>
                <a:path w="726439" h="1339215">
                  <a:moveTo>
                    <a:pt x="66014" y="379310"/>
                  </a:moveTo>
                  <a:lnTo>
                    <a:pt x="64693" y="374878"/>
                  </a:lnTo>
                  <a:lnTo>
                    <a:pt x="63360" y="372224"/>
                  </a:lnTo>
                </a:path>
                <a:path w="726439" h="1339215">
                  <a:moveTo>
                    <a:pt x="52285" y="366902"/>
                  </a:moveTo>
                  <a:lnTo>
                    <a:pt x="47853" y="367791"/>
                  </a:lnTo>
                  <a:lnTo>
                    <a:pt x="45199" y="369112"/>
                  </a:lnTo>
                </a:path>
                <a:path w="726439" h="1339215">
                  <a:moveTo>
                    <a:pt x="39433" y="380199"/>
                  </a:moveTo>
                  <a:lnTo>
                    <a:pt x="40322" y="385063"/>
                  </a:lnTo>
                  <a:lnTo>
                    <a:pt x="42087" y="387286"/>
                  </a:lnTo>
                </a:path>
                <a:path w="726439" h="1339215">
                  <a:moveTo>
                    <a:pt x="185216" y="222884"/>
                  </a:moveTo>
                  <a:lnTo>
                    <a:pt x="876" y="222884"/>
                  </a:lnTo>
                  <a:lnTo>
                    <a:pt x="876" y="220675"/>
                  </a:lnTo>
                </a:path>
                <a:path w="726439" h="1339215">
                  <a:moveTo>
                    <a:pt x="876" y="253022"/>
                  </a:moveTo>
                  <a:lnTo>
                    <a:pt x="876" y="251244"/>
                  </a:lnTo>
                  <a:lnTo>
                    <a:pt x="185216" y="251244"/>
                  </a:lnTo>
                </a:path>
                <a:path w="726439" h="1339215">
                  <a:moveTo>
                    <a:pt x="185216" y="109893"/>
                  </a:moveTo>
                  <a:lnTo>
                    <a:pt x="184772" y="110337"/>
                  </a:lnTo>
                  <a:lnTo>
                    <a:pt x="184772" y="110782"/>
                  </a:lnTo>
                </a:path>
                <a:path w="726439" h="1339215">
                  <a:moveTo>
                    <a:pt x="184772" y="110782"/>
                  </a:moveTo>
                  <a:lnTo>
                    <a:pt x="184772" y="137807"/>
                  </a:lnTo>
                  <a:lnTo>
                    <a:pt x="185216" y="138252"/>
                  </a:lnTo>
                </a:path>
                <a:path w="726439" h="1339215">
                  <a:moveTo>
                    <a:pt x="52730" y="1285481"/>
                  </a:moveTo>
                  <a:lnTo>
                    <a:pt x="55384" y="1285036"/>
                  </a:lnTo>
                </a:path>
                <a:path w="726439" h="1339215">
                  <a:moveTo>
                    <a:pt x="64693" y="1277061"/>
                  </a:moveTo>
                  <a:lnTo>
                    <a:pt x="66014" y="1272184"/>
                  </a:lnTo>
                  <a:lnTo>
                    <a:pt x="65570" y="1269974"/>
                  </a:lnTo>
                </a:path>
                <a:path w="726439" h="1339215">
                  <a:moveTo>
                    <a:pt x="57607" y="1260220"/>
                  </a:moveTo>
                  <a:lnTo>
                    <a:pt x="52730" y="1259331"/>
                  </a:lnTo>
                  <a:lnTo>
                    <a:pt x="50063" y="1259331"/>
                  </a:lnTo>
                </a:path>
                <a:path w="726439" h="1339215">
                  <a:moveTo>
                    <a:pt x="40322" y="1267320"/>
                  </a:moveTo>
                  <a:lnTo>
                    <a:pt x="39433" y="1272184"/>
                  </a:lnTo>
                  <a:lnTo>
                    <a:pt x="39877" y="1274851"/>
                  </a:lnTo>
                </a:path>
                <a:path w="726439" h="1339215">
                  <a:moveTo>
                    <a:pt x="47853" y="1284592"/>
                  </a:moveTo>
                  <a:lnTo>
                    <a:pt x="52730" y="1285481"/>
                  </a:lnTo>
                </a:path>
                <a:path w="726439" h="1339215">
                  <a:moveTo>
                    <a:pt x="441782" y="452869"/>
                  </a:moveTo>
                  <a:lnTo>
                    <a:pt x="444880" y="451980"/>
                  </a:lnTo>
                  <a:lnTo>
                    <a:pt x="448424" y="449770"/>
                  </a:lnTo>
                </a:path>
                <a:path w="726439" h="1339215">
                  <a:moveTo>
                    <a:pt x="452856" y="438238"/>
                  </a:moveTo>
                  <a:lnTo>
                    <a:pt x="451980" y="435140"/>
                  </a:lnTo>
                  <a:lnTo>
                    <a:pt x="449757" y="431596"/>
                  </a:lnTo>
                </a:path>
                <a:path w="726439" h="1339215">
                  <a:moveTo>
                    <a:pt x="438238" y="427164"/>
                  </a:moveTo>
                  <a:lnTo>
                    <a:pt x="434695" y="428053"/>
                  </a:lnTo>
                  <a:lnTo>
                    <a:pt x="431152" y="429818"/>
                  </a:lnTo>
                </a:path>
                <a:path w="726439" h="1339215">
                  <a:moveTo>
                    <a:pt x="426719" y="441782"/>
                  </a:moveTo>
                  <a:lnTo>
                    <a:pt x="427608" y="444893"/>
                  </a:lnTo>
                  <a:lnTo>
                    <a:pt x="429818" y="448436"/>
                  </a:lnTo>
                </a:path>
                <a:path w="726439" h="1339215">
                  <a:moveTo>
                    <a:pt x="876" y="109893"/>
                  </a:moveTo>
                  <a:lnTo>
                    <a:pt x="876" y="114769"/>
                  </a:lnTo>
                  <a:lnTo>
                    <a:pt x="182117" y="114769"/>
                  </a:lnTo>
                  <a:lnTo>
                    <a:pt x="184772" y="110782"/>
                  </a:lnTo>
                </a:path>
                <a:path w="726439" h="1339215">
                  <a:moveTo>
                    <a:pt x="184772" y="137807"/>
                  </a:moveTo>
                  <a:lnTo>
                    <a:pt x="182117" y="133819"/>
                  </a:lnTo>
                  <a:lnTo>
                    <a:pt x="876" y="133819"/>
                  </a:lnTo>
                  <a:lnTo>
                    <a:pt x="876" y="138252"/>
                  </a:lnTo>
                </a:path>
                <a:path w="726439" h="1339215">
                  <a:moveTo>
                    <a:pt x="184772" y="250355"/>
                  </a:moveTo>
                  <a:lnTo>
                    <a:pt x="182117" y="246367"/>
                  </a:lnTo>
                  <a:lnTo>
                    <a:pt x="876" y="246367"/>
                  </a:lnTo>
                  <a:lnTo>
                    <a:pt x="876" y="251244"/>
                  </a:lnTo>
                </a:path>
                <a:path w="726439" h="1339215">
                  <a:moveTo>
                    <a:pt x="876" y="222884"/>
                  </a:moveTo>
                  <a:lnTo>
                    <a:pt x="876" y="227761"/>
                  </a:lnTo>
                  <a:lnTo>
                    <a:pt x="182117" y="227761"/>
                  </a:lnTo>
                  <a:lnTo>
                    <a:pt x="184772" y="223773"/>
                  </a:lnTo>
                </a:path>
                <a:path w="726439" h="1339215">
                  <a:moveTo>
                    <a:pt x="182117" y="246367"/>
                  </a:moveTo>
                  <a:lnTo>
                    <a:pt x="182117" y="227761"/>
                  </a:lnTo>
                </a:path>
                <a:path w="726439" h="1339215">
                  <a:moveTo>
                    <a:pt x="182117" y="133819"/>
                  </a:moveTo>
                  <a:lnTo>
                    <a:pt x="182117" y="114769"/>
                  </a:lnTo>
                </a:path>
                <a:path w="726439" h="1339215">
                  <a:moveTo>
                    <a:pt x="876" y="114769"/>
                  </a:moveTo>
                  <a:lnTo>
                    <a:pt x="876" y="133819"/>
                  </a:lnTo>
                </a:path>
                <a:path w="726439" h="1339215">
                  <a:moveTo>
                    <a:pt x="876" y="246367"/>
                  </a:moveTo>
                  <a:lnTo>
                    <a:pt x="876" y="227761"/>
                  </a:lnTo>
                </a:path>
                <a:path w="726439" h="1339215">
                  <a:moveTo>
                    <a:pt x="46520" y="160413"/>
                  </a:moveTo>
                  <a:lnTo>
                    <a:pt x="46075" y="158635"/>
                  </a:lnTo>
                  <a:lnTo>
                    <a:pt x="87287" y="158635"/>
                  </a:lnTo>
                  <a:lnTo>
                    <a:pt x="86842" y="160413"/>
                  </a:lnTo>
                  <a:lnTo>
                    <a:pt x="46520" y="160413"/>
                  </a:lnTo>
                </a:path>
                <a:path w="726439" h="1339215">
                  <a:moveTo>
                    <a:pt x="42087" y="162623"/>
                  </a:moveTo>
                  <a:lnTo>
                    <a:pt x="43865" y="163067"/>
                  </a:lnTo>
                  <a:lnTo>
                    <a:pt x="43865" y="198069"/>
                  </a:lnTo>
                  <a:lnTo>
                    <a:pt x="42087" y="198513"/>
                  </a:lnTo>
                  <a:lnTo>
                    <a:pt x="42087" y="162623"/>
                  </a:lnTo>
                </a:path>
                <a:path w="726439" h="1339215">
                  <a:moveTo>
                    <a:pt x="46520" y="160413"/>
                  </a:moveTo>
                  <a:lnTo>
                    <a:pt x="43865" y="163067"/>
                  </a:lnTo>
                </a:path>
                <a:path w="726439" h="1339215">
                  <a:moveTo>
                    <a:pt x="42087" y="162623"/>
                  </a:moveTo>
                  <a:lnTo>
                    <a:pt x="46075" y="158635"/>
                  </a:lnTo>
                </a:path>
                <a:path w="726439" h="1339215">
                  <a:moveTo>
                    <a:pt x="46075" y="202501"/>
                  </a:moveTo>
                  <a:lnTo>
                    <a:pt x="46520" y="200736"/>
                  </a:lnTo>
                  <a:lnTo>
                    <a:pt x="86842" y="200736"/>
                  </a:lnTo>
                  <a:lnTo>
                    <a:pt x="87287" y="202501"/>
                  </a:lnTo>
                  <a:lnTo>
                    <a:pt x="46075" y="202501"/>
                  </a:lnTo>
                </a:path>
                <a:path w="726439" h="1339215">
                  <a:moveTo>
                    <a:pt x="43865" y="198069"/>
                  </a:moveTo>
                  <a:lnTo>
                    <a:pt x="46520" y="200736"/>
                  </a:lnTo>
                </a:path>
                <a:path w="726439" h="1339215">
                  <a:moveTo>
                    <a:pt x="46075" y="202501"/>
                  </a:moveTo>
                  <a:lnTo>
                    <a:pt x="42087" y="198513"/>
                  </a:lnTo>
                </a:path>
                <a:path w="726439" h="1339215">
                  <a:moveTo>
                    <a:pt x="86842" y="200736"/>
                  </a:moveTo>
                  <a:lnTo>
                    <a:pt x="89509" y="198069"/>
                  </a:lnTo>
                  <a:lnTo>
                    <a:pt x="89509" y="163067"/>
                  </a:lnTo>
                  <a:lnTo>
                    <a:pt x="86842" y="160413"/>
                  </a:lnTo>
                </a:path>
                <a:path w="726439" h="1339215">
                  <a:moveTo>
                    <a:pt x="87287" y="158635"/>
                  </a:moveTo>
                  <a:lnTo>
                    <a:pt x="91274" y="162623"/>
                  </a:lnTo>
                  <a:lnTo>
                    <a:pt x="89509" y="163067"/>
                  </a:lnTo>
                </a:path>
                <a:path w="726439" h="1339215">
                  <a:moveTo>
                    <a:pt x="91274" y="162623"/>
                  </a:moveTo>
                  <a:lnTo>
                    <a:pt x="91274" y="198513"/>
                  </a:lnTo>
                  <a:lnTo>
                    <a:pt x="89509" y="198069"/>
                  </a:lnTo>
                </a:path>
                <a:path w="726439" h="1339215">
                  <a:moveTo>
                    <a:pt x="91274" y="198513"/>
                  </a:moveTo>
                  <a:lnTo>
                    <a:pt x="87287" y="202501"/>
                  </a:lnTo>
                </a:path>
                <a:path w="726439" h="1339215">
                  <a:moveTo>
                    <a:pt x="34556" y="165722"/>
                  </a:moveTo>
                  <a:lnTo>
                    <a:pt x="34556" y="195414"/>
                  </a:lnTo>
                </a:path>
                <a:path w="726439" h="1339215">
                  <a:moveTo>
                    <a:pt x="98805" y="158191"/>
                  </a:moveTo>
                  <a:lnTo>
                    <a:pt x="98805" y="202945"/>
                  </a:lnTo>
                </a:path>
                <a:path w="726439" h="1339215">
                  <a:moveTo>
                    <a:pt x="96151" y="202945"/>
                  </a:moveTo>
                  <a:lnTo>
                    <a:pt x="96151" y="158191"/>
                  </a:lnTo>
                </a:path>
                <a:path w="726439" h="1339215">
                  <a:moveTo>
                    <a:pt x="112102" y="202945"/>
                  </a:moveTo>
                  <a:lnTo>
                    <a:pt x="112102" y="158191"/>
                  </a:lnTo>
                </a:path>
                <a:path w="726439" h="1339215">
                  <a:moveTo>
                    <a:pt x="113436" y="159524"/>
                  </a:moveTo>
                  <a:lnTo>
                    <a:pt x="113436" y="172821"/>
                  </a:lnTo>
                </a:path>
                <a:path w="726439" h="1339215">
                  <a:moveTo>
                    <a:pt x="113436" y="199847"/>
                  </a:moveTo>
                  <a:lnTo>
                    <a:pt x="113436" y="201612"/>
                  </a:lnTo>
                </a:path>
                <a:path w="726439" h="1339215">
                  <a:moveTo>
                    <a:pt x="295109" y="199402"/>
                  </a:moveTo>
                  <a:lnTo>
                    <a:pt x="276504" y="199402"/>
                  </a:lnTo>
                </a:path>
                <a:path w="726439" h="1339215">
                  <a:moveTo>
                    <a:pt x="276504" y="199402"/>
                  </a:moveTo>
                  <a:lnTo>
                    <a:pt x="276504" y="198069"/>
                  </a:lnTo>
                  <a:lnTo>
                    <a:pt x="295109" y="198069"/>
                  </a:lnTo>
                  <a:lnTo>
                    <a:pt x="295109" y="199402"/>
                  </a:lnTo>
                </a:path>
                <a:path w="726439" h="1339215">
                  <a:moveTo>
                    <a:pt x="295109" y="198069"/>
                  </a:moveTo>
                  <a:lnTo>
                    <a:pt x="295109" y="163512"/>
                  </a:lnTo>
                  <a:lnTo>
                    <a:pt x="276504" y="163512"/>
                  </a:lnTo>
                  <a:lnTo>
                    <a:pt x="276504" y="198069"/>
                  </a:lnTo>
                </a:path>
                <a:path w="726439" h="1339215">
                  <a:moveTo>
                    <a:pt x="276504" y="163512"/>
                  </a:moveTo>
                  <a:lnTo>
                    <a:pt x="276504" y="161734"/>
                  </a:lnTo>
                  <a:lnTo>
                    <a:pt x="295109" y="161734"/>
                  </a:lnTo>
                  <a:lnTo>
                    <a:pt x="295109" y="163512"/>
                  </a:lnTo>
                </a:path>
                <a:path w="726439" h="1339215">
                  <a:moveTo>
                    <a:pt x="295109" y="200291"/>
                  </a:moveTo>
                  <a:lnTo>
                    <a:pt x="295109" y="199402"/>
                  </a:lnTo>
                </a:path>
                <a:path w="726439" h="1339215">
                  <a:moveTo>
                    <a:pt x="276504" y="199402"/>
                  </a:moveTo>
                  <a:lnTo>
                    <a:pt x="276504" y="200291"/>
                  </a:lnTo>
                </a:path>
                <a:path w="726439" h="1339215">
                  <a:moveTo>
                    <a:pt x="295109" y="161734"/>
                  </a:moveTo>
                  <a:lnTo>
                    <a:pt x="295109" y="160845"/>
                  </a:lnTo>
                </a:path>
                <a:path w="726439" h="1339215">
                  <a:moveTo>
                    <a:pt x="276504" y="160845"/>
                  </a:moveTo>
                  <a:lnTo>
                    <a:pt x="276504" y="161734"/>
                  </a:lnTo>
                </a:path>
                <a:path w="726439" h="1339215">
                  <a:moveTo>
                    <a:pt x="351383" y="423621"/>
                  </a:moveTo>
                  <a:lnTo>
                    <a:pt x="350507" y="419188"/>
                  </a:lnTo>
                  <a:lnTo>
                    <a:pt x="348284" y="415201"/>
                  </a:lnTo>
                  <a:lnTo>
                    <a:pt x="344296" y="412546"/>
                  </a:lnTo>
                  <a:lnTo>
                    <a:pt x="339864" y="411657"/>
                  </a:lnTo>
                  <a:lnTo>
                    <a:pt x="335432" y="412546"/>
                  </a:lnTo>
                  <a:lnTo>
                    <a:pt x="331444" y="415201"/>
                  </a:lnTo>
                  <a:lnTo>
                    <a:pt x="329234" y="419188"/>
                  </a:lnTo>
                  <a:lnTo>
                    <a:pt x="328345" y="423621"/>
                  </a:lnTo>
                  <a:lnTo>
                    <a:pt x="329234" y="428053"/>
                  </a:lnTo>
                  <a:lnTo>
                    <a:pt x="331444" y="431596"/>
                  </a:lnTo>
                  <a:lnTo>
                    <a:pt x="335432" y="434251"/>
                  </a:lnTo>
                  <a:lnTo>
                    <a:pt x="339864" y="435140"/>
                  </a:lnTo>
                  <a:lnTo>
                    <a:pt x="344296" y="434251"/>
                  </a:lnTo>
                  <a:lnTo>
                    <a:pt x="348284" y="431596"/>
                  </a:lnTo>
                  <a:lnTo>
                    <a:pt x="350507" y="428053"/>
                  </a:lnTo>
                  <a:lnTo>
                    <a:pt x="351383" y="423621"/>
                  </a:lnTo>
                </a:path>
                <a:path w="726439" h="1339215">
                  <a:moveTo>
                    <a:pt x="353161" y="423621"/>
                  </a:moveTo>
                  <a:lnTo>
                    <a:pt x="339864" y="410324"/>
                  </a:lnTo>
                  <a:lnTo>
                    <a:pt x="335876" y="410768"/>
                  </a:lnTo>
                  <a:lnTo>
                    <a:pt x="332333" y="412991"/>
                  </a:lnTo>
                  <a:lnTo>
                    <a:pt x="329234" y="415645"/>
                  </a:lnTo>
                  <a:lnTo>
                    <a:pt x="327456" y="419188"/>
                  </a:lnTo>
                  <a:lnTo>
                    <a:pt x="326567" y="423621"/>
                  </a:lnTo>
                  <a:lnTo>
                    <a:pt x="327456" y="427608"/>
                  </a:lnTo>
                  <a:lnTo>
                    <a:pt x="329234" y="431152"/>
                  </a:lnTo>
                  <a:lnTo>
                    <a:pt x="332333" y="434251"/>
                  </a:lnTo>
                  <a:lnTo>
                    <a:pt x="335876" y="436029"/>
                  </a:lnTo>
                  <a:lnTo>
                    <a:pt x="339864" y="436473"/>
                  </a:lnTo>
                  <a:lnTo>
                    <a:pt x="343852" y="436029"/>
                  </a:lnTo>
                  <a:lnTo>
                    <a:pt x="347840" y="434251"/>
                  </a:lnTo>
                  <a:lnTo>
                    <a:pt x="350507" y="431152"/>
                  </a:lnTo>
                  <a:lnTo>
                    <a:pt x="352272" y="427608"/>
                  </a:lnTo>
                  <a:lnTo>
                    <a:pt x="353161" y="423621"/>
                  </a:lnTo>
                </a:path>
                <a:path w="726439" h="1339215">
                  <a:moveTo>
                    <a:pt x="440893" y="1167612"/>
                  </a:moveTo>
                  <a:lnTo>
                    <a:pt x="440016" y="1164069"/>
                  </a:lnTo>
                  <a:lnTo>
                    <a:pt x="438238" y="1160970"/>
                  </a:lnTo>
                </a:path>
                <a:path w="726439" h="1339215">
                  <a:moveTo>
                    <a:pt x="430707" y="1180464"/>
                  </a:moveTo>
                  <a:lnTo>
                    <a:pt x="434251" y="1179575"/>
                  </a:lnTo>
                  <a:lnTo>
                    <a:pt x="437349" y="1177366"/>
                  </a:lnTo>
                </a:path>
                <a:path w="726439" h="1339215">
                  <a:moveTo>
                    <a:pt x="417855" y="1169822"/>
                  </a:moveTo>
                  <a:lnTo>
                    <a:pt x="418744" y="1173378"/>
                  </a:lnTo>
                  <a:lnTo>
                    <a:pt x="420954" y="1176477"/>
                  </a:lnTo>
                </a:path>
                <a:path w="726439" h="1339215">
                  <a:moveTo>
                    <a:pt x="428485" y="1156982"/>
                  </a:moveTo>
                  <a:lnTo>
                    <a:pt x="424941" y="1158303"/>
                  </a:lnTo>
                  <a:lnTo>
                    <a:pt x="421398" y="1160081"/>
                  </a:lnTo>
                </a:path>
                <a:path w="726439" h="1339215">
                  <a:moveTo>
                    <a:pt x="358927" y="64249"/>
                  </a:moveTo>
                  <a:lnTo>
                    <a:pt x="358482" y="60261"/>
                  </a:lnTo>
                  <a:lnTo>
                    <a:pt x="356260" y="57607"/>
                  </a:lnTo>
                  <a:lnTo>
                    <a:pt x="353161" y="55384"/>
                  </a:lnTo>
                  <a:lnTo>
                    <a:pt x="349618" y="54508"/>
                  </a:lnTo>
                  <a:lnTo>
                    <a:pt x="346074" y="55384"/>
                  </a:lnTo>
                  <a:lnTo>
                    <a:pt x="342963" y="57607"/>
                  </a:lnTo>
                  <a:lnTo>
                    <a:pt x="341198" y="60261"/>
                  </a:lnTo>
                  <a:lnTo>
                    <a:pt x="340309" y="64249"/>
                  </a:lnTo>
                  <a:lnTo>
                    <a:pt x="341198" y="67792"/>
                  </a:lnTo>
                  <a:lnTo>
                    <a:pt x="342963" y="70904"/>
                  </a:lnTo>
                  <a:lnTo>
                    <a:pt x="346074" y="72669"/>
                  </a:lnTo>
                  <a:lnTo>
                    <a:pt x="349618" y="73558"/>
                  </a:lnTo>
                  <a:lnTo>
                    <a:pt x="353161" y="72669"/>
                  </a:lnTo>
                  <a:lnTo>
                    <a:pt x="356260" y="70904"/>
                  </a:lnTo>
                  <a:lnTo>
                    <a:pt x="358482" y="67792"/>
                  </a:lnTo>
                  <a:lnTo>
                    <a:pt x="358927" y="64249"/>
                  </a:lnTo>
                </a:path>
                <a:path w="726439" h="1339215">
                  <a:moveTo>
                    <a:pt x="361137" y="64249"/>
                  </a:moveTo>
                  <a:lnTo>
                    <a:pt x="360248" y="59372"/>
                  </a:lnTo>
                  <a:lnTo>
                    <a:pt x="358038" y="55829"/>
                  </a:lnTo>
                  <a:lnTo>
                    <a:pt x="354050" y="53174"/>
                  </a:lnTo>
                  <a:lnTo>
                    <a:pt x="349618" y="52285"/>
                  </a:lnTo>
                  <a:lnTo>
                    <a:pt x="345185" y="53174"/>
                  </a:lnTo>
                  <a:lnTo>
                    <a:pt x="341642" y="55829"/>
                  </a:lnTo>
                  <a:lnTo>
                    <a:pt x="338975" y="59372"/>
                  </a:lnTo>
                  <a:lnTo>
                    <a:pt x="338099" y="64249"/>
                  </a:lnTo>
                  <a:lnTo>
                    <a:pt x="338975" y="68681"/>
                  </a:lnTo>
                  <a:lnTo>
                    <a:pt x="341642" y="72224"/>
                  </a:lnTo>
                  <a:lnTo>
                    <a:pt x="345185" y="74891"/>
                  </a:lnTo>
                  <a:lnTo>
                    <a:pt x="349618" y="75768"/>
                  </a:lnTo>
                  <a:lnTo>
                    <a:pt x="354050" y="74891"/>
                  </a:lnTo>
                  <a:lnTo>
                    <a:pt x="358038" y="72224"/>
                  </a:lnTo>
                  <a:lnTo>
                    <a:pt x="360248" y="68681"/>
                  </a:lnTo>
                  <a:lnTo>
                    <a:pt x="361137" y="64249"/>
                  </a:lnTo>
                </a:path>
                <a:path w="726439" h="1339215">
                  <a:moveTo>
                    <a:pt x="673087" y="179463"/>
                  </a:moveTo>
                  <a:lnTo>
                    <a:pt x="672210" y="175920"/>
                  </a:lnTo>
                  <a:lnTo>
                    <a:pt x="669988" y="172821"/>
                  </a:lnTo>
                </a:path>
                <a:path w="726439" h="1339215">
                  <a:moveTo>
                    <a:pt x="662901" y="192316"/>
                  </a:moveTo>
                  <a:lnTo>
                    <a:pt x="666445" y="191427"/>
                  </a:lnTo>
                  <a:lnTo>
                    <a:pt x="669543" y="189217"/>
                  </a:lnTo>
                </a:path>
                <a:path w="726439" h="1339215">
                  <a:moveTo>
                    <a:pt x="650049" y="181673"/>
                  </a:moveTo>
                  <a:lnTo>
                    <a:pt x="650938" y="185216"/>
                  </a:lnTo>
                  <a:lnTo>
                    <a:pt x="653148" y="188772"/>
                  </a:lnTo>
                </a:path>
                <a:path w="726439" h="1339215">
                  <a:moveTo>
                    <a:pt x="660679" y="168833"/>
                  </a:moveTo>
                  <a:lnTo>
                    <a:pt x="656691" y="170154"/>
                  </a:lnTo>
                  <a:lnTo>
                    <a:pt x="653592" y="171932"/>
                  </a:lnTo>
                </a:path>
                <a:path w="726439" h="1339215">
                  <a:moveTo>
                    <a:pt x="428485" y="440905"/>
                  </a:moveTo>
                  <a:lnTo>
                    <a:pt x="429374" y="444893"/>
                  </a:lnTo>
                  <a:lnTo>
                    <a:pt x="431152" y="447992"/>
                  </a:lnTo>
                </a:path>
                <a:path w="726439" h="1339215">
                  <a:moveTo>
                    <a:pt x="438683" y="428497"/>
                  </a:moveTo>
                  <a:lnTo>
                    <a:pt x="435140" y="429386"/>
                  </a:lnTo>
                  <a:lnTo>
                    <a:pt x="432028" y="431596"/>
                  </a:lnTo>
                </a:path>
                <a:path w="726439" h="1339215">
                  <a:moveTo>
                    <a:pt x="451535" y="438683"/>
                  </a:moveTo>
                  <a:lnTo>
                    <a:pt x="450646" y="435140"/>
                  </a:lnTo>
                  <a:lnTo>
                    <a:pt x="448424" y="432041"/>
                  </a:lnTo>
                </a:path>
                <a:path w="726439" h="1339215">
                  <a:moveTo>
                    <a:pt x="440893" y="451535"/>
                  </a:moveTo>
                  <a:lnTo>
                    <a:pt x="444436" y="450646"/>
                  </a:lnTo>
                  <a:lnTo>
                    <a:pt x="447992" y="448436"/>
                  </a:lnTo>
                </a:path>
                <a:path w="726439" h="1339215">
                  <a:moveTo>
                    <a:pt x="628332" y="1071460"/>
                  </a:moveTo>
                  <a:lnTo>
                    <a:pt x="630554" y="1075448"/>
                  </a:lnTo>
                  <a:lnTo>
                    <a:pt x="630999" y="1078102"/>
                  </a:lnTo>
                </a:path>
                <a:path w="726439" h="1339215">
                  <a:moveTo>
                    <a:pt x="620801" y="1090510"/>
                  </a:moveTo>
                  <a:lnTo>
                    <a:pt x="624344" y="1089621"/>
                  </a:lnTo>
                  <a:lnTo>
                    <a:pt x="627456" y="1087412"/>
                  </a:lnTo>
                </a:path>
                <a:path w="726439" h="1339215">
                  <a:moveTo>
                    <a:pt x="607948" y="1080312"/>
                  </a:moveTo>
                  <a:lnTo>
                    <a:pt x="608837" y="1083868"/>
                  </a:lnTo>
                  <a:lnTo>
                    <a:pt x="611060" y="1086967"/>
                  </a:lnTo>
                </a:path>
                <a:path w="726439" h="1339215">
                  <a:moveTo>
                    <a:pt x="618591" y="1067473"/>
                  </a:moveTo>
                  <a:lnTo>
                    <a:pt x="614603" y="1068349"/>
                  </a:lnTo>
                  <a:lnTo>
                    <a:pt x="611492" y="1070571"/>
                  </a:lnTo>
                </a:path>
                <a:path w="726439" h="1339215">
                  <a:moveTo>
                    <a:pt x="627887" y="1071016"/>
                  </a:moveTo>
                  <a:lnTo>
                    <a:pt x="628332" y="1071460"/>
                  </a:lnTo>
                </a:path>
                <a:path w="726439" h="1339215">
                  <a:moveTo>
                    <a:pt x="725817" y="1338211"/>
                  </a:moveTo>
                  <a:lnTo>
                    <a:pt x="726262" y="1338211"/>
                  </a:lnTo>
                </a:path>
                <a:path w="726439" h="1339215">
                  <a:moveTo>
                    <a:pt x="726262" y="1777"/>
                  </a:moveTo>
                  <a:lnTo>
                    <a:pt x="726262" y="444"/>
                  </a:lnTo>
                  <a:lnTo>
                    <a:pt x="725817" y="444"/>
                  </a:lnTo>
                </a:path>
                <a:path w="726439" h="1339215">
                  <a:moveTo>
                    <a:pt x="726262" y="1336878"/>
                  </a:moveTo>
                  <a:lnTo>
                    <a:pt x="726262" y="1338211"/>
                  </a:lnTo>
                </a:path>
                <a:path w="726439" h="1339215">
                  <a:moveTo>
                    <a:pt x="724941" y="0"/>
                  </a:moveTo>
                  <a:lnTo>
                    <a:pt x="726262" y="0"/>
                  </a:lnTo>
                  <a:lnTo>
                    <a:pt x="726262" y="444"/>
                  </a:lnTo>
                </a:path>
                <a:path w="726439" h="1339215">
                  <a:moveTo>
                    <a:pt x="726262" y="1338211"/>
                  </a:moveTo>
                  <a:lnTo>
                    <a:pt x="726262" y="1338656"/>
                  </a:lnTo>
                  <a:lnTo>
                    <a:pt x="724941" y="1338656"/>
                  </a:lnTo>
                </a:path>
                <a:path w="726439" h="1339215">
                  <a:moveTo>
                    <a:pt x="0" y="0"/>
                  </a:moveTo>
                  <a:lnTo>
                    <a:pt x="2209" y="0"/>
                  </a:lnTo>
                </a:path>
                <a:path w="726439" h="1339215">
                  <a:moveTo>
                    <a:pt x="876" y="11518"/>
                  </a:moveTo>
                  <a:lnTo>
                    <a:pt x="0" y="11518"/>
                  </a:lnTo>
                </a:path>
                <a:path w="726439" h="1339215">
                  <a:moveTo>
                    <a:pt x="2209" y="1338656"/>
                  </a:moveTo>
                  <a:lnTo>
                    <a:pt x="0" y="1338656"/>
                  </a:lnTo>
                </a:path>
                <a:path w="726439" h="1339215">
                  <a:moveTo>
                    <a:pt x="0" y="1327137"/>
                  </a:moveTo>
                  <a:lnTo>
                    <a:pt x="876" y="1327137"/>
                  </a:lnTo>
                </a:path>
                <a:path w="726439" h="1339215">
                  <a:moveTo>
                    <a:pt x="295109" y="199847"/>
                  </a:moveTo>
                  <a:lnTo>
                    <a:pt x="295554" y="199847"/>
                  </a:lnTo>
                  <a:lnTo>
                    <a:pt x="295554" y="161289"/>
                  </a:lnTo>
                  <a:lnTo>
                    <a:pt x="295109" y="161289"/>
                  </a:lnTo>
                </a:path>
                <a:path w="726439" h="1339215">
                  <a:moveTo>
                    <a:pt x="582688" y="1174254"/>
                  </a:moveTo>
                  <a:lnTo>
                    <a:pt x="548131" y="1147673"/>
                  </a:lnTo>
                  <a:lnTo>
                    <a:pt x="538822" y="1147229"/>
                  </a:lnTo>
                  <a:lnTo>
                    <a:pt x="529970" y="1148118"/>
                  </a:lnTo>
                  <a:lnTo>
                    <a:pt x="521106" y="1151216"/>
                  </a:lnTo>
                  <a:lnTo>
                    <a:pt x="513130" y="1155649"/>
                  </a:lnTo>
                  <a:lnTo>
                    <a:pt x="506475" y="1161846"/>
                  </a:lnTo>
                  <a:lnTo>
                    <a:pt x="500722" y="1168946"/>
                  </a:lnTo>
                  <a:lnTo>
                    <a:pt x="496735" y="1176921"/>
                  </a:lnTo>
                </a:path>
                <a:path w="726439" h="1339215">
                  <a:moveTo>
                    <a:pt x="241045" y="1148118"/>
                  </a:moveTo>
                  <a:lnTo>
                    <a:pt x="240601" y="1148118"/>
                  </a:lnTo>
                </a:path>
                <a:path w="726439" h="1339215">
                  <a:moveTo>
                    <a:pt x="225539" y="1148118"/>
                  </a:moveTo>
                  <a:lnTo>
                    <a:pt x="225094" y="1148118"/>
                  </a:lnTo>
                  <a:lnTo>
                    <a:pt x="225094" y="1162735"/>
                  </a:lnTo>
                </a:path>
                <a:path w="726439" h="1339215">
                  <a:moveTo>
                    <a:pt x="225094" y="1181798"/>
                  </a:moveTo>
                  <a:lnTo>
                    <a:pt x="225094" y="1182674"/>
                  </a:lnTo>
                  <a:lnTo>
                    <a:pt x="225539" y="1182674"/>
                  </a:lnTo>
                </a:path>
                <a:path w="726439" h="1339215">
                  <a:moveTo>
                    <a:pt x="240601" y="1182674"/>
                  </a:moveTo>
                  <a:lnTo>
                    <a:pt x="241045" y="1182674"/>
                  </a:lnTo>
                  <a:lnTo>
                    <a:pt x="241045" y="1181798"/>
                  </a:lnTo>
                </a:path>
                <a:path w="726439" h="1339215">
                  <a:moveTo>
                    <a:pt x="241045" y="1162735"/>
                  </a:moveTo>
                  <a:lnTo>
                    <a:pt x="241045" y="1148118"/>
                  </a:lnTo>
                </a:path>
                <a:path w="726439" h="1339215">
                  <a:moveTo>
                    <a:pt x="876" y="216242"/>
                  </a:moveTo>
                  <a:lnTo>
                    <a:pt x="0" y="216242"/>
                  </a:lnTo>
                </a:path>
                <a:path w="726439" h="1339215">
                  <a:moveTo>
                    <a:pt x="0" y="144894"/>
                  </a:moveTo>
                  <a:lnTo>
                    <a:pt x="876" y="144894"/>
                  </a:lnTo>
                </a:path>
                <a:path w="726439" h="1339215">
                  <a:moveTo>
                    <a:pt x="876" y="150215"/>
                  </a:moveTo>
                  <a:lnTo>
                    <a:pt x="0" y="150215"/>
                  </a:lnTo>
                </a:path>
                <a:path w="726439" h="1339215">
                  <a:moveTo>
                    <a:pt x="0" y="210921"/>
                  </a:moveTo>
                  <a:lnTo>
                    <a:pt x="876" y="210921"/>
                  </a:lnTo>
                </a:path>
                <a:path w="726439" h="1339215">
                  <a:moveTo>
                    <a:pt x="116090" y="279158"/>
                  </a:moveTo>
                  <a:lnTo>
                    <a:pt x="116090" y="279603"/>
                  </a:lnTo>
                </a:path>
                <a:path w="726439" h="1339215">
                  <a:moveTo>
                    <a:pt x="105016" y="279158"/>
                  </a:moveTo>
                  <a:lnTo>
                    <a:pt x="105016" y="279603"/>
                  </a:lnTo>
                </a:path>
                <a:path w="726439" h="1339215">
                  <a:moveTo>
                    <a:pt x="116979" y="279603"/>
                  </a:moveTo>
                  <a:lnTo>
                    <a:pt x="116090" y="279603"/>
                  </a:lnTo>
                </a:path>
                <a:path w="726439" h="1339215">
                  <a:moveTo>
                    <a:pt x="105016" y="279603"/>
                  </a:moveTo>
                  <a:lnTo>
                    <a:pt x="104127" y="279603"/>
                  </a:lnTo>
                </a:path>
                <a:path w="726439" h="1339215">
                  <a:moveTo>
                    <a:pt x="248145" y="1173810"/>
                  </a:moveTo>
                  <a:lnTo>
                    <a:pt x="248145" y="1162735"/>
                  </a:lnTo>
                </a:path>
                <a:path w="726439" h="1339215">
                  <a:moveTo>
                    <a:pt x="0" y="1196860"/>
                  </a:moveTo>
                  <a:lnTo>
                    <a:pt x="876" y="1198194"/>
                  </a:lnTo>
                </a:path>
                <a:path w="726439" h="1339215">
                  <a:moveTo>
                    <a:pt x="0" y="1160081"/>
                  </a:moveTo>
                  <a:lnTo>
                    <a:pt x="876" y="1158303"/>
                  </a:lnTo>
                </a:path>
                <a:path w="726439" h="1339215">
                  <a:moveTo>
                    <a:pt x="19049" y="165722"/>
                  </a:moveTo>
                  <a:lnTo>
                    <a:pt x="19049" y="195414"/>
                  </a:lnTo>
                </a:path>
                <a:path w="726439" h="1339215">
                  <a:moveTo>
                    <a:pt x="102349" y="167500"/>
                  </a:moveTo>
                  <a:lnTo>
                    <a:pt x="102349" y="171488"/>
                  </a:lnTo>
                </a:path>
                <a:path w="726439" h="1339215">
                  <a:moveTo>
                    <a:pt x="2209" y="0"/>
                  </a:moveTo>
                  <a:lnTo>
                    <a:pt x="2209" y="444"/>
                  </a:lnTo>
                </a:path>
                <a:path w="726439" h="1339215">
                  <a:moveTo>
                    <a:pt x="2209" y="1338211"/>
                  </a:moveTo>
                  <a:lnTo>
                    <a:pt x="2209" y="1338656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36659" y="6564185"/>
              <a:ext cx="93980" cy="9525"/>
            </a:xfrm>
            <a:custGeom>
              <a:avLst/>
              <a:gdLst/>
              <a:ahLst/>
              <a:cxnLst/>
              <a:rect l="l" t="t" r="r" b="b"/>
              <a:pathLst>
                <a:path w="93980" h="9525">
                  <a:moveTo>
                    <a:pt x="37668" y="4876"/>
                  </a:moveTo>
                  <a:lnTo>
                    <a:pt x="0" y="0"/>
                  </a:lnTo>
                  <a:lnTo>
                    <a:pt x="0" y="9309"/>
                  </a:lnTo>
                  <a:lnTo>
                    <a:pt x="37668" y="4876"/>
                  </a:lnTo>
                  <a:close/>
                </a:path>
                <a:path w="93980" h="9525">
                  <a:moveTo>
                    <a:pt x="93941" y="0"/>
                  </a:moveTo>
                  <a:lnTo>
                    <a:pt x="56286" y="4864"/>
                  </a:lnTo>
                  <a:lnTo>
                    <a:pt x="93941" y="9296"/>
                  </a:lnTo>
                  <a:lnTo>
                    <a:pt x="9394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14066" y="6554000"/>
              <a:ext cx="260985" cy="100330"/>
            </a:xfrm>
            <a:custGeom>
              <a:avLst/>
              <a:gdLst/>
              <a:ahLst/>
              <a:cxnLst/>
              <a:rect l="l" t="t" r="r" b="b"/>
              <a:pathLst>
                <a:path w="260985" h="100329">
                  <a:moveTo>
                    <a:pt x="60261" y="100139"/>
                  </a:moveTo>
                  <a:lnTo>
                    <a:pt x="60261" y="0"/>
                  </a:lnTo>
                </a:path>
                <a:path w="260985" h="100329">
                  <a:moveTo>
                    <a:pt x="78867" y="100139"/>
                  </a:moveTo>
                  <a:lnTo>
                    <a:pt x="78867" y="0"/>
                  </a:lnTo>
                </a:path>
                <a:path w="260985" h="100329">
                  <a:moveTo>
                    <a:pt x="0" y="15062"/>
                  </a:moveTo>
                  <a:lnTo>
                    <a:pt x="60261" y="15062"/>
                  </a:lnTo>
                  <a:lnTo>
                    <a:pt x="78867" y="15062"/>
                  </a:lnTo>
                  <a:lnTo>
                    <a:pt x="260553" y="1506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74340" y="6512788"/>
              <a:ext cx="451484" cy="1064895"/>
            </a:xfrm>
            <a:custGeom>
              <a:avLst/>
              <a:gdLst/>
              <a:ahLst/>
              <a:cxnLst/>
              <a:rect l="l" t="t" r="r" b="b"/>
              <a:pathLst>
                <a:path w="451485" h="1064895">
                  <a:moveTo>
                    <a:pt x="37655" y="1055497"/>
                  </a:moveTo>
                  <a:lnTo>
                    <a:pt x="0" y="1059929"/>
                  </a:lnTo>
                  <a:lnTo>
                    <a:pt x="37655" y="1064793"/>
                  </a:lnTo>
                  <a:lnTo>
                    <a:pt x="37655" y="1055497"/>
                  </a:lnTo>
                  <a:close/>
                </a:path>
                <a:path w="451485" h="1064895">
                  <a:moveTo>
                    <a:pt x="78854" y="40767"/>
                  </a:moveTo>
                  <a:lnTo>
                    <a:pt x="60248" y="40767"/>
                  </a:lnTo>
                  <a:lnTo>
                    <a:pt x="70446" y="29248"/>
                  </a:lnTo>
                  <a:lnTo>
                    <a:pt x="70446" y="28803"/>
                  </a:lnTo>
                  <a:lnTo>
                    <a:pt x="72656" y="26581"/>
                  </a:lnTo>
                  <a:lnTo>
                    <a:pt x="72656" y="26136"/>
                  </a:lnTo>
                  <a:lnTo>
                    <a:pt x="73101" y="25247"/>
                  </a:lnTo>
                  <a:lnTo>
                    <a:pt x="74866" y="23482"/>
                  </a:lnTo>
                  <a:lnTo>
                    <a:pt x="74866" y="23037"/>
                  </a:lnTo>
                  <a:lnTo>
                    <a:pt x="75311" y="22593"/>
                  </a:lnTo>
                  <a:lnTo>
                    <a:pt x="75311" y="22148"/>
                  </a:lnTo>
                  <a:lnTo>
                    <a:pt x="76200" y="21272"/>
                  </a:lnTo>
                  <a:lnTo>
                    <a:pt x="76200" y="20828"/>
                  </a:lnTo>
                  <a:lnTo>
                    <a:pt x="76644" y="20828"/>
                  </a:lnTo>
                  <a:lnTo>
                    <a:pt x="76644" y="20383"/>
                  </a:lnTo>
                  <a:lnTo>
                    <a:pt x="77089" y="19494"/>
                  </a:lnTo>
                  <a:lnTo>
                    <a:pt x="77089" y="19050"/>
                  </a:lnTo>
                  <a:lnTo>
                    <a:pt x="77533" y="18605"/>
                  </a:lnTo>
                  <a:lnTo>
                    <a:pt x="77533" y="17272"/>
                  </a:lnTo>
                  <a:lnTo>
                    <a:pt x="77978" y="16840"/>
                  </a:lnTo>
                  <a:lnTo>
                    <a:pt x="77978" y="15062"/>
                  </a:lnTo>
                  <a:lnTo>
                    <a:pt x="78422" y="14617"/>
                  </a:lnTo>
                  <a:lnTo>
                    <a:pt x="78422" y="11963"/>
                  </a:lnTo>
                  <a:lnTo>
                    <a:pt x="77978" y="11518"/>
                  </a:lnTo>
                  <a:lnTo>
                    <a:pt x="77978" y="9740"/>
                  </a:lnTo>
                  <a:lnTo>
                    <a:pt x="77533" y="8851"/>
                  </a:lnTo>
                  <a:lnTo>
                    <a:pt x="77533" y="8420"/>
                  </a:lnTo>
                  <a:lnTo>
                    <a:pt x="77089" y="7975"/>
                  </a:lnTo>
                  <a:lnTo>
                    <a:pt x="77089" y="7531"/>
                  </a:lnTo>
                  <a:lnTo>
                    <a:pt x="76644" y="7086"/>
                  </a:lnTo>
                  <a:lnTo>
                    <a:pt x="76644" y="6642"/>
                  </a:lnTo>
                  <a:lnTo>
                    <a:pt x="76200" y="5753"/>
                  </a:lnTo>
                  <a:lnTo>
                    <a:pt x="75755" y="5308"/>
                  </a:lnTo>
                  <a:lnTo>
                    <a:pt x="75755" y="4876"/>
                  </a:lnTo>
                  <a:lnTo>
                    <a:pt x="73545" y="2654"/>
                  </a:lnTo>
                  <a:lnTo>
                    <a:pt x="73101" y="2654"/>
                  </a:lnTo>
                  <a:lnTo>
                    <a:pt x="72212" y="1765"/>
                  </a:lnTo>
                  <a:lnTo>
                    <a:pt x="71767" y="1765"/>
                  </a:lnTo>
                  <a:lnTo>
                    <a:pt x="71323" y="1320"/>
                  </a:lnTo>
                  <a:lnTo>
                    <a:pt x="70878" y="1320"/>
                  </a:lnTo>
                  <a:lnTo>
                    <a:pt x="70446" y="876"/>
                  </a:lnTo>
                  <a:lnTo>
                    <a:pt x="70002" y="876"/>
                  </a:lnTo>
                  <a:lnTo>
                    <a:pt x="69113" y="444"/>
                  </a:lnTo>
                  <a:lnTo>
                    <a:pt x="66890" y="444"/>
                  </a:lnTo>
                  <a:lnTo>
                    <a:pt x="66459" y="0"/>
                  </a:lnTo>
                  <a:lnTo>
                    <a:pt x="65125" y="0"/>
                  </a:lnTo>
                  <a:lnTo>
                    <a:pt x="64681" y="444"/>
                  </a:lnTo>
                  <a:lnTo>
                    <a:pt x="62471" y="444"/>
                  </a:lnTo>
                  <a:lnTo>
                    <a:pt x="62026" y="876"/>
                  </a:lnTo>
                  <a:lnTo>
                    <a:pt x="61582" y="876"/>
                  </a:lnTo>
                  <a:lnTo>
                    <a:pt x="61137" y="1320"/>
                  </a:lnTo>
                  <a:lnTo>
                    <a:pt x="60693" y="1320"/>
                  </a:lnTo>
                  <a:lnTo>
                    <a:pt x="60248" y="1765"/>
                  </a:lnTo>
                  <a:lnTo>
                    <a:pt x="59359" y="1765"/>
                  </a:lnTo>
                  <a:lnTo>
                    <a:pt x="58483" y="2654"/>
                  </a:lnTo>
                  <a:lnTo>
                    <a:pt x="58039" y="2654"/>
                  </a:lnTo>
                  <a:lnTo>
                    <a:pt x="57594" y="3098"/>
                  </a:lnTo>
                  <a:lnTo>
                    <a:pt x="57594" y="3543"/>
                  </a:lnTo>
                  <a:lnTo>
                    <a:pt x="55372" y="5753"/>
                  </a:lnTo>
                  <a:lnTo>
                    <a:pt x="55372" y="6197"/>
                  </a:lnTo>
                  <a:lnTo>
                    <a:pt x="54483" y="7086"/>
                  </a:lnTo>
                  <a:lnTo>
                    <a:pt x="54483" y="7531"/>
                  </a:lnTo>
                  <a:lnTo>
                    <a:pt x="54051" y="7975"/>
                  </a:lnTo>
                  <a:lnTo>
                    <a:pt x="54051" y="8420"/>
                  </a:lnTo>
                  <a:lnTo>
                    <a:pt x="53606" y="8851"/>
                  </a:lnTo>
                  <a:lnTo>
                    <a:pt x="53606" y="9740"/>
                  </a:lnTo>
                  <a:lnTo>
                    <a:pt x="53162" y="10185"/>
                  </a:lnTo>
                  <a:lnTo>
                    <a:pt x="53162" y="11074"/>
                  </a:lnTo>
                  <a:lnTo>
                    <a:pt x="52717" y="11963"/>
                  </a:lnTo>
                  <a:lnTo>
                    <a:pt x="52717" y="15062"/>
                  </a:lnTo>
                  <a:lnTo>
                    <a:pt x="56261" y="15062"/>
                  </a:lnTo>
                  <a:lnTo>
                    <a:pt x="56705" y="14617"/>
                  </a:lnTo>
                  <a:lnTo>
                    <a:pt x="56705" y="11963"/>
                  </a:lnTo>
                  <a:lnTo>
                    <a:pt x="57150" y="11518"/>
                  </a:lnTo>
                  <a:lnTo>
                    <a:pt x="57150" y="11074"/>
                  </a:lnTo>
                  <a:lnTo>
                    <a:pt x="57594" y="10185"/>
                  </a:lnTo>
                  <a:lnTo>
                    <a:pt x="57594" y="9740"/>
                  </a:lnTo>
                  <a:lnTo>
                    <a:pt x="58039" y="9296"/>
                  </a:lnTo>
                  <a:lnTo>
                    <a:pt x="58039" y="8851"/>
                  </a:lnTo>
                  <a:lnTo>
                    <a:pt x="58915" y="7975"/>
                  </a:lnTo>
                  <a:lnTo>
                    <a:pt x="58915" y="7531"/>
                  </a:lnTo>
                  <a:lnTo>
                    <a:pt x="60693" y="5753"/>
                  </a:lnTo>
                  <a:lnTo>
                    <a:pt x="61137" y="5753"/>
                  </a:lnTo>
                  <a:lnTo>
                    <a:pt x="61582" y="5308"/>
                  </a:lnTo>
                  <a:lnTo>
                    <a:pt x="62026" y="5308"/>
                  </a:lnTo>
                  <a:lnTo>
                    <a:pt x="62471" y="4876"/>
                  </a:lnTo>
                  <a:lnTo>
                    <a:pt x="62903" y="4876"/>
                  </a:lnTo>
                  <a:lnTo>
                    <a:pt x="63347" y="4432"/>
                  </a:lnTo>
                  <a:lnTo>
                    <a:pt x="67779" y="4432"/>
                  </a:lnTo>
                  <a:lnTo>
                    <a:pt x="68224" y="4876"/>
                  </a:lnTo>
                  <a:lnTo>
                    <a:pt x="69113" y="4876"/>
                  </a:lnTo>
                  <a:lnTo>
                    <a:pt x="70002" y="5753"/>
                  </a:lnTo>
                  <a:lnTo>
                    <a:pt x="70446" y="5753"/>
                  </a:lnTo>
                  <a:lnTo>
                    <a:pt x="73101" y="8420"/>
                  </a:lnTo>
                  <a:lnTo>
                    <a:pt x="73101" y="8851"/>
                  </a:lnTo>
                  <a:lnTo>
                    <a:pt x="73545" y="9296"/>
                  </a:lnTo>
                  <a:lnTo>
                    <a:pt x="73545" y="9740"/>
                  </a:lnTo>
                  <a:lnTo>
                    <a:pt x="73990" y="10629"/>
                  </a:lnTo>
                  <a:lnTo>
                    <a:pt x="73990" y="11074"/>
                  </a:lnTo>
                  <a:lnTo>
                    <a:pt x="74434" y="11518"/>
                  </a:lnTo>
                  <a:lnTo>
                    <a:pt x="74434" y="15062"/>
                  </a:lnTo>
                  <a:lnTo>
                    <a:pt x="73990" y="15506"/>
                  </a:lnTo>
                  <a:lnTo>
                    <a:pt x="73990" y="16840"/>
                  </a:lnTo>
                  <a:lnTo>
                    <a:pt x="73545" y="17272"/>
                  </a:lnTo>
                  <a:lnTo>
                    <a:pt x="73545" y="17716"/>
                  </a:lnTo>
                  <a:lnTo>
                    <a:pt x="73101" y="18161"/>
                  </a:lnTo>
                  <a:lnTo>
                    <a:pt x="73101" y="19050"/>
                  </a:lnTo>
                  <a:lnTo>
                    <a:pt x="72212" y="19939"/>
                  </a:lnTo>
                  <a:lnTo>
                    <a:pt x="72212" y="20383"/>
                  </a:lnTo>
                  <a:lnTo>
                    <a:pt x="71323" y="21272"/>
                  </a:lnTo>
                  <a:lnTo>
                    <a:pt x="71323" y="21704"/>
                  </a:lnTo>
                  <a:lnTo>
                    <a:pt x="69557" y="23482"/>
                  </a:lnTo>
                  <a:lnTo>
                    <a:pt x="69557" y="23926"/>
                  </a:lnTo>
                  <a:lnTo>
                    <a:pt x="69113" y="24815"/>
                  </a:lnTo>
                  <a:lnTo>
                    <a:pt x="68224" y="25247"/>
                  </a:lnTo>
                  <a:lnTo>
                    <a:pt x="67779" y="25692"/>
                  </a:lnTo>
                  <a:lnTo>
                    <a:pt x="67335" y="26581"/>
                  </a:lnTo>
                  <a:lnTo>
                    <a:pt x="66890" y="27025"/>
                  </a:lnTo>
                  <a:lnTo>
                    <a:pt x="51828" y="45199"/>
                  </a:lnTo>
                  <a:lnTo>
                    <a:pt x="78854" y="45199"/>
                  </a:lnTo>
                  <a:lnTo>
                    <a:pt x="78854" y="40767"/>
                  </a:lnTo>
                  <a:close/>
                </a:path>
                <a:path w="451485" h="1064895">
                  <a:moveTo>
                    <a:pt x="92608" y="41198"/>
                  </a:moveTo>
                  <a:lnTo>
                    <a:pt x="92163" y="40309"/>
                  </a:lnTo>
                  <a:lnTo>
                    <a:pt x="92163" y="39865"/>
                  </a:lnTo>
                  <a:lnTo>
                    <a:pt x="91719" y="39420"/>
                  </a:lnTo>
                  <a:lnTo>
                    <a:pt x="91274" y="39420"/>
                  </a:lnTo>
                  <a:lnTo>
                    <a:pt x="90385" y="38531"/>
                  </a:lnTo>
                  <a:lnTo>
                    <a:pt x="89941" y="38531"/>
                  </a:lnTo>
                  <a:lnTo>
                    <a:pt x="88176" y="38531"/>
                  </a:lnTo>
                  <a:lnTo>
                    <a:pt x="87731" y="38976"/>
                  </a:lnTo>
                  <a:lnTo>
                    <a:pt x="87287" y="38976"/>
                  </a:lnTo>
                  <a:lnTo>
                    <a:pt x="86398" y="39865"/>
                  </a:lnTo>
                  <a:lnTo>
                    <a:pt x="86398" y="40309"/>
                  </a:lnTo>
                  <a:lnTo>
                    <a:pt x="85966" y="41198"/>
                  </a:lnTo>
                  <a:lnTo>
                    <a:pt x="85966" y="43408"/>
                  </a:lnTo>
                  <a:lnTo>
                    <a:pt x="86398" y="43853"/>
                  </a:lnTo>
                  <a:lnTo>
                    <a:pt x="86398" y="44297"/>
                  </a:lnTo>
                  <a:lnTo>
                    <a:pt x="87731" y="45631"/>
                  </a:lnTo>
                  <a:lnTo>
                    <a:pt x="88620" y="45631"/>
                  </a:lnTo>
                  <a:lnTo>
                    <a:pt x="89065" y="46075"/>
                  </a:lnTo>
                  <a:lnTo>
                    <a:pt x="89941" y="45631"/>
                  </a:lnTo>
                  <a:lnTo>
                    <a:pt x="90830" y="45631"/>
                  </a:lnTo>
                  <a:lnTo>
                    <a:pt x="92163" y="44297"/>
                  </a:lnTo>
                  <a:lnTo>
                    <a:pt x="92163" y="43853"/>
                  </a:lnTo>
                  <a:lnTo>
                    <a:pt x="92608" y="43408"/>
                  </a:lnTo>
                  <a:lnTo>
                    <a:pt x="92608" y="41198"/>
                  </a:lnTo>
                  <a:close/>
                </a:path>
                <a:path w="451485" h="1064895">
                  <a:moveTo>
                    <a:pt x="124510" y="27470"/>
                  </a:moveTo>
                  <a:lnTo>
                    <a:pt x="124066" y="27025"/>
                  </a:lnTo>
                  <a:lnTo>
                    <a:pt x="124066" y="25692"/>
                  </a:lnTo>
                  <a:lnTo>
                    <a:pt x="123621" y="25247"/>
                  </a:lnTo>
                  <a:lnTo>
                    <a:pt x="123621" y="24358"/>
                  </a:lnTo>
                  <a:lnTo>
                    <a:pt x="123177" y="23914"/>
                  </a:lnTo>
                  <a:lnTo>
                    <a:pt x="123177" y="23482"/>
                  </a:lnTo>
                  <a:lnTo>
                    <a:pt x="122732" y="22593"/>
                  </a:lnTo>
                  <a:lnTo>
                    <a:pt x="122288" y="22148"/>
                  </a:lnTo>
                  <a:lnTo>
                    <a:pt x="122288" y="21704"/>
                  </a:lnTo>
                  <a:lnTo>
                    <a:pt x="119189" y="18605"/>
                  </a:lnTo>
                  <a:lnTo>
                    <a:pt x="118745" y="18605"/>
                  </a:lnTo>
                  <a:lnTo>
                    <a:pt x="117856" y="17716"/>
                  </a:lnTo>
                  <a:lnTo>
                    <a:pt x="117411" y="17716"/>
                  </a:lnTo>
                  <a:lnTo>
                    <a:pt x="116979" y="17272"/>
                  </a:lnTo>
                  <a:lnTo>
                    <a:pt x="116090" y="17272"/>
                  </a:lnTo>
                  <a:lnTo>
                    <a:pt x="115201" y="16827"/>
                  </a:lnTo>
                  <a:lnTo>
                    <a:pt x="113868" y="16827"/>
                  </a:lnTo>
                  <a:lnTo>
                    <a:pt x="113436" y="16383"/>
                  </a:lnTo>
                  <a:lnTo>
                    <a:pt x="111213" y="16383"/>
                  </a:lnTo>
                  <a:lnTo>
                    <a:pt x="110769" y="16827"/>
                  </a:lnTo>
                  <a:lnTo>
                    <a:pt x="108559" y="16827"/>
                  </a:lnTo>
                  <a:lnTo>
                    <a:pt x="108115" y="17272"/>
                  </a:lnTo>
                  <a:lnTo>
                    <a:pt x="107226" y="17272"/>
                  </a:lnTo>
                  <a:lnTo>
                    <a:pt x="109435" y="5308"/>
                  </a:lnTo>
                  <a:lnTo>
                    <a:pt x="123621" y="5308"/>
                  </a:lnTo>
                  <a:lnTo>
                    <a:pt x="123621" y="1320"/>
                  </a:lnTo>
                  <a:lnTo>
                    <a:pt x="106337" y="1320"/>
                  </a:lnTo>
                  <a:lnTo>
                    <a:pt x="102793" y="23037"/>
                  </a:lnTo>
                  <a:lnTo>
                    <a:pt x="103238" y="22593"/>
                  </a:lnTo>
                  <a:lnTo>
                    <a:pt x="104127" y="22593"/>
                  </a:lnTo>
                  <a:lnTo>
                    <a:pt x="104571" y="22148"/>
                  </a:lnTo>
                  <a:lnTo>
                    <a:pt x="105003" y="22148"/>
                  </a:lnTo>
                  <a:lnTo>
                    <a:pt x="105448" y="21704"/>
                  </a:lnTo>
                  <a:lnTo>
                    <a:pt x="106337" y="21704"/>
                  </a:lnTo>
                  <a:lnTo>
                    <a:pt x="106781" y="21259"/>
                  </a:lnTo>
                  <a:lnTo>
                    <a:pt x="107670" y="21259"/>
                  </a:lnTo>
                  <a:lnTo>
                    <a:pt x="108559" y="20815"/>
                  </a:lnTo>
                  <a:lnTo>
                    <a:pt x="113868" y="20815"/>
                  </a:lnTo>
                  <a:lnTo>
                    <a:pt x="114312" y="21259"/>
                  </a:lnTo>
                  <a:lnTo>
                    <a:pt x="114757" y="21259"/>
                  </a:lnTo>
                  <a:lnTo>
                    <a:pt x="115646" y="21704"/>
                  </a:lnTo>
                  <a:lnTo>
                    <a:pt x="116090" y="21704"/>
                  </a:lnTo>
                  <a:lnTo>
                    <a:pt x="116979" y="22593"/>
                  </a:lnTo>
                  <a:lnTo>
                    <a:pt x="117411" y="22593"/>
                  </a:lnTo>
                  <a:lnTo>
                    <a:pt x="117411" y="23037"/>
                  </a:lnTo>
                  <a:lnTo>
                    <a:pt x="117856" y="23482"/>
                  </a:lnTo>
                  <a:lnTo>
                    <a:pt x="118300" y="23482"/>
                  </a:lnTo>
                  <a:lnTo>
                    <a:pt x="118300" y="23914"/>
                  </a:lnTo>
                  <a:lnTo>
                    <a:pt x="119189" y="24803"/>
                  </a:lnTo>
                  <a:lnTo>
                    <a:pt x="119189" y="25247"/>
                  </a:lnTo>
                  <a:lnTo>
                    <a:pt x="119634" y="26136"/>
                  </a:lnTo>
                  <a:lnTo>
                    <a:pt x="119634" y="26581"/>
                  </a:lnTo>
                  <a:lnTo>
                    <a:pt x="120078" y="27025"/>
                  </a:lnTo>
                  <a:lnTo>
                    <a:pt x="120078" y="27470"/>
                  </a:lnTo>
                  <a:lnTo>
                    <a:pt x="120523" y="28346"/>
                  </a:lnTo>
                  <a:lnTo>
                    <a:pt x="120523" y="33223"/>
                  </a:lnTo>
                  <a:lnTo>
                    <a:pt x="120078" y="33667"/>
                  </a:lnTo>
                  <a:lnTo>
                    <a:pt x="120078" y="35001"/>
                  </a:lnTo>
                  <a:lnTo>
                    <a:pt x="119634" y="35445"/>
                  </a:lnTo>
                  <a:lnTo>
                    <a:pt x="119634" y="35877"/>
                  </a:lnTo>
                  <a:lnTo>
                    <a:pt x="119189" y="36322"/>
                  </a:lnTo>
                  <a:lnTo>
                    <a:pt x="119189" y="36766"/>
                  </a:lnTo>
                  <a:lnTo>
                    <a:pt x="118745" y="37211"/>
                  </a:lnTo>
                  <a:lnTo>
                    <a:pt x="118300" y="38100"/>
                  </a:lnTo>
                  <a:lnTo>
                    <a:pt x="117856" y="38544"/>
                  </a:lnTo>
                  <a:lnTo>
                    <a:pt x="117856" y="38989"/>
                  </a:lnTo>
                  <a:lnTo>
                    <a:pt x="116535" y="40309"/>
                  </a:lnTo>
                  <a:lnTo>
                    <a:pt x="116090" y="40309"/>
                  </a:lnTo>
                  <a:lnTo>
                    <a:pt x="115201" y="41198"/>
                  </a:lnTo>
                  <a:lnTo>
                    <a:pt x="114757" y="41198"/>
                  </a:lnTo>
                  <a:lnTo>
                    <a:pt x="113868" y="41643"/>
                  </a:lnTo>
                  <a:lnTo>
                    <a:pt x="112991" y="41643"/>
                  </a:lnTo>
                  <a:lnTo>
                    <a:pt x="112547" y="42087"/>
                  </a:lnTo>
                  <a:lnTo>
                    <a:pt x="108991" y="42087"/>
                  </a:lnTo>
                  <a:lnTo>
                    <a:pt x="108559" y="41643"/>
                  </a:lnTo>
                  <a:lnTo>
                    <a:pt x="108115" y="41643"/>
                  </a:lnTo>
                  <a:lnTo>
                    <a:pt x="107670" y="41198"/>
                  </a:lnTo>
                  <a:lnTo>
                    <a:pt x="107226" y="41198"/>
                  </a:lnTo>
                  <a:lnTo>
                    <a:pt x="106337" y="40309"/>
                  </a:lnTo>
                  <a:lnTo>
                    <a:pt x="105892" y="40309"/>
                  </a:lnTo>
                  <a:lnTo>
                    <a:pt x="103682" y="38100"/>
                  </a:lnTo>
                  <a:lnTo>
                    <a:pt x="103682" y="37211"/>
                  </a:lnTo>
                  <a:lnTo>
                    <a:pt x="103238" y="36766"/>
                  </a:lnTo>
                  <a:lnTo>
                    <a:pt x="103238" y="36322"/>
                  </a:lnTo>
                  <a:lnTo>
                    <a:pt x="102793" y="35877"/>
                  </a:lnTo>
                  <a:lnTo>
                    <a:pt x="102793" y="34556"/>
                  </a:lnTo>
                  <a:lnTo>
                    <a:pt x="98361" y="34556"/>
                  </a:lnTo>
                  <a:lnTo>
                    <a:pt x="98806" y="35445"/>
                  </a:lnTo>
                  <a:lnTo>
                    <a:pt x="98806" y="36322"/>
                  </a:lnTo>
                  <a:lnTo>
                    <a:pt x="99250" y="37211"/>
                  </a:lnTo>
                  <a:lnTo>
                    <a:pt x="99250" y="38100"/>
                  </a:lnTo>
                  <a:lnTo>
                    <a:pt x="99695" y="38544"/>
                  </a:lnTo>
                  <a:lnTo>
                    <a:pt x="99695" y="39433"/>
                  </a:lnTo>
                  <a:lnTo>
                    <a:pt x="100584" y="40309"/>
                  </a:lnTo>
                  <a:lnTo>
                    <a:pt x="100584" y="40754"/>
                  </a:lnTo>
                  <a:lnTo>
                    <a:pt x="101904" y="42087"/>
                  </a:lnTo>
                  <a:lnTo>
                    <a:pt x="101904" y="42532"/>
                  </a:lnTo>
                  <a:lnTo>
                    <a:pt x="102349" y="42976"/>
                  </a:lnTo>
                  <a:lnTo>
                    <a:pt x="102793" y="42976"/>
                  </a:lnTo>
                  <a:lnTo>
                    <a:pt x="104127" y="44297"/>
                  </a:lnTo>
                  <a:lnTo>
                    <a:pt x="104571" y="44297"/>
                  </a:lnTo>
                  <a:lnTo>
                    <a:pt x="105003" y="44742"/>
                  </a:lnTo>
                  <a:lnTo>
                    <a:pt x="105448" y="44742"/>
                  </a:lnTo>
                  <a:lnTo>
                    <a:pt x="105892" y="45186"/>
                  </a:lnTo>
                  <a:lnTo>
                    <a:pt x="106337" y="45186"/>
                  </a:lnTo>
                  <a:lnTo>
                    <a:pt x="106781" y="45631"/>
                  </a:lnTo>
                  <a:lnTo>
                    <a:pt x="108115" y="45631"/>
                  </a:lnTo>
                  <a:lnTo>
                    <a:pt x="108559" y="46075"/>
                  </a:lnTo>
                  <a:lnTo>
                    <a:pt x="113436" y="46075"/>
                  </a:lnTo>
                  <a:lnTo>
                    <a:pt x="113868" y="45631"/>
                  </a:lnTo>
                  <a:lnTo>
                    <a:pt x="115201" y="45631"/>
                  </a:lnTo>
                  <a:lnTo>
                    <a:pt x="115646" y="45186"/>
                  </a:lnTo>
                  <a:lnTo>
                    <a:pt x="116090" y="45186"/>
                  </a:lnTo>
                  <a:lnTo>
                    <a:pt x="116535" y="44742"/>
                  </a:lnTo>
                  <a:lnTo>
                    <a:pt x="116979" y="44742"/>
                  </a:lnTo>
                  <a:lnTo>
                    <a:pt x="117411" y="44297"/>
                  </a:lnTo>
                  <a:lnTo>
                    <a:pt x="117856" y="44297"/>
                  </a:lnTo>
                  <a:lnTo>
                    <a:pt x="118745" y="43421"/>
                  </a:lnTo>
                  <a:lnTo>
                    <a:pt x="119189" y="43421"/>
                  </a:lnTo>
                  <a:lnTo>
                    <a:pt x="121412" y="41198"/>
                  </a:lnTo>
                  <a:lnTo>
                    <a:pt x="121412" y="40754"/>
                  </a:lnTo>
                  <a:lnTo>
                    <a:pt x="122732" y="39433"/>
                  </a:lnTo>
                  <a:lnTo>
                    <a:pt x="122732" y="38544"/>
                  </a:lnTo>
                  <a:lnTo>
                    <a:pt x="123177" y="38100"/>
                  </a:lnTo>
                  <a:lnTo>
                    <a:pt x="123177" y="37655"/>
                  </a:lnTo>
                  <a:lnTo>
                    <a:pt x="123621" y="37211"/>
                  </a:lnTo>
                  <a:lnTo>
                    <a:pt x="123621" y="36766"/>
                  </a:lnTo>
                  <a:lnTo>
                    <a:pt x="124066" y="36322"/>
                  </a:lnTo>
                  <a:lnTo>
                    <a:pt x="124066" y="35001"/>
                  </a:lnTo>
                  <a:lnTo>
                    <a:pt x="124510" y="34556"/>
                  </a:lnTo>
                  <a:lnTo>
                    <a:pt x="124510" y="27470"/>
                  </a:lnTo>
                  <a:close/>
                </a:path>
                <a:path w="451485" h="1064895">
                  <a:moveTo>
                    <a:pt x="155968" y="16840"/>
                  </a:moveTo>
                  <a:lnTo>
                    <a:pt x="155524" y="16395"/>
                  </a:lnTo>
                  <a:lnTo>
                    <a:pt x="155524" y="14173"/>
                  </a:lnTo>
                  <a:lnTo>
                    <a:pt x="155092" y="13284"/>
                  </a:lnTo>
                  <a:lnTo>
                    <a:pt x="155092" y="11963"/>
                  </a:lnTo>
                  <a:lnTo>
                    <a:pt x="154647" y="11518"/>
                  </a:lnTo>
                  <a:lnTo>
                    <a:pt x="154647" y="10629"/>
                  </a:lnTo>
                  <a:lnTo>
                    <a:pt x="154203" y="10185"/>
                  </a:lnTo>
                  <a:lnTo>
                    <a:pt x="154203" y="9740"/>
                  </a:lnTo>
                  <a:lnTo>
                    <a:pt x="153758" y="8851"/>
                  </a:lnTo>
                  <a:lnTo>
                    <a:pt x="153758" y="8420"/>
                  </a:lnTo>
                  <a:lnTo>
                    <a:pt x="153314" y="7975"/>
                  </a:lnTo>
                  <a:lnTo>
                    <a:pt x="153314" y="7531"/>
                  </a:lnTo>
                  <a:lnTo>
                    <a:pt x="152869" y="6642"/>
                  </a:lnTo>
                  <a:lnTo>
                    <a:pt x="152425" y="6197"/>
                  </a:lnTo>
                  <a:lnTo>
                    <a:pt x="152425" y="19050"/>
                  </a:lnTo>
                  <a:lnTo>
                    <a:pt x="152425" y="27025"/>
                  </a:lnTo>
                  <a:lnTo>
                    <a:pt x="151980" y="27914"/>
                  </a:lnTo>
                  <a:lnTo>
                    <a:pt x="151980" y="31013"/>
                  </a:lnTo>
                  <a:lnTo>
                    <a:pt x="151536" y="31457"/>
                  </a:lnTo>
                  <a:lnTo>
                    <a:pt x="151536" y="32346"/>
                  </a:lnTo>
                  <a:lnTo>
                    <a:pt x="151104" y="32791"/>
                  </a:lnTo>
                  <a:lnTo>
                    <a:pt x="151104" y="34556"/>
                  </a:lnTo>
                  <a:lnTo>
                    <a:pt x="150660" y="35001"/>
                  </a:lnTo>
                  <a:lnTo>
                    <a:pt x="150660" y="35445"/>
                  </a:lnTo>
                  <a:lnTo>
                    <a:pt x="150215" y="36334"/>
                  </a:lnTo>
                  <a:lnTo>
                    <a:pt x="150215" y="36779"/>
                  </a:lnTo>
                  <a:lnTo>
                    <a:pt x="149326" y="37655"/>
                  </a:lnTo>
                  <a:lnTo>
                    <a:pt x="149326" y="38100"/>
                  </a:lnTo>
                  <a:lnTo>
                    <a:pt x="147548" y="39878"/>
                  </a:lnTo>
                  <a:lnTo>
                    <a:pt x="147548" y="40322"/>
                  </a:lnTo>
                  <a:lnTo>
                    <a:pt x="147116" y="40767"/>
                  </a:lnTo>
                  <a:lnTo>
                    <a:pt x="146672" y="40767"/>
                  </a:lnTo>
                  <a:lnTo>
                    <a:pt x="145783" y="41211"/>
                  </a:lnTo>
                  <a:lnTo>
                    <a:pt x="145338" y="41656"/>
                  </a:lnTo>
                  <a:lnTo>
                    <a:pt x="144894" y="41656"/>
                  </a:lnTo>
                  <a:lnTo>
                    <a:pt x="144449" y="42087"/>
                  </a:lnTo>
                  <a:lnTo>
                    <a:pt x="140462" y="42087"/>
                  </a:lnTo>
                  <a:lnTo>
                    <a:pt x="140017" y="41656"/>
                  </a:lnTo>
                  <a:lnTo>
                    <a:pt x="139128" y="41656"/>
                  </a:lnTo>
                  <a:lnTo>
                    <a:pt x="138252" y="40767"/>
                  </a:lnTo>
                  <a:lnTo>
                    <a:pt x="137807" y="40767"/>
                  </a:lnTo>
                  <a:lnTo>
                    <a:pt x="136918" y="39878"/>
                  </a:lnTo>
                  <a:lnTo>
                    <a:pt x="136918" y="39433"/>
                  </a:lnTo>
                  <a:lnTo>
                    <a:pt x="135140" y="37655"/>
                  </a:lnTo>
                  <a:lnTo>
                    <a:pt x="135140" y="37223"/>
                  </a:lnTo>
                  <a:lnTo>
                    <a:pt x="134708" y="36779"/>
                  </a:lnTo>
                  <a:lnTo>
                    <a:pt x="134708" y="36334"/>
                  </a:lnTo>
                  <a:lnTo>
                    <a:pt x="134264" y="35890"/>
                  </a:lnTo>
                  <a:lnTo>
                    <a:pt x="134264" y="35001"/>
                  </a:lnTo>
                  <a:lnTo>
                    <a:pt x="133819" y="34556"/>
                  </a:lnTo>
                  <a:lnTo>
                    <a:pt x="133819" y="33667"/>
                  </a:lnTo>
                  <a:lnTo>
                    <a:pt x="133375" y="33223"/>
                  </a:lnTo>
                  <a:lnTo>
                    <a:pt x="133375" y="31902"/>
                  </a:lnTo>
                  <a:lnTo>
                    <a:pt x="132930" y="31013"/>
                  </a:lnTo>
                  <a:lnTo>
                    <a:pt x="132930" y="27025"/>
                  </a:lnTo>
                  <a:lnTo>
                    <a:pt x="132486" y="26136"/>
                  </a:lnTo>
                  <a:lnTo>
                    <a:pt x="132486" y="19494"/>
                  </a:lnTo>
                  <a:lnTo>
                    <a:pt x="132930" y="19050"/>
                  </a:lnTo>
                  <a:lnTo>
                    <a:pt x="132930" y="15506"/>
                  </a:lnTo>
                  <a:lnTo>
                    <a:pt x="133375" y="14617"/>
                  </a:lnTo>
                  <a:lnTo>
                    <a:pt x="133375" y="13284"/>
                  </a:lnTo>
                  <a:lnTo>
                    <a:pt x="133819" y="12852"/>
                  </a:lnTo>
                  <a:lnTo>
                    <a:pt x="133819" y="11518"/>
                  </a:lnTo>
                  <a:lnTo>
                    <a:pt x="134264" y="11074"/>
                  </a:lnTo>
                  <a:lnTo>
                    <a:pt x="134708" y="10185"/>
                  </a:lnTo>
                  <a:lnTo>
                    <a:pt x="134708" y="9740"/>
                  </a:lnTo>
                  <a:lnTo>
                    <a:pt x="135140" y="9296"/>
                  </a:lnTo>
                  <a:lnTo>
                    <a:pt x="135140" y="8851"/>
                  </a:lnTo>
                  <a:lnTo>
                    <a:pt x="136474" y="7531"/>
                  </a:lnTo>
                  <a:lnTo>
                    <a:pt x="136474" y="7086"/>
                  </a:lnTo>
                  <a:lnTo>
                    <a:pt x="137807" y="5753"/>
                  </a:lnTo>
                  <a:lnTo>
                    <a:pt x="138252" y="5753"/>
                  </a:lnTo>
                  <a:lnTo>
                    <a:pt x="139128" y="4876"/>
                  </a:lnTo>
                  <a:lnTo>
                    <a:pt x="140017" y="4876"/>
                  </a:lnTo>
                  <a:lnTo>
                    <a:pt x="140462" y="4432"/>
                  </a:lnTo>
                  <a:lnTo>
                    <a:pt x="144449" y="4432"/>
                  </a:lnTo>
                  <a:lnTo>
                    <a:pt x="144894" y="4876"/>
                  </a:lnTo>
                  <a:lnTo>
                    <a:pt x="145338" y="4876"/>
                  </a:lnTo>
                  <a:lnTo>
                    <a:pt x="146227" y="5753"/>
                  </a:lnTo>
                  <a:lnTo>
                    <a:pt x="147116" y="5753"/>
                  </a:lnTo>
                  <a:lnTo>
                    <a:pt x="147548" y="6197"/>
                  </a:lnTo>
                  <a:lnTo>
                    <a:pt x="147548" y="6642"/>
                  </a:lnTo>
                  <a:lnTo>
                    <a:pt x="147993" y="6642"/>
                  </a:lnTo>
                  <a:lnTo>
                    <a:pt x="148437" y="7086"/>
                  </a:lnTo>
                  <a:lnTo>
                    <a:pt x="148437" y="7531"/>
                  </a:lnTo>
                  <a:lnTo>
                    <a:pt x="149326" y="8420"/>
                  </a:lnTo>
                  <a:lnTo>
                    <a:pt x="149326" y="8851"/>
                  </a:lnTo>
                  <a:lnTo>
                    <a:pt x="149771" y="9296"/>
                  </a:lnTo>
                  <a:lnTo>
                    <a:pt x="150215" y="10185"/>
                  </a:lnTo>
                  <a:lnTo>
                    <a:pt x="150215" y="10629"/>
                  </a:lnTo>
                  <a:lnTo>
                    <a:pt x="150660" y="11074"/>
                  </a:lnTo>
                  <a:lnTo>
                    <a:pt x="150660" y="11963"/>
                  </a:lnTo>
                  <a:lnTo>
                    <a:pt x="151104" y="12407"/>
                  </a:lnTo>
                  <a:lnTo>
                    <a:pt x="151104" y="12852"/>
                  </a:lnTo>
                  <a:lnTo>
                    <a:pt x="151536" y="13284"/>
                  </a:lnTo>
                  <a:lnTo>
                    <a:pt x="151536" y="15062"/>
                  </a:lnTo>
                  <a:lnTo>
                    <a:pt x="151980" y="15506"/>
                  </a:lnTo>
                  <a:lnTo>
                    <a:pt x="151980" y="18605"/>
                  </a:lnTo>
                  <a:lnTo>
                    <a:pt x="152425" y="19050"/>
                  </a:lnTo>
                  <a:lnTo>
                    <a:pt x="152425" y="6197"/>
                  </a:lnTo>
                  <a:lnTo>
                    <a:pt x="151980" y="5753"/>
                  </a:lnTo>
                  <a:lnTo>
                    <a:pt x="151980" y="5308"/>
                  </a:lnTo>
                  <a:lnTo>
                    <a:pt x="151104" y="4432"/>
                  </a:lnTo>
                  <a:lnTo>
                    <a:pt x="150660" y="3987"/>
                  </a:lnTo>
                  <a:lnTo>
                    <a:pt x="150660" y="3543"/>
                  </a:lnTo>
                  <a:lnTo>
                    <a:pt x="150215" y="3098"/>
                  </a:lnTo>
                  <a:lnTo>
                    <a:pt x="149771" y="3098"/>
                  </a:lnTo>
                  <a:lnTo>
                    <a:pt x="148882" y="2209"/>
                  </a:lnTo>
                  <a:lnTo>
                    <a:pt x="148437" y="2209"/>
                  </a:lnTo>
                  <a:lnTo>
                    <a:pt x="147548" y="1320"/>
                  </a:lnTo>
                  <a:lnTo>
                    <a:pt x="147116" y="1320"/>
                  </a:lnTo>
                  <a:lnTo>
                    <a:pt x="146672" y="876"/>
                  </a:lnTo>
                  <a:lnTo>
                    <a:pt x="146227" y="876"/>
                  </a:lnTo>
                  <a:lnTo>
                    <a:pt x="145338" y="444"/>
                  </a:lnTo>
                  <a:lnTo>
                    <a:pt x="143560" y="444"/>
                  </a:lnTo>
                  <a:lnTo>
                    <a:pt x="142684" y="0"/>
                  </a:lnTo>
                  <a:lnTo>
                    <a:pt x="141351" y="0"/>
                  </a:lnTo>
                  <a:lnTo>
                    <a:pt x="140906" y="444"/>
                  </a:lnTo>
                  <a:lnTo>
                    <a:pt x="139128" y="444"/>
                  </a:lnTo>
                  <a:lnTo>
                    <a:pt x="138696" y="876"/>
                  </a:lnTo>
                  <a:lnTo>
                    <a:pt x="138252" y="876"/>
                  </a:lnTo>
                  <a:lnTo>
                    <a:pt x="137807" y="1320"/>
                  </a:lnTo>
                  <a:lnTo>
                    <a:pt x="137363" y="1320"/>
                  </a:lnTo>
                  <a:lnTo>
                    <a:pt x="136918" y="1765"/>
                  </a:lnTo>
                  <a:lnTo>
                    <a:pt x="136474" y="1765"/>
                  </a:lnTo>
                  <a:lnTo>
                    <a:pt x="135585" y="2209"/>
                  </a:lnTo>
                  <a:lnTo>
                    <a:pt x="134708" y="3098"/>
                  </a:lnTo>
                  <a:lnTo>
                    <a:pt x="134708" y="3543"/>
                  </a:lnTo>
                  <a:lnTo>
                    <a:pt x="134264" y="3543"/>
                  </a:lnTo>
                  <a:lnTo>
                    <a:pt x="132930" y="4876"/>
                  </a:lnTo>
                  <a:lnTo>
                    <a:pt x="132930" y="5308"/>
                  </a:lnTo>
                  <a:lnTo>
                    <a:pt x="132041" y="6197"/>
                  </a:lnTo>
                  <a:lnTo>
                    <a:pt x="132041" y="7086"/>
                  </a:lnTo>
                  <a:lnTo>
                    <a:pt x="131152" y="7975"/>
                  </a:lnTo>
                  <a:lnTo>
                    <a:pt x="131152" y="8420"/>
                  </a:lnTo>
                  <a:lnTo>
                    <a:pt x="130721" y="9296"/>
                  </a:lnTo>
                  <a:lnTo>
                    <a:pt x="130721" y="9740"/>
                  </a:lnTo>
                  <a:lnTo>
                    <a:pt x="130276" y="10185"/>
                  </a:lnTo>
                  <a:lnTo>
                    <a:pt x="130276" y="11518"/>
                  </a:lnTo>
                  <a:lnTo>
                    <a:pt x="129832" y="11963"/>
                  </a:lnTo>
                  <a:lnTo>
                    <a:pt x="129832" y="12852"/>
                  </a:lnTo>
                  <a:lnTo>
                    <a:pt x="129387" y="13284"/>
                  </a:lnTo>
                  <a:lnTo>
                    <a:pt x="129387" y="16395"/>
                  </a:lnTo>
                  <a:lnTo>
                    <a:pt x="128943" y="16840"/>
                  </a:lnTo>
                  <a:lnTo>
                    <a:pt x="128943" y="29679"/>
                  </a:lnTo>
                  <a:lnTo>
                    <a:pt x="129387" y="30568"/>
                  </a:lnTo>
                  <a:lnTo>
                    <a:pt x="129387" y="32791"/>
                  </a:lnTo>
                  <a:lnTo>
                    <a:pt x="129832" y="33223"/>
                  </a:lnTo>
                  <a:lnTo>
                    <a:pt x="129832" y="34556"/>
                  </a:lnTo>
                  <a:lnTo>
                    <a:pt x="130276" y="35001"/>
                  </a:lnTo>
                  <a:lnTo>
                    <a:pt x="130276" y="35890"/>
                  </a:lnTo>
                  <a:lnTo>
                    <a:pt x="130721" y="36334"/>
                  </a:lnTo>
                  <a:lnTo>
                    <a:pt x="130721" y="37223"/>
                  </a:lnTo>
                  <a:lnTo>
                    <a:pt x="131152" y="37655"/>
                  </a:lnTo>
                  <a:lnTo>
                    <a:pt x="131152" y="38544"/>
                  </a:lnTo>
                  <a:lnTo>
                    <a:pt x="132041" y="39433"/>
                  </a:lnTo>
                  <a:lnTo>
                    <a:pt x="132041" y="39878"/>
                  </a:lnTo>
                  <a:lnTo>
                    <a:pt x="132486" y="40322"/>
                  </a:lnTo>
                  <a:lnTo>
                    <a:pt x="132930" y="41211"/>
                  </a:lnTo>
                  <a:lnTo>
                    <a:pt x="132930" y="41656"/>
                  </a:lnTo>
                  <a:lnTo>
                    <a:pt x="133375" y="42087"/>
                  </a:lnTo>
                  <a:lnTo>
                    <a:pt x="133819" y="42087"/>
                  </a:lnTo>
                  <a:lnTo>
                    <a:pt x="136474" y="44754"/>
                  </a:lnTo>
                  <a:lnTo>
                    <a:pt x="136918" y="44754"/>
                  </a:lnTo>
                  <a:lnTo>
                    <a:pt x="137363" y="45199"/>
                  </a:lnTo>
                  <a:lnTo>
                    <a:pt x="137807" y="45199"/>
                  </a:lnTo>
                  <a:lnTo>
                    <a:pt x="138696" y="45643"/>
                  </a:lnTo>
                  <a:lnTo>
                    <a:pt x="139573" y="45643"/>
                  </a:lnTo>
                  <a:lnTo>
                    <a:pt x="140017" y="46075"/>
                  </a:lnTo>
                  <a:lnTo>
                    <a:pt x="144449" y="46075"/>
                  </a:lnTo>
                  <a:lnTo>
                    <a:pt x="144894" y="45643"/>
                  </a:lnTo>
                  <a:lnTo>
                    <a:pt x="145783" y="45643"/>
                  </a:lnTo>
                  <a:lnTo>
                    <a:pt x="146672" y="45199"/>
                  </a:lnTo>
                  <a:lnTo>
                    <a:pt x="147116" y="45199"/>
                  </a:lnTo>
                  <a:lnTo>
                    <a:pt x="147548" y="44754"/>
                  </a:lnTo>
                  <a:lnTo>
                    <a:pt x="147993" y="44754"/>
                  </a:lnTo>
                  <a:lnTo>
                    <a:pt x="148882" y="43865"/>
                  </a:lnTo>
                  <a:lnTo>
                    <a:pt x="149326" y="43865"/>
                  </a:lnTo>
                  <a:lnTo>
                    <a:pt x="149771" y="43421"/>
                  </a:lnTo>
                  <a:lnTo>
                    <a:pt x="149771" y="42976"/>
                  </a:lnTo>
                  <a:lnTo>
                    <a:pt x="150215" y="42976"/>
                  </a:lnTo>
                  <a:lnTo>
                    <a:pt x="151980" y="41211"/>
                  </a:lnTo>
                  <a:lnTo>
                    <a:pt x="151980" y="40767"/>
                  </a:lnTo>
                  <a:lnTo>
                    <a:pt x="152869" y="39878"/>
                  </a:lnTo>
                  <a:lnTo>
                    <a:pt x="152869" y="38989"/>
                  </a:lnTo>
                  <a:lnTo>
                    <a:pt x="153758" y="38100"/>
                  </a:lnTo>
                  <a:lnTo>
                    <a:pt x="153758" y="37655"/>
                  </a:lnTo>
                  <a:lnTo>
                    <a:pt x="154203" y="36779"/>
                  </a:lnTo>
                  <a:lnTo>
                    <a:pt x="154203" y="36334"/>
                  </a:lnTo>
                  <a:lnTo>
                    <a:pt x="154647" y="35890"/>
                  </a:lnTo>
                  <a:lnTo>
                    <a:pt x="154647" y="35001"/>
                  </a:lnTo>
                  <a:lnTo>
                    <a:pt x="155092" y="34556"/>
                  </a:lnTo>
                  <a:lnTo>
                    <a:pt x="155092" y="32791"/>
                  </a:lnTo>
                  <a:lnTo>
                    <a:pt x="155524" y="32346"/>
                  </a:lnTo>
                  <a:lnTo>
                    <a:pt x="155524" y="30568"/>
                  </a:lnTo>
                  <a:lnTo>
                    <a:pt x="155968" y="30124"/>
                  </a:lnTo>
                  <a:lnTo>
                    <a:pt x="155968" y="16840"/>
                  </a:lnTo>
                  <a:close/>
                </a:path>
                <a:path w="451485" h="1064895">
                  <a:moveTo>
                    <a:pt x="451078" y="1059942"/>
                  </a:moveTo>
                  <a:lnTo>
                    <a:pt x="413423" y="1055497"/>
                  </a:lnTo>
                  <a:lnTo>
                    <a:pt x="413423" y="1064806"/>
                  </a:lnTo>
                  <a:lnTo>
                    <a:pt x="451078" y="1059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74340" y="7557655"/>
              <a:ext cx="451484" cy="198120"/>
            </a:xfrm>
            <a:custGeom>
              <a:avLst/>
              <a:gdLst/>
              <a:ahLst/>
              <a:cxnLst/>
              <a:rect l="l" t="t" r="r" b="b"/>
              <a:pathLst>
                <a:path w="451485" h="198120">
                  <a:moveTo>
                    <a:pt x="451091" y="198069"/>
                  </a:moveTo>
                  <a:lnTo>
                    <a:pt x="451091" y="0"/>
                  </a:lnTo>
                </a:path>
                <a:path w="451485" h="198120">
                  <a:moveTo>
                    <a:pt x="0" y="15062"/>
                  </a:moveTo>
                  <a:lnTo>
                    <a:pt x="451091" y="1506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74340" y="6384277"/>
              <a:ext cx="745490" cy="1179195"/>
            </a:xfrm>
            <a:custGeom>
              <a:avLst/>
              <a:gdLst/>
              <a:ahLst/>
              <a:cxnLst/>
              <a:rect l="l" t="t" r="r" b="b"/>
              <a:pathLst>
                <a:path w="745489" h="1179195">
                  <a:moveTo>
                    <a:pt x="37655" y="0"/>
                  </a:moveTo>
                  <a:lnTo>
                    <a:pt x="0" y="4432"/>
                  </a:lnTo>
                  <a:lnTo>
                    <a:pt x="37655" y="9296"/>
                  </a:lnTo>
                  <a:lnTo>
                    <a:pt x="37655" y="0"/>
                  </a:lnTo>
                  <a:close/>
                </a:path>
                <a:path w="745489" h="1179195">
                  <a:moveTo>
                    <a:pt x="223316" y="1163624"/>
                  </a:moveTo>
                  <a:lnTo>
                    <a:pt x="222872" y="1163180"/>
                  </a:lnTo>
                  <a:lnTo>
                    <a:pt x="222872" y="1161415"/>
                  </a:lnTo>
                  <a:lnTo>
                    <a:pt x="222427" y="1160526"/>
                  </a:lnTo>
                  <a:lnTo>
                    <a:pt x="222427" y="1159637"/>
                  </a:lnTo>
                  <a:lnTo>
                    <a:pt x="221983" y="1159192"/>
                  </a:lnTo>
                  <a:lnTo>
                    <a:pt x="221983" y="1158760"/>
                  </a:lnTo>
                  <a:lnTo>
                    <a:pt x="221538" y="1158316"/>
                  </a:lnTo>
                  <a:lnTo>
                    <a:pt x="221107" y="1157427"/>
                  </a:lnTo>
                  <a:lnTo>
                    <a:pt x="221107" y="1156982"/>
                  </a:lnTo>
                  <a:lnTo>
                    <a:pt x="220205" y="1156093"/>
                  </a:lnTo>
                  <a:lnTo>
                    <a:pt x="219329" y="1155217"/>
                  </a:lnTo>
                  <a:lnTo>
                    <a:pt x="219329" y="1163180"/>
                  </a:lnTo>
                  <a:lnTo>
                    <a:pt x="219329" y="1166291"/>
                  </a:lnTo>
                  <a:lnTo>
                    <a:pt x="218884" y="1167180"/>
                  </a:lnTo>
                  <a:lnTo>
                    <a:pt x="218884" y="1168057"/>
                  </a:lnTo>
                  <a:lnTo>
                    <a:pt x="218440" y="1168501"/>
                  </a:lnTo>
                  <a:lnTo>
                    <a:pt x="218440" y="1169390"/>
                  </a:lnTo>
                  <a:lnTo>
                    <a:pt x="217995" y="1169835"/>
                  </a:lnTo>
                  <a:lnTo>
                    <a:pt x="217995" y="1170279"/>
                  </a:lnTo>
                  <a:lnTo>
                    <a:pt x="215341" y="1172933"/>
                  </a:lnTo>
                  <a:lnTo>
                    <a:pt x="214896" y="1172933"/>
                  </a:lnTo>
                  <a:lnTo>
                    <a:pt x="214007" y="1173822"/>
                  </a:lnTo>
                  <a:lnTo>
                    <a:pt x="213131" y="1173822"/>
                  </a:lnTo>
                  <a:lnTo>
                    <a:pt x="212686" y="1174267"/>
                  </a:lnTo>
                  <a:lnTo>
                    <a:pt x="209143" y="1174267"/>
                  </a:lnTo>
                  <a:lnTo>
                    <a:pt x="208699" y="1173822"/>
                  </a:lnTo>
                  <a:lnTo>
                    <a:pt x="208254" y="1173822"/>
                  </a:lnTo>
                  <a:lnTo>
                    <a:pt x="207365" y="1173378"/>
                  </a:lnTo>
                  <a:lnTo>
                    <a:pt x="206921" y="1173378"/>
                  </a:lnTo>
                  <a:lnTo>
                    <a:pt x="206476" y="1172933"/>
                  </a:lnTo>
                  <a:lnTo>
                    <a:pt x="206032" y="1172933"/>
                  </a:lnTo>
                  <a:lnTo>
                    <a:pt x="204266" y="1171168"/>
                  </a:lnTo>
                  <a:lnTo>
                    <a:pt x="204266" y="1170724"/>
                  </a:lnTo>
                  <a:lnTo>
                    <a:pt x="203822" y="1170279"/>
                  </a:lnTo>
                  <a:lnTo>
                    <a:pt x="203377" y="1169390"/>
                  </a:lnTo>
                  <a:lnTo>
                    <a:pt x="203377" y="1168946"/>
                  </a:lnTo>
                  <a:lnTo>
                    <a:pt x="202933" y="1168501"/>
                  </a:lnTo>
                  <a:lnTo>
                    <a:pt x="202933" y="1167612"/>
                  </a:lnTo>
                  <a:lnTo>
                    <a:pt x="202488" y="1166736"/>
                  </a:lnTo>
                  <a:lnTo>
                    <a:pt x="202488" y="1163180"/>
                  </a:lnTo>
                  <a:lnTo>
                    <a:pt x="202933" y="1162748"/>
                  </a:lnTo>
                  <a:lnTo>
                    <a:pt x="202933" y="1161415"/>
                  </a:lnTo>
                  <a:lnTo>
                    <a:pt x="203377" y="1160970"/>
                  </a:lnTo>
                  <a:lnTo>
                    <a:pt x="203377" y="1160526"/>
                  </a:lnTo>
                  <a:lnTo>
                    <a:pt x="204711" y="1159192"/>
                  </a:lnTo>
                  <a:lnTo>
                    <a:pt x="204711" y="1158760"/>
                  </a:lnTo>
                  <a:lnTo>
                    <a:pt x="205587" y="1157871"/>
                  </a:lnTo>
                  <a:lnTo>
                    <a:pt x="206032" y="1157871"/>
                  </a:lnTo>
                  <a:lnTo>
                    <a:pt x="207365" y="1156538"/>
                  </a:lnTo>
                  <a:lnTo>
                    <a:pt x="208254" y="1156538"/>
                  </a:lnTo>
                  <a:lnTo>
                    <a:pt x="208699" y="1156093"/>
                  </a:lnTo>
                  <a:lnTo>
                    <a:pt x="213131" y="1156093"/>
                  </a:lnTo>
                  <a:lnTo>
                    <a:pt x="213575" y="1156538"/>
                  </a:lnTo>
                  <a:lnTo>
                    <a:pt x="214007" y="1156538"/>
                  </a:lnTo>
                  <a:lnTo>
                    <a:pt x="214452" y="1156982"/>
                  </a:lnTo>
                  <a:lnTo>
                    <a:pt x="214896" y="1156982"/>
                  </a:lnTo>
                  <a:lnTo>
                    <a:pt x="216674" y="1158760"/>
                  </a:lnTo>
                  <a:lnTo>
                    <a:pt x="217119" y="1158760"/>
                  </a:lnTo>
                  <a:lnTo>
                    <a:pt x="217119" y="1159192"/>
                  </a:lnTo>
                  <a:lnTo>
                    <a:pt x="218440" y="1160526"/>
                  </a:lnTo>
                  <a:lnTo>
                    <a:pt x="218440" y="1160970"/>
                  </a:lnTo>
                  <a:lnTo>
                    <a:pt x="218884" y="1161859"/>
                  </a:lnTo>
                  <a:lnTo>
                    <a:pt x="218884" y="1162748"/>
                  </a:lnTo>
                  <a:lnTo>
                    <a:pt x="219329" y="1163180"/>
                  </a:lnTo>
                  <a:lnTo>
                    <a:pt x="219329" y="1155217"/>
                  </a:lnTo>
                  <a:lnTo>
                    <a:pt x="217551" y="1153439"/>
                  </a:lnTo>
                  <a:lnTo>
                    <a:pt x="217119" y="1153439"/>
                  </a:lnTo>
                  <a:lnTo>
                    <a:pt x="216674" y="1152994"/>
                  </a:lnTo>
                  <a:lnTo>
                    <a:pt x="216230" y="1152994"/>
                  </a:lnTo>
                  <a:lnTo>
                    <a:pt x="215341" y="1152550"/>
                  </a:lnTo>
                  <a:lnTo>
                    <a:pt x="214452" y="1152550"/>
                  </a:lnTo>
                  <a:lnTo>
                    <a:pt x="214007" y="1152105"/>
                  </a:lnTo>
                  <a:lnTo>
                    <a:pt x="210019" y="1152105"/>
                  </a:lnTo>
                  <a:lnTo>
                    <a:pt x="209575" y="1152550"/>
                  </a:lnTo>
                  <a:lnTo>
                    <a:pt x="208254" y="1152550"/>
                  </a:lnTo>
                  <a:lnTo>
                    <a:pt x="207810" y="1152994"/>
                  </a:lnTo>
                  <a:lnTo>
                    <a:pt x="218440" y="1134821"/>
                  </a:lnTo>
                  <a:lnTo>
                    <a:pt x="215341" y="1132611"/>
                  </a:lnTo>
                  <a:lnTo>
                    <a:pt x="202933" y="1152550"/>
                  </a:lnTo>
                  <a:lnTo>
                    <a:pt x="202488" y="1153439"/>
                  </a:lnTo>
                  <a:lnTo>
                    <a:pt x="202044" y="1153883"/>
                  </a:lnTo>
                  <a:lnTo>
                    <a:pt x="202044" y="1154328"/>
                  </a:lnTo>
                  <a:lnTo>
                    <a:pt x="201599" y="1155204"/>
                  </a:lnTo>
                  <a:lnTo>
                    <a:pt x="201168" y="1155649"/>
                  </a:lnTo>
                  <a:lnTo>
                    <a:pt x="201168" y="1156093"/>
                  </a:lnTo>
                  <a:lnTo>
                    <a:pt x="200723" y="1156538"/>
                  </a:lnTo>
                  <a:lnTo>
                    <a:pt x="200723" y="1156982"/>
                  </a:lnTo>
                  <a:lnTo>
                    <a:pt x="200279" y="1157871"/>
                  </a:lnTo>
                  <a:lnTo>
                    <a:pt x="200279" y="1158316"/>
                  </a:lnTo>
                  <a:lnTo>
                    <a:pt x="199834" y="1158760"/>
                  </a:lnTo>
                  <a:lnTo>
                    <a:pt x="199834" y="1159192"/>
                  </a:lnTo>
                  <a:lnTo>
                    <a:pt x="199390" y="1159637"/>
                  </a:lnTo>
                  <a:lnTo>
                    <a:pt x="199390" y="1160526"/>
                  </a:lnTo>
                  <a:lnTo>
                    <a:pt x="198945" y="1160970"/>
                  </a:lnTo>
                  <a:lnTo>
                    <a:pt x="198945" y="1162748"/>
                  </a:lnTo>
                  <a:lnTo>
                    <a:pt x="198501" y="1163624"/>
                  </a:lnTo>
                  <a:lnTo>
                    <a:pt x="198501" y="1166736"/>
                  </a:lnTo>
                  <a:lnTo>
                    <a:pt x="198945" y="1167612"/>
                  </a:lnTo>
                  <a:lnTo>
                    <a:pt x="198945" y="1168946"/>
                  </a:lnTo>
                  <a:lnTo>
                    <a:pt x="199390" y="1169835"/>
                  </a:lnTo>
                  <a:lnTo>
                    <a:pt x="199390" y="1170279"/>
                  </a:lnTo>
                  <a:lnTo>
                    <a:pt x="199834" y="1170724"/>
                  </a:lnTo>
                  <a:lnTo>
                    <a:pt x="199834" y="1171168"/>
                  </a:lnTo>
                  <a:lnTo>
                    <a:pt x="200279" y="1172044"/>
                  </a:lnTo>
                  <a:lnTo>
                    <a:pt x="200279" y="1172489"/>
                  </a:lnTo>
                  <a:lnTo>
                    <a:pt x="201168" y="1173378"/>
                  </a:lnTo>
                  <a:lnTo>
                    <a:pt x="201168" y="1173822"/>
                  </a:lnTo>
                  <a:lnTo>
                    <a:pt x="202933" y="1175588"/>
                  </a:lnTo>
                  <a:lnTo>
                    <a:pt x="203377" y="1175588"/>
                  </a:lnTo>
                  <a:lnTo>
                    <a:pt x="204711" y="1176921"/>
                  </a:lnTo>
                  <a:lnTo>
                    <a:pt x="205155" y="1176921"/>
                  </a:lnTo>
                  <a:lnTo>
                    <a:pt x="205587" y="1177366"/>
                  </a:lnTo>
                  <a:lnTo>
                    <a:pt x="206032" y="1177366"/>
                  </a:lnTo>
                  <a:lnTo>
                    <a:pt x="206476" y="1177810"/>
                  </a:lnTo>
                  <a:lnTo>
                    <a:pt x="206921" y="1177810"/>
                  </a:lnTo>
                  <a:lnTo>
                    <a:pt x="207365" y="1178255"/>
                  </a:lnTo>
                  <a:lnTo>
                    <a:pt x="209143" y="1178255"/>
                  </a:lnTo>
                  <a:lnTo>
                    <a:pt x="209575" y="1178699"/>
                  </a:lnTo>
                  <a:lnTo>
                    <a:pt x="211797" y="1178699"/>
                  </a:lnTo>
                  <a:lnTo>
                    <a:pt x="212242" y="1178255"/>
                  </a:lnTo>
                  <a:lnTo>
                    <a:pt x="214007" y="1178255"/>
                  </a:lnTo>
                  <a:lnTo>
                    <a:pt x="214452" y="1177810"/>
                  </a:lnTo>
                  <a:lnTo>
                    <a:pt x="214896" y="1177810"/>
                  </a:lnTo>
                  <a:lnTo>
                    <a:pt x="215341" y="1177366"/>
                  </a:lnTo>
                  <a:lnTo>
                    <a:pt x="216230" y="1177366"/>
                  </a:lnTo>
                  <a:lnTo>
                    <a:pt x="216674" y="1176921"/>
                  </a:lnTo>
                  <a:lnTo>
                    <a:pt x="217119" y="1176921"/>
                  </a:lnTo>
                  <a:lnTo>
                    <a:pt x="217995" y="1176032"/>
                  </a:lnTo>
                  <a:lnTo>
                    <a:pt x="218440" y="1176032"/>
                  </a:lnTo>
                  <a:lnTo>
                    <a:pt x="220218" y="1174267"/>
                  </a:lnTo>
                  <a:lnTo>
                    <a:pt x="220218" y="1173822"/>
                  </a:lnTo>
                  <a:lnTo>
                    <a:pt x="221107" y="1172933"/>
                  </a:lnTo>
                  <a:lnTo>
                    <a:pt x="221107" y="1172489"/>
                  </a:lnTo>
                  <a:lnTo>
                    <a:pt x="221983" y="1171600"/>
                  </a:lnTo>
                  <a:lnTo>
                    <a:pt x="221983" y="1170724"/>
                  </a:lnTo>
                  <a:lnTo>
                    <a:pt x="222427" y="1170279"/>
                  </a:lnTo>
                  <a:lnTo>
                    <a:pt x="222427" y="1169390"/>
                  </a:lnTo>
                  <a:lnTo>
                    <a:pt x="222872" y="1168501"/>
                  </a:lnTo>
                  <a:lnTo>
                    <a:pt x="222872" y="1167612"/>
                  </a:lnTo>
                  <a:lnTo>
                    <a:pt x="223316" y="1166736"/>
                  </a:lnTo>
                  <a:lnTo>
                    <a:pt x="223316" y="1163624"/>
                  </a:lnTo>
                  <a:close/>
                </a:path>
                <a:path w="745489" h="1179195">
                  <a:moveTo>
                    <a:pt x="254774" y="1151661"/>
                  </a:moveTo>
                  <a:lnTo>
                    <a:pt x="254330" y="1151216"/>
                  </a:lnTo>
                  <a:lnTo>
                    <a:pt x="254330" y="1147673"/>
                  </a:lnTo>
                  <a:lnTo>
                    <a:pt x="253898" y="1146784"/>
                  </a:lnTo>
                  <a:lnTo>
                    <a:pt x="253898" y="1145451"/>
                  </a:lnTo>
                  <a:lnTo>
                    <a:pt x="253453" y="1144574"/>
                  </a:lnTo>
                  <a:lnTo>
                    <a:pt x="253453" y="1143685"/>
                  </a:lnTo>
                  <a:lnTo>
                    <a:pt x="253009" y="1143241"/>
                  </a:lnTo>
                  <a:lnTo>
                    <a:pt x="253009" y="1142352"/>
                  </a:lnTo>
                  <a:lnTo>
                    <a:pt x="252564" y="1141907"/>
                  </a:lnTo>
                  <a:lnTo>
                    <a:pt x="252564" y="1141463"/>
                  </a:lnTo>
                  <a:lnTo>
                    <a:pt x="252120" y="1141031"/>
                  </a:lnTo>
                  <a:lnTo>
                    <a:pt x="252120" y="1140142"/>
                  </a:lnTo>
                  <a:lnTo>
                    <a:pt x="251231" y="1139253"/>
                  </a:lnTo>
                  <a:lnTo>
                    <a:pt x="251231" y="1138809"/>
                  </a:lnTo>
                  <a:lnTo>
                    <a:pt x="250786" y="1138364"/>
                  </a:lnTo>
                  <a:lnTo>
                    <a:pt x="250786" y="1149883"/>
                  </a:lnTo>
                  <a:lnTo>
                    <a:pt x="250786" y="1161415"/>
                  </a:lnTo>
                  <a:lnTo>
                    <a:pt x="250342" y="1161846"/>
                  </a:lnTo>
                  <a:lnTo>
                    <a:pt x="250342" y="1164513"/>
                  </a:lnTo>
                  <a:lnTo>
                    <a:pt x="249897" y="1164958"/>
                  </a:lnTo>
                  <a:lnTo>
                    <a:pt x="249897" y="1165834"/>
                  </a:lnTo>
                  <a:lnTo>
                    <a:pt x="249466" y="1166279"/>
                  </a:lnTo>
                  <a:lnTo>
                    <a:pt x="249466" y="1167612"/>
                  </a:lnTo>
                  <a:lnTo>
                    <a:pt x="249021" y="1168057"/>
                  </a:lnTo>
                  <a:lnTo>
                    <a:pt x="249021" y="1168501"/>
                  </a:lnTo>
                  <a:lnTo>
                    <a:pt x="248577" y="1169390"/>
                  </a:lnTo>
                  <a:lnTo>
                    <a:pt x="248132" y="1169822"/>
                  </a:lnTo>
                  <a:lnTo>
                    <a:pt x="248132" y="1170266"/>
                  </a:lnTo>
                  <a:lnTo>
                    <a:pt x="247243" y="1171155"/>
                  </a:lnTo>
                  <a:lnTo>
                    <a:pt x="247243" y="1171600"/>
                  </a:lnTo>
                  <a:lnTo>
                    <a:pt x="246354" y="1172489"/>
                  </a:lnTo>
                  <a:lnTo>
                    <a:pt x="245910" y="1172489"/>
                  </a:lnTo>
                  <a:lnTo>
                    <a:pt x="244589" y="1173810"/>
                  </a:lnTo>
                  <a:lnTo>
                    <a:pt x="244144" y="1173810"/>
                  </a:lnTo>
                  <a:lnTo>
                    <a:pt x="243700" y="1174254"/>
                  </a:lnTo>
                  <a:lnTo>
                    <a:pt x="242366" y="1174254"/>
                  </a:lnTo>
                  <a:lnTo>
                    <a:pt x="241922" y="1174699"/>
                  </a:lnTo>
                  <a:lnTo>
                    <a:pt x="240157" y="1174699"/>
                  </a:lnTo>
                  <a:lnTo>
                    <a:pt x="239268" y="1174254"/>
                  </a:lnTo>
                  <a:lnTo>
                    <a:pt x="238379" y="1174254"/>
                  </a:lnTo>
                  <a:lnTo>
                    <a:pt x="237934" y="1173810"/>
                  </a:lnTo>
                  <a:lnTo>
                    <a:pt x="237490" y="1173810"/>
                  </a:lnTo>
                  <a:lnTo>
                    <a:pt x="236169" y="1172489"/>
                  </a:lnTo>
                  <a:lnTo>
                    <a:pt x="235724" y="1172489"/>
                  </a:lnTo>
                  <a:lnTo>
                    <a:pt x="234391" y="1171155"/>
                  </a:lnTo>
                  <a:lnTo>
                    <a:pt x="234391" y="1170711"/>
                  </a:lnTo>
                  <a:lnTo>
                    <a:pt x="233502" y="1169822"/>
                  </a:lnTo>
                  <a:lnTo>
                    <a:pt x="233502" y="1169390"/>
                  </a:lnTo>
                  <a:lnTo>
                    <a:pt x="233070" y="1168501"/>
                  </a:lnTo>
                  <a:lnTo>
                    <a:pt x="233070" y="1168057"/>
                  </a:lnTo>
                  <a:lnTo>
                    <a:pt x="232625" y="1167612"/>
                  </a:lnTo>
                  <a:lnTo>
                    <a:pt x="232625" y="1166723"/>
                  </a:lnTo>
                  <a:lnTo>
                    <a:pt x="232181" y="1166723"/>
                  </a:lnTo>
                  <a:lnTo>
                    <a:pt x="232181" y="1164958"/>
                  </a:lnTo>
                  <a:lnTo>
                    <a:pt x="231736" y="1164513"/>
                  </a:lnTo>
                  <a:lnTo>
                    <a:pt x="231736" y="1162291"/>
                  </a:lnTo>
                  <a:lnTo>
                    <a:pt x="231292" y="1161846"/>
                  </a:lnTo>
                  <a:lnTo>
                    <a:pt x="231292" y="1149438"/>
                  </a:lnTo>
                  <a:lnTo>
                    <a:pt x="231736" y="1149007"/>
                  </a:lnTo>
                  <a:lnTo>
                    <a:pt x="231736" y="1146340"/>
                  </a:lnTo>
                  <a:lnTo>
                    <a:pt x="232181" y="1145895"/>
                  </a:lnTo>
                  <a:lnTo>
                    <a:pt x="232181" y="1145019"/>
                  </a:lnTo>
                  <a:lnTo>
                    <a:pt x="232625" y="1144574"/>
                  </a:lnTo>
                  <a:lnTo>
                    <a:pt x="232625" y="1143241"/>
                  </a:lnTo>
                  <a:lnTo>
                    <a:pt x="233502" y="1142352"/>
                  </a:lnTo>
                  <a:lnTo>
                    <a:pt x="233502" y="1141463"/>
                  </a:lnTo>
                  <a:lnTo>
                    <a:pt x="234391" y="1140587"/>
                  </a:lnTo>
                  <a:lnTo>
                    <a:pt x="234391" y="1140142"/>
                  </a:lnTo>
                  <a:lnTo>
                    <a:pt x="235724" y="1138809"/>
                  </a:lnTo>
                  <a:lnTo>
                    <a:pt x="236169" y="1138809"/>
                  </a:lnTo>
                  <a:lnTo>
                    <a:pt x="237490" y="1137475"/>
                  </a:lnTo>
                  <a:lnTo>
                    <a:pt x="237934" y="1137475"/>
                  </a:lnTo>
                  <a:lnTo>
                    <a:pt x="238379" y="1137043"/>
                  </a:lnTo>
                  <a:lnTo>
                    <a:pt x="239268" y="1137043"/>
                  </a:lnTo>
                  <a:lnTo>
                    <a:pt x="239712" y="1136599"/>
                  </a:lnTo>
                  <a:lnTo>
                    <a:pt x="241922" y="1136599"/>
                  </a:lnTo>
                  <a:lnTo>
                    <a:pt x="242366" y="1137043"/>
                  </a:lnTo>
                  <a:lnTo>
                    <a:pt x="243700" y="1137043"/>
                  </a:lnTo>
                  <a:lnTo>
                    <a:pt x="244144" y="1137475"/>
                  </a:lnTo>
                  <a:lnTo>
                    <a:pt x="244589" y="1137475"/>
                  </a:lnTo>
                  <a:lnTo>
                    <a:pt x="247688" y="1140587"/>
                  </a:lnTo>
                  <a:lnTo>
                    <a:pt x="247688" y="1141031"/>
                  </a:lnTo>
                  <a:lnTo>
                    <a:pt x="248577" y="1141907"/>
                  </a:lnTo>
                  <a:lnTo>
                    <a:pt x="248577" y="1142352"/>
                  </a:lnTo>
                  <a:lnTo>
                    <a:pt x="249021" y="1142796"/>
                  </a:lnTo>
                  <a:lnTo>
                    <a:pt x="249021" y="1143685"/>
                  </a:lnTo>
                  <a:lnTo>
                    <a:pt x="249466" y="1144130"/>
                  </a:lnTo>
                  <a:lnTo>
                    <a:pt x="249466" y="1145019"/>
                  </a:lnTo>
                  <a:lnTo>
                    <a:pt x="249897" y="1145451"/>
                  </a:lnTo>
                  <a:lnTo>
                    <a:pt x="249897" y="1146340"/>
                  </a:lnTo>
                  <a:lnTo>
                    <a:pt x="250342" y="1146784"/>
                  </a:lnTo>
                  <a:lnTo>
                    <a:pt x="250342" y="1149007"/>
                  </a:lnTo>
                  <a:lnTo>
                    <a:pt x="250786" y="1149883"/>
                  </a:lnTo>
                  <a:lnTo>
                    <a:pt x="250786" y="1138364"/>
                  </a:lnTo>
                  <a:lnTo>
                    <a:pt x="249897" y="1137475"/>
                  </a:lnTo>
                  <a:lnTo>
                    <a:pt x="249897" y="1137043"/>
                  </a:lnTo>
                  <a:lnTo>
                    <a:pt x="249453" y="1136599"/>
                  </a:lnTo>
                  <a:lnTo>
                    <a:pt x="247243" y="1134376"/>
                  </a:lnTo>
                  <a:lnTo>
                    <a:pt x="246354" y="1133932"/>
                  </a:lnTo>
                  <a:lnTo>
                    <a:pt x="245910" y="1133932"/>
                  </a:lnTo>
                  <a:lnTo>
                    <a:pt x="245478" y="1133487"/>
                  </a:lnTo>
                  <a:lnTo>
                    <a:pt x="245033" y="1133487"/>
                  </a:lnTo>
                  <a:lnTo>
                    <a:pt x="244589" y="1133043"/>
                  </a:lnTo>
                  <a:lnTo>
                    <a:pt x="243700" y="1133043"/>
                  </a:lnTo>
                  <a:lnTo>
                    <a:pt x="242811" y="1132611"/>
                  </a:lnTo>
                  <a:lnTo>
                    <a:pt x="238823" y="1132611"/>
                  </a:lnTo>
                  <a:lnTo>
                    <a:pt x="238379" y="1133043"/>
                  </a:lnTo>
                  <a:lnTo>
                    <a:pt x="237490" y="1133043"/>
                  </a:lnTo>
                  <a:lnTo>
                    <a:pt x="236613" y="1133487"/>
                  </a:lnTo>
                  <a:lnTo>
                    <a:pt x="236169" y="1133487"/>
                  </a:lnTo>
                  <a:lnTo>
                    <a:pt x="235724" y="1133932"/>
                  </a:lnTo>
                  <a:lnTo>
                    <a:pt x="235280" y="1133932"/>
                  </a:lnTo>
                  <a:lnTo>
                    <a:pt x="234391" y="1134821"/>
                  </a:lnTo>
                  <a:lnTo>
                    <a:pt x="233946" y="1134821"/>
                  </a:lnTo>
                  <a:lnTo>
                    <a:pt x="233946" y="1135265"/>
                  </a:lnTo>
                  <a:lnTo>
                    <a:pt x="233502" y="1135265"/>
                  </a:lnTo>
                  <a:lnTo>
                    <a:pt x="232181" y="1136599"/>
                  </a:lnTo>
                  <a:lnTo>
                    <a:pt x="232181" y="1137043"/>
                  </a:lnTo>
                  <a:lnTo>
                    <a:pt x="230847" y="1138364"/>
                  </a:lnTo>
                  <a:lnTo>
                    <a:pt x="230847" y="1138809"/>
                  </a:lnTo>
                  <a:lnTo>
                    <a:pt x="229958" y="1139698"/>
                  </a:lnTo>
                  <a:lnTo>
                    <a:pt x="229958" y="1140587"/>
                  </a:lnTo>
                  <a:lnTo>
                    <a:pt x="229514" y="1141031"/>
                  </a:lnTo>
                  <a:lnTo>
                    <a:pt x="229514" y="1141463"/>
                  </a:lnTo>
                  <a:lnTo>
                    <a:pt x="229082" y="1142352"/>
                  </a:lnTo>
                  <a:lnTo>
                    <a:pt x="229082" y="1142796"/>
                  </a:lnTo>
                  <a:lnTo>
                    <a:pt x="228638" y="1143241"/>
                  </a:lnTo>
                  <a:lnTo>
                    <a:pt x="228638" y="1144130"/>
                  </a:lnTo>
                  <a:lnTo>
                    <a:pt x="228193" y="1144574"/>
                  </a:lnTo>
                  <a:lnTo>
                    <a:pt x="228193" y="1146784"/>
                  </a:lnTo>
                  <a:lnTo>
                    <a:pt x="227749" y="1147673"/>
                  </a:lnTo>
                  <a:lnTo>
                    <a:pt x="227749" y="1151216"/>
                  </a:lnTo>
                  <a:lnTo>
                    <a:pt x="227304" y="1152105"/>
                  </a:lnTo>
                  <a:lnTo>
                    <a:pt x="227304" y="1159637"/>
                  </a:lnTo>
                  <a:lnTo>
                    <a:pt x="227749" y="1160081"/>
                  </a:lnTo>
                  <a:lnTo>
                    <a:pt x="227749" y="1164069"/>
                  </a:lnTo>
                  <a:lnTo>
                    <a:pt x="228193" y="1164513"/>
                  </a:lnTo>
                  <a:lnTo>
                    <a:pt x="228193" y="1166279"/>
                  </a:lnTo>
                  <a:lnTo>
                    <a:pt x="228638" y="1166723"/>
                  </a:lnTo>
                  <a:lnTo>
                    <a:pt x="228638" y="1167612"/>
                  </a:lnTo>
                  <a:lnTo>
                    <a:pt x="229082" y="1168057"/>
                  </a:lnTo>
                  <a:lnTo>
                    <a:pt x="229082" y="1168946"/>
                  </a:lnTo>
                  <a:lnTo>
                    <a:pt x="229514" y="1169822"/>
                  </a:lnTo>
                  <a:lnTo>
                    <a:pt x="229514" y="1170266"/>
                  </a:lnTo>
                  <a:lnTo>
                    <a:pt x="230403" y="1171155"/>
                  </a:lnTo>
                  <a:lnTo>
                    <a:pt x="230403" y="1172044"/>
                  </a:lnTo>
                  <a:lnTo>
                    <a:pt x="230847" y="1172489"/>
                  </a:lnTo>
                  <a:lnTo>
                    <a:pt x="230847" y="1172933"/>
                  </a:lnTo>
                  <a:lnTo>
                    <a:pt x="232625" y="1174699"/>
                  </a:lnTo>
                  <a:lnTo>
                    <a:pt x="232625" y="1175143"/>
                  </a:lnTo>
                  <a:lnTo>
                    <a:pt x="233070" y="1175588"/>
                  </a:lnTo>
                  <a:lnTo>
                    <a:pt x="233502" y="1175588"/>
                  </a:lnTo>
                  <a:lnTo>
                    <a:pt x="234391" y="1176477"/>
                  </a:lnTo>
                  <a:lnTo>
                    <a:pt x="234835" y="1176477"/>
                  </a:lnTo>
                  <a:lnTo>
                    <a:pt x="235724" y="1177366"/>
                  </a:lnTo>
                  <a:lnTo>
                    <a:pt x="236169" y="1177366"/>
                  </a:lnTo>
                  <a:lnTo>
                    <a:pt x="236613" y="1177810"/>
                  </a:lnTo>
                  <a:lnTo>
                    <a:pt x="237058" y="1177810"/>
                  </a:lnTo>
                  <a:lnTo>
                    <a:pt x="237490" y="1178242"/>
                  </a:lnTo>
                  <a:lnTo>
                    <a:pt x="239268" y="1178242"/>
                  </a:lnTo>
                  <a:lnTo>
                    <a:pt x="239712" y="1178687"/>
                  </a:lnTo>
                  <a:lnTo>
                    <a:pt x="241922" y="1178687"/>
                  </a:lnTo>
                  <a:lnTo>
                    <a:pt x="242366" y="1178242"/>
                  </a:lnTo>
                  <a:lnTo>
                    <a:pt x="244144" y="1178242"/>
                  </a:lnTo>
                  <a:lnTo>
                    <a:pt x="244589" y="1177810"/>
                  </a:lnTo>
                  <a:lnTo>
                    <a:pt x="245033" y="1177810"/>
                  </a:lnTo>
                  <a:lnTo>
                    <a:pt x="245478" y="1177366"/>
                  </a:lnTo>
                  <a:lnTo>
                    <a:pt x="245910" y="1177366"/>
                  </a:lnTo>
                  <a:lnTo>
                    <a:pt x="246354" y="1176921"/>
                  </a:lnTo>
                  <a:lnTo>
                    <a:pt x="246799" y="1176921"/>
                  </a:lnTo>
                  <a:lnTo>
                    <a:pt x="247688" y="1176032"/>
                  </a:lnTo>
                  <a:lnTo>
                    <a:pt x="248132" y="1176032"/>
                  </a:lnTo>
                  <a:lnTo>
                    <a:pt x="249466" y="1174699"/>
                  </a:lnTo>
                  <a:lnTo>
                    <a:pt x="249466" y="1174254"/>
                  </a:lnTo>
                  <a:lnTo>
                    <a:pt x="250786" y="1172933"/>
                  </a:lnTo>
                  <a:lnTo>
                    <a:pt x="250786" y="1172489"/>
                  </a:lnTo>
                  <a:lnTo>
                    <a:pt x="251675" y="1171600"/>
                  </a:lnTo>
                  <a:lnTo>
                    <a:pt x="251675" y="1171155"/>
                  </a:lnTo>
                  <a:lnTo>
                    <a:pt x="252120" y="1170711"/>
                  </a:lnTo>
                  <a:lnTo>
                    <a:pt x="252564" y="1169822"/>
                  </a:lnTo>
                  <a:lnTo>
                    <a:pt x="252564" y="1169390"/>
                  </a:lnTo>
                  <a:lnTo>
                    <a:pt x="253009" y="1168501"/>
                  </a:lnTo>
                  <a:lnTo>
                    <a:pt x="253009" y="1168057"/>
                  </a:lnTo>
                  <a:lnTo>
                    <a:pt x="253453" y="1167612"/>
                  </a:lnTo>
                  <a:lnTo>
                    <a:pt x="253453" y="1166279"/>
                  </a:lnTo>
                  <a:lnTo>
                    <a:pt x="253898" y="1165834"/>
                  </a:lnTo>
                  <a:lnTo>
                    <a:pt x="253898" y="1164069"/>
                  </a:lnTo>
                  <a:lnTo>
                    <a:pt x="254330" y="1163624"/>
                  </a:lnTo>
                  <a:lnTo>
                    <a:pt x="254330" y="1159637"/>
                  </a:lnTo>
                  <a:lnTo>
                    <a:pt x="254774" y="1159192"/>
                  </a:lnTo>
                  <a:lnTo>
                    <a:pt x="254774" y="1151661"/>
                  </a:lnTo>
                  <a:close/>
                </a:path>
                <a:path w="745489" h="1179195">
                  <a:moveTo>
                    <a:pt x="744867" y="4445"/>
                  </a:moveTo>
                  <a:lnTo>
                    <a:pt x="707199" y="0"/>
                  </a:lnTo>
                  <a:lnTo>
                    <a:pt x="707199" y="9309"/>
                  </a:lnTo>
                  <a:lnTo>
                    <a:pt x="744867" y="44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74327" y="6373647"/>
              <a:ext cx="745490" cy="514984"/>
            </a:xfrm>
            <a:custGeom>
              <a:avLst/>
              <a:gdLst/>
              <a:ahLst/>
              <a:cxnLst/>
              <a:rect l="l" t="t" r="r" b="b"/>
              <a:pathLst>
                <a:path w="745489" h="514984">
                  <a:moveTo>
                    <a:pt x="0" y="280492"/>
                  </a:moveTo>
                  <a:lnTo>
                    <a:pt x="0" y="0"/>
                  </a:lnTo>
                </a:path>
                <a:path w="745489" h="514984">
                  <a:moveTo>
                    <a:pt x="744880" y="514896"/>
                  </a:moveTo>
                  <a:lnTo>
                    <a:pt x="744880" y="0"/>
                  </a:lnTo>
                </a:path>
                <a:path w="745489" h="514984">
                  <a:moveTo>
                    <a:pt x="0" y="15062"/>
                  </a:moveTo>
                  <a:lnTo>
                    <a:pt x="744880" y="1506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15525" y="6332867"/>
              <a:ext cx="705485" cy="1893570"/>
            </a:xfrm>
            <a:custGeom>
              <a:avLst/>
              <a:gdLst/>
              <a:ahLst/>
              <a:cxnLst/>
              <a:rect l="l" t="t" r="r" b="b"/>
              <a:pathLst>
                <a:path w="705485" h="1893570">
                  <a:moveTo>
                    <a:pt x="24815" y="11087"/>
                  </a:moveTo>
                  <a:lnTo>
                    <a:pt x="24371" y="10642"/>
                  </a:lnTo>
                  <a:lnTo>
                    <a:pt x="24371" y="9309"/>
                  </a:lnTo>
                  <a:lnTo>
                    <a:pt x="23926" y="8864"/>
                  </a:lnTo>
                  <a:lnTo>
                    <a:pt x="23926" y="8420"/>
                  </a:lnTo>
                  <a:lnTo>
                    <a:pt x="23482" y="7975"/>
                  </a:lnTo>
                  <a:lnTo>
                    <a:pt x="23482" y="7099"/>
                  </a:lnTo>
                  <a:lnTo>
                    <a:pt x="23037" y="6654"/>
                  </a:lnTo>
                  <a:lnTo>
                    <a:pt x="23037" y="6210"/>
                  </a:lnTo>
                  <a:lnTo>
                    <a:pt x="22593" y="5765"/>
                  </a:lnTo>
                  <a:lnTo>
                    <a:pt x="22593" y="5321"/>
                  </a:lnTo>
                  <a:lnTo>
                    <a:pt x="21704" y="4432"/>
                  </a:lnTo>
                  <a:lnTo>
                    <a:pt x="20828" y="3556"/>
                  </a:lnTo>
                  <a:lnTo>
                    <a:pt x="20828" y="11087"/>
                  </a:lnTo>
                  <a:lnTo>
                    <a:pt x="20828" y="15951"/>
                  </a:lnTo>
                  <a:lnTo>
                    <a:pt x="20383" y="16395"/>
                  </a:lnTo>
                  <a:lnTo>
                    <a:pt x="20383" y="17284"/>
                  </a:lnTo>
                  <a:lnTo>
                    <a:pt x="19939" y="17729"/>
                  </a:lnTo>
                  <a:lnTo>
                    <a:pt x="19939" y="18173"/>
                  </a:lnTo>
                  <a:lnTo>
                    <a:pt x="19050" y="19062"/>
                  </a:lnTo>
                  <a:lnTo>
                    <a:pt x="19050" y="19507"/>
                  </a:lnTo>
                  <a:lnTo>
                    <a:pt x="18605" y="19939"/>
                  </a:lnTo>
                  <a:lnTo>
                    <a:pt x="18161" y="19939"/>
                  </a:lnTo>
                  <a:lnTo>
                    <a:pt x="17729" y="20383"/>
                  </a:lnTo>
                  <a:lnTo>
                    <a:pt x="17729" y="20828"/>
                  </a:lnTo>
                  <a:lnTo>
                    <a:pt x="16840" y="21717"/>
                  </a:lnTo>
                  <a:lnTo>
                    <a:pt x="15951" y="21717"/>
                  </a:lnTo>
                  <a:lnTo>
                    <a:pt x="15506" y="22161"/>
                  </a:lnTo>
                  <a:lnTo>
                    <a:pt x="15062" y="22161"/>
                  </a:lnTo>
                  <a:lnTo>
                    <a:pt x="14617" y="22606"/>
                  </a:lnTo>
                  <a:lnTo>
                    <a:pt x="10629" y="22606"/>
                  </a:lnTo>
                  <a:lnTo>
                    <a:pt x="10185" y="22161"/>
                  </a:lnTo>
                  <a:lnTo>
                    <a:pt x="9309" y="22161"/>
                  </a:lnTo>
                  <a:lnTo>
                    <a:pt x="8420" y="21272"/>
                  </a:lnTo>
                  <a:lnTo>
                    <a:pt x="7975" y="21272"/>
                  </a:lnTo>
                  <a:lnTo>
                    <a:pt x="5321" y="18618"/>
                  </a:lnTo>
                  <a:lnTo>
                    <a:pt x="5321" y="18173"/>
                  </a:lnTo>
                  <a:lnTo>
                    <a:pt x="4876" y="17284"/>
                  </a:lnTo>
                  <a:lnTo>
                    <a:pt x="4876" y="16840"/>
                  </a:lnTo>
                  <a:lnTo>
                    <a:pt x="4432" y="16395"/>
                  </a:lnTo>
                  <a:lnTo>
                    <a:pt x="4432" y="15519"/>
                  </a:lnTo>
                  <a:lnTo>
                    <a:pt x="3987" y="14630"/>
                  </a:lnTo>
                  <a:lnTo>
                    <a:pt x="3987" y="11963"/>
                  </a:lnTo>
                  <a:lnTo>
                    <a:pt x="4432" y="11531"/>
                  </a:lnTo>
                  <a:lnTo>
                    <a:pt x="4432" y="10642"/>
                  </a:lnTo>
                  <a:lnTo>
                    <a:pt x="4876" y="9753"/>
                  </a:lnTo>
                  <a:lnTo>
                    <a:pt x="4876" y="9309"/>
                  </a:lnTo>
                  <a:lnTo>
                    <a:pt x="5321" y="8864"/>
                  </a:lnTo>
                  <a:lnTo>
                    <a:pt x="5321" y="8420"/>
                  </a:lnTo>
                  <a:lnTo>
                    <a:pt x="8420" y="5321"/>
                  </a:lnTo>
                  <a:lnTo>
                    <a:pt x="8864" y="5321"/>
                  </a:lnTo>
                  <a:lnTo>
                    <a:pt x="9309" y="4876"/>
                  </a:lnTo>
                  <a:lnTo>
                    <a:pt x="9740" y="4876"/>
                  </a:lnTo>
                  <a:lnTo>
                    <a:pt x="10185" y="4432"/>
                  </a:lnTo>
                  <a:lnTo>
                    <a:pt x="14617" y="4432"/>
                  </a:lnTo>
                  <a:lnTo>
                    <a:pt x="15506" y="4876"/>
                  </a:lnTo>
                  <a:lnTo>
                    <a:pt x="15951" y="4876"/>
                  </a:lnTo>
                  <a:lnTo>
                    <a:pt x="16840" y="5765"/>
                  </a:lnTo>
                  <a:lnTo>
                    <a:pt x="17284" y="5765"/>
                  </a:lnTo>
                  <a:lnTo>
                    <a:pt x="19494" y="7975"/>
                  </a:lnTo>
                  <a:lnTo>
                    <a:pt x="19494" y="8420"/>
                  </a:lnTo>
                  <a:lnTo>
                    <a:pt x="19939" y="8864"/>
                  </a:lnTo>
                  <a:lnTo>
                    <a:pt x="19939" y="9309"/>
                  </a:lnTo>
                  <a:lnTo>
                    <a:pt x="20383" y="10198"/>
                  </a:lnTo>
                  <a:lnTo>
                    <a:pt x="20383" y="10642"/>
                  </a:lnTo>
                  <a:lnTo>
                    <a:pt x="20828" y="11087"/>
                  </a:lnTo>
                  <a:lnTo>
                    <a:pt x="20828" y="3556"/>
                  </a:lnTo>
                  <a:lnTo>
                    <a:pt x="19939" y="2667"/>
                  </a:lnTo>
                  <a:lnTo>
                    <a:pt x="19939" y="2222"/>
                  </a:lnTo>
                  <a:lnTo>
                    <a:pt x="19050" y="2222"/>
                  </a:lnTo>
                  <a:lnTo>
                    <a:pt x="18161" y="1333"/>
                  </a:lnTo>
                  <a:lnTo>
                    <a:pt x="17284" y="889"/>
                  </a:lnTo>
                  <a:lnTo>
                    <a:pt x="16840" y="889"/>
                  </a:lnTo>
                  <a:lnTo>
                    <a:pt x="16395" y="444"/>
                  </a:lnTo>
                  <a:lnTo>
                    <a:pt x="15062" y="444"/>
                  </a:lnTo>
                  <a:lnTo>
                    <a:pt x="14173" y="0"/>
                  </a:lnTo>
                  <a:lnTo>
                    <a:pt x="11074" y="0"/>
                  </a:lnTo>
                  <a:lnTo>
                    <a:pt x="10629" y="444"/>
                  </a:lnTo>
                  <a:lnTo>
                    <a:pt x="8864" y="444"/>
                  </a:lnTo>
                  <a:lnTo>
                    <a:pt x="8420" y="889"/>
                  </a:lnTo>
                  <a:lnTo>
                    <a:pt x="7975" y="889"/>
                  </a:lnTo>
                  <a:lnTo>
                    <a:pt x="7531" y="1333"/>
                  </a:lnTo>
                  <a:lnTo>
                    <a:pt x="6642" y="1778"/>
                  </a:lnTo>
                  <a:lnTo>
                    <a:pt x="6197" y="1778"/>
                  </a:lnTo>
                  <a:lnTo>
                    <a:pt x="5765" y="2222"/>
                  </a:lnTo>
                  <a:lnTo>
                    <a:pt x="5321" y="2222"/>
                  </a:lnTo>
                  <a:lnTo>
                    <a:pt x="3987" y="3543"/>
                  </a:lnTo>
                  <a:lnTo>
                    <a:pt x="3987" y="3987"/>
                  </a:lnTo>
                  <a:lnTo>
                    <a:pt x="2209" y="5765"/>
                  </a:lnTo>
                  <a:lnTo>
                    <a:pt x="2209" y="6210"/>
                  </a:lnTo>
                  <a:lnTo>
                    <a:pt x="1778" y="6654"/>
                  </a:lnTo>
                  <a:lnTo>
                    <a:pt x="1778" y="7099"/>
                  </a:lnTo>
                  <a:lnTo>
                    <a:pt x="1333" y="7531"/>
                  </a:lnTo>
                  <a:lnTo>
                    <a:pt x="1333" y="8420"/>
                  </a:lnTo>
                  <a:lnTo>
                    <a:pt x="889" y="8864"/>
                  </a:lnTo>
                  <a:lnTo>
                    <a:pt x="889" y="9309"/>
                  </a:lnTo>
                  <a:lnTo>
                    <a:pt x="444" y="9753"/>
                  </a:lnTo>
                  <a:lnTo>
                    <a:pt x="444" y="12407"/>
                  </a:lnTo>
                  <a:lnTo>
                    <a:pt x="0" y="12852"/>
                  </a:lnTo>
                  <a:lnTo>
                    <a:pt x="0" y="14185"/>
                  </a:lnTo>
                  <a:lnTo>
                    <a:pt x="444" y="15074"/>
                  </a:lnTo>
                  <a:lnTo>
                    <a:pt x="444" y="17284"/>
                  </a:lnTo>
                  <a:lnTo>
                    <a:pt x="889" y="17729"/>
                  </a:lnTo>
                  <a:lnTo>
                    <a:pt x="889" y="18173"/>
                  </a:lnTo>
                  <a:lnTo>
                    <a:pt x="1333" y="19062"/>
                  </a:lnTo>
                  <a:lnTo>
                    <a:pt x="1333" y="19507"/>
                  </a:lnTo>
                  <a:lnTo>
                    <a:pt x="1778" y="19939"/>
                  </a:lnTo>
                  <a:lnTo>
                    <a:pt x="1778" y="20383"/>
                  </a:lnTo>
                  <a:lnTo>
                    <a:pt x="2654" y="21272"/>
                  </a:lnTo>
                  <a:lnTo>
                    <a:pt x="2654" y="21717"/>
                  </a:lnTo>
                  <a:lnTo>
                    <a:pt x="4876" y="23926"/>
                  </a:lnTo>
                  <a:lnTo>
                    <a:pt x="4876" y="24371"/>
                  </a:lnTo>
                  <a:lnTo>
                    <a:pt x="5321" y="24815"/>
                  </a:lnTo>
                  <a:lnTo>
                    <a:pt x="5765" y="24815"/>
                  </a:lnTo>
                  <a:lnTo>
                    <a:pt x="6642" y="25260"/>
                  </a:lnTo>
                  <a:lnTo>
                    <a:pt x="7086" y="25260"/>
                  </a:lnTo>
                  <a:lnTo>
                    <a:pt x="7531" y="25704"/>
                  </a:lnTo>
                  <a:lnTo>
                    <a:pt x="7975" y="25704"/>
                  </a:lnTo>
                  <a:lnTo>
                    <a:pt x="8420" y="26149"/>
                  </a:lnTo>
                  <a:lnTo>
                    <a:pt x="9309" y="26149"/>
                  </a:lnTo>
                  <a:lnTo>
                    <a:pt x="9740" y="26593"/>
                  </a:lnTo>
                  <a:lnTo>
                    <a:pt x="13296" y="26593"/>
                  </a:lnTo>
                  <a:lnTo>
                    <a:pt x="14173" y="26149"/>
                  </a:lnTo>
                  <a:lnTo>
                    <a:pt x="15062" y="26149"/>
                  </a:lnTo>
                  <a:lnTo>
                    <a:pt x="15506" y="25704"/>
                  </a:lnTo>
                  <a:lnTo>
                    <a:pt x="4876" y="43878"/>
                  </a:lnTo>
                  <a:lnTo>
                    <a:pt x="7975" y="46088"/>
                  </a:lnTo>
                  <a:lnTo>
                    <a:pt x="20383" y="26149"/>
                  </a:lnTo>
                  <a:lnTo>
                    <a:pt x="20383" y="25704"/>
                  </a:lnTo>
                  <a:lnTo>
                    <a:pt x="21272" y="24815"/>
                  </a:lnTo>
                  <a:lnTo>
                    <a:pt x="21272" y="23926"/>
                  </a:lnTo>
                  <a:lnTo>
                    <a:pt x="22161" y="23050"/>
                  </a:lnTo>
                  <a:lnTo>
                    <a:pt x="22161" y="22606"/>
                  </a:lnTo>
                  <a:lnTo>
                    <a:pt x="22593" y="22161"/>
                  </a:lnTo>
                  <a:lnTo>
                    <a:pt x="23037" y="21272"/>
                  </a:lnTo>
                  <a:lnTo>
                    <a:pt x="23037" y="20828"/>
                  </a:lnTo>
                  <a:lnTo>
                    <a:pt x="23482" y="20383"/>
                  </a:lnTo>
                  <a:lnTo>
                    <a:pt x="23482" y="19507"/>
                  </a:lnTo>
                  <a:lnTo>
                    <a:pt x="23926" y="19062"/>
                  </a:lnTo>
                  <a:lnTo>
                    <a:pt x="23926" y="18173"/>
                  </a:lnTo>
                  <a:lnTo>
                    <a:pt x="24371" y="17284"/>
                  </a:lnTo>
                  <a:lnTo>
                    <a:pt x="24371" y="16395"/>
                  </a:lnTo>
                  <a:lnTo>
                    <a:pt x="24815" y="15519"/>
                  </a:lnTo>
                  <a:lnTo>
                    <a:pt x="24815" y="11087"/>
                  </a:lnTo>
                  <a:close/>
                </a:path>
                <a:path w="705485" h="1893570">
                  <a:moveTo>
                    <a:pt x="55841" y="12852"/>
                  </a:moveTo>
                  <a:lnTo>
                    <a:pt x="55397" y="12407"/>
                  </a:lnTo>
                  <a:lnTo>
                    <a:pt x="55397" y="10198"/>
                  </a:lnTo>
                  <a:lnTo>
                    <a:pt x="54952" y="9309"/>
                  </a:lnTo>
                  <a:lnTo>
                    <a:pt x="54952" y="8420"/>
                  </a:lnTo>
                  <a:lnTo>
                    <a:pt x="54508" y="7975"/>
                  </a:lnTo>
                  <a:lnTo>
                    <a:pt x="54508" y="7099"/>
                  </a:lnTo>
                  <a:lnTo>
                    <a:pt x="54063" y="6654"/>
                  </a:lnTo>
                  <a:lnTo>
                    <a:pt x="54063" y="6210"/>
                  </a:lnTo>
                  <a:lnTo>
                    <a:pt x="52743" y="4876"/>
                  </a:lnTo>
                  <a:lnTo>
                    <a:pt x="52743" y="4432"/>
                  </a:lnTo>
                  <a:lnTo>
                    <a:pt x="51854" y="3556"/>
                  </a:lnTo>
                  <a:lnTo>
                    <a:pt x="51854" y="12407"/>
                  </a:lnTo>
                  <a:lnTo>
                    <a:pt x="51854" y="15074"/>
                  </a:lnTo>
                  <a:lnTo>
                    <a:pt x="51409" y="15519"/>
                  </a:lnTo>
                  <a:lnTo>
                    <a:pt x="51409" y="16395"/>
                  </a:lnTo>
                  <a:lnTo>
                    <a:pt x="50965" y="17284"/>
                  </a:lnTo>
                  <a:lnTo>
                    <a:pt x="50965" y="17729"/>
                  </a:lnTo>
                  <a:lnTo>
                    <a:pt x="50520" y="18173"/>
                  </a:lnTo>
                  <a:lnTo>
                    <a:pt x="50520" y="18618"/>
                  </a:lnTo>
                  <a:lnTo>
                    <a:pt x="47421" y="21717"/>
                  </a:lnTo>
                  <a:lnTo>
                    <a:pt x="46977" y="21717"/>
                  </a:lnTo>
                  <a:lnTo>
                    <a:pt x="46532" y="22161"/>
                  </a:lnTo>
                  <a:lnTo>
                    <a:pt x="46088" y="22161"/>
                  </a:lnTo>
                  <a:lnTo>
                    <a:pt x="45643" y="22606"/>
                  </a:lnTo>
                  <a:lnTo>
                    <a:pt x="41656" y="22606"/>
                  </a:lnTo>
                  <a:lnTo>
                    <a:pt x="41211" y="22161"/>
                  </a:lnTo>
                  <a:lnTo>
                    <a:pt x="39890" y="22161"/>
                  </a:lnTo>
                  <a:lnTo>
                    <a:pt x="39001" y="21272"/>
                  </a:lnTo>
                  <a:lnTo>
                    <a:pt x="38557" y="21272"/>
                  </a:lnTo>
                  <a:lnTo>
                    <a:pt x="36791" y="19507"/>
                  </a:lnTo>
                  <a:lnTo>
                    <a:pt x="36791" y="19062"/>
                  </a:lnTo>
                  <a:lnTo>
                    <a:pt x="35902" y="18173"/>
                  </a:lnTo>
                  <a:lnTo>
                    <a:pt x="35902" y="17284"/>
                  </a:lnTo>
                  <a:lnTo>
                    <a:pt x="35458" y="16840"/>
                  </a:lnTo>
                  <a:lnTo>
                    <a:pt x="35458" y="16395"/>
                  </a:lnTo>
                  <a:lnTo>
                    <a:pt x="35013" y="15951"/>
                  </a:lnTo>
                  <a:lnTo>
                    <a:pt x="35013" y="11531"/>
                  </a:lnTo>
                  <a:lnTo>
                    <a:pt x="35458" y="11087"/>
                  </a:lnTo>
                  <a:lnTo>
                    <a:pt x="35458" y="9753"/>
                  </a:lnTo>
                  <a:lnTo>
                    <a:pt x="35902" y="9309"/>
                  </a:lnTo>
                  <a:lnTo>
                    <a:pt x="35902" y="8864"/>
                  </a:lnTo>
                  <a:lnTo>
                    <a:pt x="37223" y="7531"/>
                  </a:lnTo>
                  <a:lnTo>
                    <a:pt x="37223" y="7099"/>
                  </a:lnTo>
                  <a:lnTo>
                    <a:pt x="37668" y="7099"/>
                  </a:lnTo>
                  <a:lnTo>
                    <a:pt x="38557" y="6210"/>
                  </a:lnTo>
                  <a:lnTo>
                    <a:pt x="38557" y="5765"/>
                  </a:lnTo>
                  <a:lnTo>
                    <a:pt x="39446" y="5321"/>
                  </a:lnTo>
                  <a:lnTo>
                    <a:pt x="39890" y="5321"/>
                  </a:lnTo>
                  <a:lnTo>
                    <a:pt x="40335" y="4876"/>
                  </a:lnTo>
                  <a:lnTo>
                    <a:pt x="40779" y="4876"/>
                  </a:lnTo>
                  <a:lnTo>
                    <a:pt x="41211" y="4432"/>
                  </a:lnTo>
                  <a:lnTo>
                    <a:pt x="45643" y="4432"/>
                  </a:lnTo>
                  <a:lnTo>
                    <a:pt x="46088" y="4876"/>
                  </a:lnTo>
                  <a:lnTo>
                    <a:pt x="46532" y="4876"/>
                  </a:lnTo>
                  <a:lnTo>
                    <a:pt x="47421" y="5765"/>
                  </a:lnTo>
                  <a:lnTo>
                    <a:pt x="47866" y="5765"/>
                  </a:lnTo>
                  <a:lnTo>
                    <a:pt x="50520" y="8420"/>
                  </a:lnTo>
                  <a:lnTo>
                    <a:pt x="50520" y="8864"/>
                  </a:lnTo>
                  <a:lnTo>
                    <a:pt x="50965" y="9309"/>
                  </a:lnTo>
                  <a:lnTo>
                    <a:pt x="50965" y="10198"/>
                  </a:lnTo>
                  <a:lnTo>
                    <a:pt x="51409" y="10642"/>
                  </a:lnTo>
                  <a:lnTo>
                    <a:pt x="51409" y="11531"/>
                  </a:lnTo>
                  <a:lnTo>
                    <a:pt x="51854" y="12407"/>
                  </a:lnTo>
                  <a:lnTo>
                    <a:pt x="51854" y="3556"/>
                  </a:lnTo>
                  <a:lnTo>
                    <a:pt x="50520" y="2222"/>
                  </a:lnTo>
                  <a:lnTo>
                    <a:pt x="50076" y="2222"/>
                  </a:lnTo>
                  <a:lnTo>
                    <a:pt x="49631" y="1778"/>
                  </a:lnTo>
                  <a:lnTo>
                    <a:pt x="49187" y="1778"/>
                  </a:lnTo>
                  <a:lnTo>
                    <a:pt x="48310" y="889"/>
                  </a:lnTo>
                  <a:lnTo>
                    <a:pt x="47866" y="889"/>
                  </a:lnTo>
                  <a:lnTo>
                    <a:pt x="47421" y="444"/>
                  </a:lnTo>
                  <a:lnTo>
                    <a:pt x="45643" y="444"/>
                  </a:lnTo>
                  <a:lnTo>
                    <a:pt x="45199" y="0"/>
                  </a:lnTo>
                  <a:lnTo>
                    <a:pt x="41656" y="0"/>
                  </a:lnTo>
                  <a:lnTo>
                    <a:pt x="41211" y="444"/>
                  </a:lnTo>
                  <a:lnTo>
                    <a:pt x="39890" y="444"/>
                  </a:lnTo>
                  <a:lnTo>
                    <a:pt x="39001" y="889"/>
                  </a:lnTo>
                  <a:lnTo>
                    <a:pt x="38557" y="889"/>
                  </a:lnTo>
                  <a:lnTo>
                    <a:pt x="37668" y="1778"/>
                  </a:lnTo>
                  <a:lnTo>
                    <a:pt x="37223" y="1778"/>
                  </a:lnTo>
                  <a:lnTo>
                    <a:pt x="36791" y="2222"/>
                  </a:lnTo>
                  <a:lnTo>
                    <a:pt x="36347" y="2222"/>
                  </a:lnTo>
                  <a:lnTo>
                    <a:pt x="33680" y="4876"/>
                  </a:lnTo>
                  <a:lnTo>
                    <a:pt x="33680" y="5321"/>
                  </a:lnTo>
                  <a:lnTo>
                    <a:pt x="32804" y="6210"/>
                  </a:lnTo>
                  <a:lnTo>
                    <a:pt x="32804" y="6654"/>
                  </a:lnTo>
                  <a:lnTo>
                    <a:pt x="32359" y="7099"/>
                  </a:lnTo>
                  <a:lnTo>
                    <a:pt x="32359" y="7531"/>
                  </a:lnTo>
                  <a:lnTo>
                    <a:pt x="31915" y="8420"/>
                  </a:lnTo>
                  <a:lnTo>
                    <a:pt x="31915" y="8864"/>
                  </a:lnTo>
                  <a:lnTo>
                    <a:pt x="31470" y="9309"/>
                  </a:lnTo>
                  <a:lnTo>
                    <a:pt x="31470" y="10642"/>
                  </a:lnTo>
                  <a:lnTo>
                    <a:pt x="31026" y="11087"/>
                  </a:lnTo>
                  <a:lnTo>
                    <a:pt x="31026" y="15951"/>
                  </a:lnTo>
                  <a:lnTo>
                    <a:pt x="31470" y="16840"/>
                  </a:lnTo>
                  <a:lnTo>
                    <a:pt x="31470" y="17729"/>
                  </a:lnTo>
                  <a:lnTo>
                    <a:pt x="31915" y="18173"/>
                  </a:lnTo>
                  <a:lnTo>
                    <a:pt x="31915" y="19062"/>
                  </a:lnTo>
                  <a:lnTo>
                    <a:pt x="32359" y="19507"/>
                  </a:lnTo>
                  <a:lnTo>
                    <a:pt x="32359" y="19939"/>
                  </a:lnTo>
                  <a:lnTo>
                    <a:pt x="32804" y="20383"/>
                  </a:lnTo>
                  <a:lnTo>
                    <a:pt x="32804" y="20828"/>
                  </a:lnTo>
                  <a:lnTo>
                    <a:pt x="34124" y="22161"/>
                  </a:lnTo>
                  <a:lnTo>
                    <a:pt x="34124" y="22606"/>
                  </a:lnTo>
                  <a:lnTo>
                    <a:pt x="36347" y="24815"/>
                  </a:lnTo>
                  <a:lnTo>
                    <a:pt x="36791" y="24815"/>
                  </a:lnTo>
                  <a:lnTo>
                    <a:pt x="37223" y="25260"/>
                  </a:lnTo>
                  <a:lnTo>
                    <a:pt x="37668" y="25260"/>
                  </a:lnTo>
                  <a:lnTo>
                    <a:pt x="38112" y="25704"/>
                  </a:lnTo>
                  <a:lnTo>
                    <a:pt x="38557" y="25704"/>
                  </a:lnTo>
                  <a:lnTo>
                    <a:pt x="39001" y="26149"/>
                  </a:lnTo>
                  <a:lnTo>
                    <a:pt x="40335" y="26149"/>
                  </a:lnTo>
                  <a:lnTo>
                    <a:pt x="40779" y="26593"/>
                  </a:lnTo>
                  <a:lnTo>
                    <a:pt x="44323" y="26593"/>
                  </a:lnTo>
                  <a:lnTo>
                    <a:pt x="44767" y="26149"/>
                  </a:lnTo>
                  <a:lnTo>
                    <a:pt x="46088" y="26149"/>
                  </a:lnTo>
                  <a:lnTo>
                    <a:pt x="46532" y="25704"/>
                  </a:lnTo>
                  <a:lnTo>
                    <a:pt x="35902" y="43878"/>
                  </a:lnTo>
                  <a:lnTo>
                    <a:pt x="39001" y="46088"/>
                  </a:lnTo>
                  <a:lnTo>
                    <a:pt x="50965" y="26149"/>
                  </a:lnTo>
                  <a:lnTo>
                    <a:pt x="51854" y="25260"/>
                  </a:lnTo>
                  <a:lnTo>
                    <a:pt x="51854" y="24815"/>
                  </a:lnTo>
                  <a:lnTo>
                    <a:pt x="52298" y="23926"/>
                  </a:lnTo>
                  <a:lnTo>
                    <a:pt x="52743" y="23495"/>
                  </a:lnTo>
                  <a:lnTo>
                    <a:pt x="52743" y="23050"/>
                  </a:lnTo>
                  <a:lnTo>
                    <a:pt x="53174" y="22606"/>
                  </a:lnTo>
                  <a:lnTo>
                    <a:pt x="53619" y="22161"/>
                  </a:lnTo>
                  <a:lnTo>
                    <a:pt x="53619" y="21272"/>
                  </a:lnTo>
                  <a:lnTo>
                    <a:pt x="54063" y="20828"/>
                  </a:lnTo>
                  <a:lnTo>
                    <a:pt x="54063" y="20383"/>
                  </a:lnTo>
                  <a:lnTo>
                    <a:pt x="54508" y="19939"/>
                  </a:lnTo>
                  <a:lnTo>
                    <a:pt x="54508" y="19062"/>
                  </a:lnTo>
                  <a:lnTo>
                    <a:pt x="54952" y="18618"/>
                  </a:lnTo>
                  <a:lnTo>
                    <a:pt x="54952" y="17284"/>
                  </a:lnTo>
                  <a:lnTo>
                    <a:pt x="55397" y="16840"/>
                  </a:lnTo>
                  <a:lnTo>
                    <a:pt x="55397" y="14630"/>
                  </a:lnTo>
                  <a:lnTo>
                    <a:pt x="55841" y="14185"/>
                  </a:lnTo>
                  <a:lnTo>
                    <a:pt x="55841" y="12852"/>
                  </a:lnTo>
                  <a:close/>
                </a:path>
                <a:path w="705485" h="1893570">
                  <a:moveTo>
                    <a:pt x="70916" y="40779"/>
                  </a:moveTo>
                  <a:lnTo>
                    <a:pt x="70459" y="40322"/>
                  </a:lnTo>
                  <a:lnTo>
                    <a:pt x="70459" y="39878"/>
                  </a:lnTo>
                  <a:lnTo>
                    <a:pt x="69138" y="38557"/>
                  </a:lnTo>
                  <a:lnTo>
                    <a:pt x="68694" y="38557"/>
                  </a:lnTo>
                  <a:lnTo>
                    <a:pt x="66027" y="38557"/>
                  </a:lnTo>
                  <a:lnTo>
                    <a:pt x="64706" y="39878"/>
                  </a:lnTo>
                  <a:lnTo>
                    <a:pt x="64706" y="40322"/>
                  </a:lnTo>
                  <a:lnTo>
                    <a:pt x="64262" y="40779"/>
                  </a:lnTo>
                  <a:lnTo>
                    <a:pt x="64262" y="42976"/>
                  </a:lnTo>
                  <a:lnTo>
                    <a:pt x="64706" y="43878"/>
                  </a:lnTo>
                  <a:lnTo>
                    <a:pt x="64706" y="44323"/>
                  </a:lnTo>
                  <a:lnTo>
                    <a:pt x="65595" y="45199"/>
                  </a:lnTo>
                  <a:lnTo>
                    <a:pt x="66027" y="45199"/>
                  </a:lnTo>
                  <a:lnTo>
                    <a:pt x="66471" y="45643"/>
                  </a:lnTo>
                  <a:lnTo>
                    <a:pt x="68694" y="45643"/>
                  </a:lnTo>
                  <a:lnTo>
                    <a:pt x="69138" y="45199"/>
                  </a:lnTo>
                  <a:lnTo>
                    <a:pt x="69570" y="45199"/>
                  </a:lnTo>
                  <a:lnTo>
                    <a:pt x="70459" y="44323"/>
                  </a:lnTo>
                  <a:lnTo>
                    <a:pt x="70459" y="43878"/>
                  </a:lnTo>
                  <a:lnTo>
                    <a:pt x="70916" y="43421"/>
                  </a:lnTo>
                  <a:lnTo>
                    <a:pt x="70916" y="40779"/>
                  </a:lnTo>
                  <a:close/>
                </a:path>
                <a:path w="705485" h="1893570">
                  <a:moveTo>
                    <a:pt x="92608" y="1333"/>
                  </a:moveTo>
                  <a:lnTo>
                    <a:pt x="84632" y="1333"/>
                  </a:lnTo>
                  <a:lnTo>
                    <a:pt x="82423" y="5321"/>
                  </a:lnTo>
                  <a:lnTo>
                    <a:pt x="88620" y="5321"/>
                  </a:lnTo>
                  <a:lnTo>
                    <a:pt x="88620" y="44754"/>
                  </a:lnTo>
                  <a:lnTo>
                    <a:pt x="92608" y="44754"/>
                  </a:lnTo>
                  <a:lnTo>
                    <a:pt x="92608" y="1333"/>
                  </a:lnTo>
                  <a:close/>
                </a:path>
                <a:path w="705485" h="1893570">
                  <a:moveTo>
                    <a:pt x="134264" y="16852"/>
                  </a:moveTo>
                  <a:lnTo>
                    <a:pt x="133819" y="15963"/>
                  </a:lnTo>
                  <a:lnTo>
                    <a:pt x="133819" y="13741"/>
                  </a:lnTo>
                  <a:lnTo>
                    <a:pt x="133388" y="13296"/>
                  </a:lnTo>
                  <a:lnTo>
                    <a:pt x="133388" y="11531"/>
                  </a:lnTo>
                  <a:lnTo>
                    <a:pt x="132943" y="11087"/>
                  </a:lnTo>
                  <a:lnTo>
                    <a:pt x="132943" y="10198"/>
                  </a:lnTo>
                  <a:lnTo>
                    <a:pt x="132499" y="9753"/>
                  </a:lnTo>
                  <a:lnTo>
                    <a:pt x="132499" y="9309"/>
                  </a:lnTo>
                  <a:lnTo>
                    <a:pt x="132054" y="8864"/>
                  </a:lnTo>
                  <a:lnTo>
                    <a:pt x="132054" y="8432"/>
                  </a:lnTo>
                  <a:lnTo>
                    <a:pt x="131610" y="7543"/>
                  </a:lnTo>
                  <a:lnTo>
                    <a:pt x="131610" y="7099"/>
                  </a:lnTo>
                  <a:lnTo>
                    <a:pt x="130721" y="6210"/>
                  </a:lnTo>
                  <a:lnTo>
                    <a:pt x="130721" y="19062"/>
                  </a:lnTo>
                  <a:lnTo>
                    <a:pt x="130721" y="27038"/>
                  </a:lnTo>
                  <a:lnTo>
                    <a:pt x="130276" y="27927"/>
                  </a:lnTo>
                  <a:lnTo>
                    <a:pt x="130276" y="30581"/>
                  </a:lnTo>
                  <a:lnTo>
                    <a:pt x="129832" y="31026"/>
                  </a:lnTo>
                  <a:lnTo>
                    <a:pt x="129832" y="32359"/>
                  </a:lnTo>
                  <a:lnTo>
                    <a:pt x="129400" y="32804"/>
                  </a:lnTo>
                  <a:lnTo>
                    <a:pt x="129400" y="33680"/>
                  </a:lnTo>
                  <a:lnTo>
                    <a:pt x="128955" y="34569"/>
                  </a:lnTo>
                  <a:lnTo>
                    <a:pt x="128955" y="35458"/>
                  </a:lnTo>
                  <a:lnTo>
                    <a:pt x="128511" y="35902"/>
                  </a:lnTo>
                  <a:lnTo>
                    <a:pt x="128511" y="36791"/>
                  </a:lnTo>
                  <a:lnTo>
                    <a:pt x="127622" y="37668"/>
                  </a:lnTo>
                  <a:lnTo>
                    <a:pt x="127622" y="38112"/>
                  </a:lnTo>
                  <a:lnTo>
                    <a:pt x="125844" y="39890"/>
                  </a:lnTo>
                  <a:lnTo>
                    <a:pt x="125844" y="40335"/>
                  </a:lnTo>
                  <a:lnTo>
                    <a:pt x="125412" y="40335"/>
                  </a:lnTo>
                  <a:lnTo>
                    <a:pt x="124968" y="40779"/>
                  </a:lnTo>
                  <a:lnTo>
                    <a:pt x="124079" y="41224"/>
                  </a:lnTo>
                  <a:lnTo>
                    <a:pt x="123634" y="41224"/>
                  </a:lnTo>
                  <a:lnTo>
                    <a:pt x="123190" y="41656"/>
                  </a:lnTo>
                  <a:lnTo>
                    <a:pt x="122301" y="41656"/>
                  </a:lnTo>
                  <a:lnTo>
                    <a:pt x="121856" y="42100"/>
                  </a:lnTo>
                  <a:lnTo>
                    <a:pt x="119646" y="42100"/>
                  </a:lnTo>
                  <a:lnTo>
                    <a:pt x="119202" y="41656"/>
                  </a:lnTo>
                  <a:lnTo>
                    <a:pt x="118313" y="41656"/>
                  </a:lnTo>
                  <a:lnTo>
                    <a:pt x="117424" y="41224"/>
                  </a:lnTo>
                  <a:lnTo>
                    <a:pt x="116992" y="41224"/>
                  </a:lnTo>
                  <a:lnTo>
                    <a:pt x="115658" y="39890"/>
                  </a:lnTo>
                  <a:lnTo>
                    <a:pt x="115214" y="39890"/>
                  </a:lnTo>
                  <a:lnTo>
                    <a:pt x="114769" y="39446"/>
                  </a:lnTo>
                  <a:lnTo>
                    <a:pt x="114769" y="39001"/>
                  </a:lnTo>
                  <a:lnTo>
                    <a:pt x="113436" y="37668"/>
                  </a:lnTo>
                  <a:lnTo>
                    <a:pt x="113436" y="37223"/>
                  </a:lnTo>
                  <a:lnTo>
                    <a:pt x="113004" y="36791"/>
                  </a:lnTo>
                  <a:lnTo>
                    <a:pt x="113004" y="36347"/>
                  </a:lnTo>
                  <a:lnTo>
                    <a:pt x="112560" y="35458"/>
                  </a:lnTo>
                  <a:lnTo>
                    <a:pt x="112560" y="35013"/>
                  </a:lnTo>
                  <a:lnTo>
                    <a:pt x="112115" y="34124"/>
                  </a:lnTo>
                  <a:lnTo>
                    <a:pt x="112115" y="33680"/>
                  </a:lnTo>
                  <a:lnTo>
                    <a:pt x="111671" y="33235"/>
                  </a:lnTo>
                  <a:lnTo>
                    <a:pt x="111671" y="31470"/>
                  </a:lnTo>
                  <a:lnTo>
                    <a:pt x="111226" y="31026"/>
                  </a:lnTo>
                  <a:lnTo>
                    <a:pt x="111226" y="27482"/>
                  </a:lnTo>
                  <a:lnTo>
                    <a:pt x="110782" y="26593"/>
                  </a:lnTo>
                  <a:lnTo>
                    <a:pt x="110782" y="19507"/>
                  </a:lnTo>
                  <a:lnTo>
                    <a:pt x="111226" y="19062"/>
                  </a:lnTo>
                  <a:lnTo>
                    <a:pt x="111226" y="15074"/>
                  </a:lnTo>
                  <a:lnTo>
                    <a:pt x="111671" y="14630"/>
                  </a:lnTo>
                  <a:lnTo>
                    <a:pt x="111671" y="12852"/>
                  </a:lnTo>
                  <a:lnTo>
                    <a:pt x="112115" y="12420"/>
                  </a:lnTo>
                  <a:lnTo>
                    <a:pt x="112115" y="11531"/>
                  </a:lnTo>
                  <a:lnTo>
                    <a:pt x="112560" y="10642"/>
                  </a:lnTo>
                  <a:lnTo>
                    <a:pt x="112560" y="10198"/>
                  </a:lnTo>
                  <a:lnTo>
                    <a:pt x="113436" y="9309"/>
                  </a:lnTo>
                  <a:lnTo>
                    <a:pt x="113436" y="8432"/>
                  </a:lnTo>
                  <a:lnTo>
                    <a:pt x="114769" y="7099"/>
                  </a:lnTo>
                  <a:lnTo>
                    <a:pt x="114769" y="6654"/>
                  </a:lnTo>
                  <a:lnTo>
                    <a:pt x="115214" y="6654"/>
                  </a:lnTo>
                  <a:lnTo>
                    <a:pt x="116547" y="5321"/>
                  </a:lnTo>
                  <a:lnTo>
                    <a:pt x="116992" y="5321"/>
                  </a:lnTo>
                  <a:lnTo>
                    <a:pt x="117424" y="4876"/>
                  </a:lnTo>
                  <a:lnTo>
                    <a:pt x="118313" y="4876"/>
                  </a:lnTo>
                  <a:lnTo>
                    <a:pt x="118757" y="4445"/>
                  </a:lnTo>
                  <a:lnTo>
                    <a:pt x="119646" y="4445"/>
                  </a:lnTo>
                  <a:lnTo>
                    <a:pt x="120091" y="4000"/>
                  </a:lnTo>
                  <a:lnTo>
                    <a:pt x="120980" y="4000"/>
                  </a:lnTo>
                  <a:lnTo>
                    <a:pt x="121856" y="4445"/>
                  </a:lnTo>
                  <a:lnTo>
                    <a:pt x="122745" y="4445"/>
                  </a:lnTo>
                  <a:lnTo>
                    <a:pt x="123190" y="4876"/>
                  </a:lnTo>
                  <a:lnTo>
                    <a:pt x="123634" y="4876"/>
                  </a:lnTo>
                  <a:lnTo>
                    <a:pt x="124079" y="5321"/>
                  </a:lnTo>
                  <a:lnTo>
                    <a:pt x="124523" y="5321"/>
                  </a:lnTo>
                  <a:lnTo>
                    <a:pt x="124968" y="5765"/>
                  </a:lnTo>
                  <a:lnTo>
                    <a:pt x="125844" y="6210"/>
                  </a:lnTo>
                  <a:lnTo>
                    <a:pt x="126733" y="7099"/>
                  </a:lnTo>
                  <a:lnTo>
                    <a:pt x="126733" y="7543"/>
                  </a:lnTo>
                  <a:lnTo>
                    <a:pt x="127622" y="8432"/>
                  </a:lnTo>
                  <a:lnTo>
                    <a:pt x="127622" y="8864"/>
                  </a:lnTo>
                  <a:lnTo>
                    <a:pt x="128511" y="9753"/>
                  </a:lnTo>
                  <a:lnTo>
                    <a:pt x="128511" y="10198"/>
                  </a:lnTo>
                  <a:lnTo>
                    <a:pt x="128955" y="11087"/>
                  </a:lnTo>
                  <a:lnTo>
                    <a:pt x="128955" y="11531"/>
                  </a:lnTo>
                  <a:lnTo>
                    <a:pt x="129400" y="12420"/>
                  </a:lnTo>
                  <a:lnTo>
                    <a:pt x="129400" y="12852"/>
                  </a:lnTo>
                  <a:lnTo>
                    <a:pt x="129832" y="13296"/>
                  </a:lnTo>
                  <a:lnTo>
                    <a:pt x="129832" y="15074"/>
                  </a:lnTo>
                  <a:lnTo>
                    <a:pt x="130276" y="15519"/>
                  </a:lnTo>
                  <a:lnTo>
                    <a:pt x="130276" y="18173"/>
                  </a:lnTo>
                  <a:lnTo>
                    <a:pt x="130721" y="19062"/>
                  </a:lnTo>
                  <a:lnTo>
                    <a:pt x="130721" y="6210"/>
                  </a:lnTo>
                  <a:lnTo>
                    <a:pt x="130276" y="5765"/>
                  </a:lnTo>
                  <a:lnTo>
                    <a:pt x="130276" y="5321"/>
                  </a:lnTo>
                  <a:lnTo>
                    <a:pt x="128955" y="4000"/>
                  </a:lnTo>
                  <a:lnTo>
                    <a:pt x="128955" y="3556"/>
                  </a:lnTo>
                  <a:lnTo>
                    <a:pt x="128066" y="2667"/>
                  </a:lnTo>
                  <a:lnTo>
                    <a:pt x="127622" y="2667"/>
                  </a:lnTo>
                  <a:lnTo>
                    <a:pt x="126733" y="1778"/>
                  </a:lnTo>
                  <a:lnTo>
                    <a:pt x="126288" y="1778"/>
                  </a:lnTo>
                  <a:lnTo>
                    <a:pt x="125412" y="889"/>
                  </a:lnTo>
                  <a:lnTo>
                    <a:pt x="124968" y="889"/>
                  </a:lnTo>
                  <a:lnTo>
                    <a:pt x="124523" y="457"/>
                  </a:lnTo>
                  <a:lnTo>
                    <a:pt x="122745" y="457"/>
                  </a:lnTo>
                  <a:lnTo>
                    <a:pt x="122301" y="12"/>
                  </a:lnTo>
                  <a:lnTo>
                    <a:pt x="118757" y="12"/>
                  </a:lnTo>
                  <a:lnTo>
                    <a:pt x="117868" y="457"/>
                  </a:lnTo>
                  <a:lnTo>
                    <a:pt x="116992" y="457"/>
                  </a:lnTo>
                  <a:lnTo>
                    <a:pt x="116547" y="889"/>
                  </a:lnTo>
                  <a:lnTo>
                    <a:pt x="116103" y="889"/>
                  </a:lnTo>
                  <a:lnTo>
                    <a:pt x="115658" y="1333"/>
                  </a:lnTo>
                  <a:lnTo>
                    <a:pt x="115214" y="1333"/>
                  </a:lnTo>
                  <a:lnTo>
                    <a:pt x="114769" y="1778"/>
                  </a:lnTo>
                  <a:lnTo>
                    <a:pt x="113880" y="2222"/>
                  </a:lnTo>
                  <a:lnTo>
                    <a:pt x="113436" y="2667"/>
                  </a:lnTo>
                  <a:lnTo>
                    <a:pt x="113004" y="2667"/>
                  </a:lnTo>
                  <a:lnTo>
                    <a:pt x="113004" y="3111"/>
                  </a:lnTo>
                  <a:lnTo>
                    <a:pt x="111226" y="4876"/>
                  </a:lnTo>
                  <a:lnTo>
                    <a:pt x="111226" y="5321"/>
                  </a:lnTo>
                  <a:lnTo>
                    <a:pt x="110337" y="6210"/>
                  </a:lnTo>
                  <a:lnTo>
                    <a:pt x="110337" y="6654"/>
                  </a:lnTo>
                  <a:lnTo>
                    <a:pt x="109893" y="7099"/>
                  </a:lnTo>
                  <a:lnTo>
                    <a:pt x="109448" y="7988"/>
                  </a:lnTo>
                  <a:lnTo>
                    <a:pt x="109448" y="8432"/>
                  </a:lnTo>
                  <a:lnTo>
                    <a:pt x="109004" y="8864"/>
                  </a:lnTo>
                  <a:lnTo>
                    <a:pt x="109004" y="9753"/>
                  </a:lnTo>
                  <a:lnTo>
                    <a:pt x="108572" y="9753"/>
                  </a:lnTo>
                  <a:lnTo>
                    <a:pt x="108572" y="11087"/>
                  </a:lnTo>
                  <a:lnTo>
                    <a:pt x="108127" y="11531"/>
                  </a:lnTo>
                  <a:lnTo>
                    <a:pt x="108127" y="12852"/>
                  </a:lnTo>
                  <a:lnTo>
                    <a:pt x="107683" y="13296"/>
                  </a:lnTo>
                  <a:lnTo>
                    <a:pt x="107683" y="15963"/>
                  </a:lnTo>
                  <a:lnTo>
                    <a:pt x="107238" y="16852"/>
                  </a:lnTo>
                  <a:lnTo>
                    <a:pt x="107238" y="29692"/>
                  </a:lnTo>
                  <a:lnTo>
                    <a:pt x="107683" y="30137"/>
                  </a:lnTo>
                  <a:lnTo>
                    <a:pt x="107683" y="32359"/>
                  </a:lnTo>
                  <a:lnTo>
                    <a:pt x="108127" y="33235"/>
                  </a:lnTo>
                  <a:lnTo>
                    <a:pt x="108127" y="34569"/>
                  </a:lnTo>
                  <a:lnTo>
                    <a:pt x="108572" y="35013"/>
                  </a:lnTo>
                  <a:lnTo>
                    <a:pt x="108572" y="35902"/>
                  </a:lnTo>
                  <a:lnTo>
                    <a:pt x="109004" y="36347"/>
                  </a:lnTo>
                  <a:lnTo>
                    <a:pt x="109004" y="37223"/>
                  </a:lnTo>
                  <a:lnTo>
                    <a:pt x="109448" y="37668"/>
                  </a:lnTo>
                  <a:lnTo>
                    <a:pt x="109448" y="38112"/>
                  </a:lnTo>
                  <a:lnTo>
                    <a:pt x="109893" y="39001"/>
                  </a:lnTo>
                  <a:lnTo>
                    <a:pt x="110337" y="39446"/>
                  </a:lnTo>
                  <a:lnTo>
                    <a:pt x="110337" y="39890"/>
                  </a:lnTo>
                  <a:lnTo>
                    <a:pt x="111226" y="40779"/>
                  </a:lnTo>
                  <a:lnTo>
                    <a:pt x="111226" y="41224"/>
                  </a:lnTo>
                  <a:lnTo>
                    <a:pt x="114325" y="44323"/>
                  </a:lnTo>
                  <a:lnTo>
                    <a:pt x="114769" y="44323"/>
                  </a:lnTo>
                  <a:lnTo>
                    <a:pt x="115214" y="44767"/>
                  </a:lnTo>
                  <a:lnTo>
                    <a:pt x="115658" y="44767"/>
                  </a:lnTo>
                  <a:lnTo>
                    <a:pt x="116103" y="45212"/>
                  </a:lnTo>
                  <a:lnTo>
                    <a:pt x="116992" y="45212"/>
                  </a:lnTo>
                  <a:lnTo>
                    <a:pt x="117424" y="45643"/>
                  </a:lnTo>
                  <a:lnTo>
                    <a:pt x="118313" y="45643"/>
                  </a:lnTo>
                  <a:lnTo>
                    <a:pt x="118757" y="46088"/>
                  </a:lnTo>
                  <a:lnTo>
                    <a:pt x="122301" y="46088"/>
                  </a:lnTo>
                  <a:lnTo>
                    <a:pt x="122745" y="45643"/>
                  </a:lnTo>
                  <a:lnTo>
                    <a:pt x="123634" y="45643"/>
                  </a:lnTo>
                  <a:lnTo>
                    <a:pt x="124079" y="45212"/>
                  </a:lnTo>
                  <a:lnTo>
                    <a:pt x="125412" y="45212"/>
                  </a:lnTo>
                  <a:lnTo>
                    <a:pt x="126288" y="44323"/>
                  </a:lnTo>
                  <a:lnTo>
                    <a:pt x="126733" y="44323"/>
                  </a:lnTo>
                  <a:lnTo>
                    <a:pt x="128955" y="42100"/>
                  </a:lnTo>
                  <a:lnTo>
                    <a:pt x="129400" y="41656"/>
                  </a:lnTo>
                  <a:lnTo>
                    <a:pt x="129832" y="41656"/>
                  </a:lnTo>
                  <a:lnTo>
                    <a:pt x="129832" y="41224"/>
                  </a:lnTo>
                  <a:lnTo>
                    <a:pt x="130276" y="40335"/>
                  </a:lnTo>
                  <a:lnTo>
                    <a:pt x="131165" y="39446"/>
                  </a:lnTo>
                  <a:lnTo>
                    <a:pt x="131165" y="39001"/>
                  </a:lnTo>
                  <a:lnTo>
                    <a:pt x="132054" y="38112"/>
                  </a:lnTo>
                  <a:lnTo>
                    <a:pt x="132054" y="37223"/>
                  </a:lnTo>
                  <a:lnTo>
                    <a:pt x="132499" y="36791"/>
                  </a:lnTo>
                  <a:lnTo>
                    <a:pt x="132499" y="35902"/>
                  </a:lnTo>
                  <a:lnTo>
                    <a:pt x="132943" y="35458"/>
                  </a:lnTo>
                  <a:lnTo>
                    <a:pt x="132943" y="34569"/>
                  </a:lnTo>
                  <a:lnTo>
                    <a:pt x="133388" y="34124"/>
                  </a:lnTo>
                  <a:lnTo>
                    <a:pt x="133388" y="32804"/>
                  </a:lnTo>
                  <a:lnTo>
                    <a:pt x="133819" y="31915"/>
                  </a:lnTo>
                  <a:lnTo>
                    <a:pt x="133819" y="29692"/>
                  </a:lnTo>
                  <a:lnTo>
                    <a:pt x="134264" y="29248"/>
                  </a:lnTo>
                  <a:lnTo>
                    <a:pt x="134264" y="16852"/>
                  </a:lnTo>
                  <a:close/>
                </a:path>
                <a:path w="705485" h="1893570">
                  <a:moveTo>
                    <a:pt x="705446" y="1855343"/>
                  </a:moveTo>
                  <a:lnTo>
                    <a:pt x="696137" y="1855343"/>
                  </a:lnTo>
                  <a:lnTo>
                    <a:pt x="700570" y="1893011"/>
                  </a:lnTo>
                  <a:lnTo>
                    <a:pt x="705446" y="1855343"/>
                  </a:lnTo>
                  <a:close/>
                </a:path>
                <a:path w="705485" h="1893570">
                  <a:moveTo>
                    <a:pt x="705446" y="592010"/>
                  </a:moveTo>
                  <a:lnTo>
                    <a:pt x="700570" y="554342"/>
                  </a:lnTo>
                  <a:lnTo>
                    <a:pt x="696137" y="592010"/>
                  </a:lnTo>
                  <a:lnTo>
                    <a:pt x="705446" y="5920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17887" y="6887209"/>
              <a:ext cx="313690" cy="1339215"/>
            </a:xfrm>
            <a:custGeom>
              <a:avLst/>
              <a:gdLst/>
              <a:ahLst/>
              <a:cxnLst/>
              <a:rect l="l" t="t" r="r" b="b"/>
              <a:pathLst>
                <a:path w="313689" h="1339215">
                  <a:moveTo>
                    <a:pt x="0" y="0"/>
                  </a:moveTo>
                  <a:lnTo>
                    <a:pt x="313283" y="0"/>
                  </a:lnTo>
                </a:path>
                <a:path w="313689" h="1339215">
                  <a:moveTo>
                    <a:pt x="0" y="1338656"/>
                  </a:moveTo>
                  <a:lnTo>
                    <a:pt x="313283" y="1338656"/>
                  </a:lnTo>
                </a:path>
                <a:path w="313689" h="1339215">
                  <a:moveTo>
                    <a:pt x="298221" y="0"/>
                  </a:moveTo>
                  <a:lnTo>
                    <a:pt x="298221" y="1338656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60266" y="7489850"/>
              <a:ext cx="46355" cy="83185"/>
            </a:xfrm>
            <a:custGeom>
              <a:avLst/>
              <a:gdLst/>
              <a:ahLst/>
              <a:cxnLst/>
              <a:rect l="l" t="t" r="r" b="b"/>
              <a:pathLst>
                <a:path w="46354" h="83184">
                  <a:moveTo>
                    <a:pt x="44754" y="72682"/>
                  </a:moveTo>
                  <a:lnTo>
                    <a:pt x="889" y="72682"/>
                  </a:lnTo>
                  <a:lnTo>
                    <a:pt x="889" y="80657"/>
                  </a:lnTo>
                  <a:lnTo>
                    <a:pt x="5308" y="82880"/>
                  </a:lnTo>
                  <a:lnTo>
                    <a:pt x="5308" y="76669"/>
                  </a:lnTo>
                  <a:lnTo>
                    <a:pt x="44754" y="76669"/>
                  </a:lnTo>
                  <a:lnTo>
                    <a:pt x="44754" y="72682"/>
                  </a:lnTo>
                  <a:close/>
                </a:path>
                <a:path w="46354" h="83184">
                  <a:moveTo>
                    <a:pt x="46088" y="51854"/>
                  </a:moveTo>
                  <a:lnTo>
                    <a:pt x="889" y="30581"/>
                  </a:lnTo>
                  <a:lnTo>
                    <a:pt x="889" y="55841"/>
                  </a:lnTo>
                  <a:lnTo>
                    <a:pt x="5321" y="55841"/>
                  </a:lnTo>
                  <a:lnTo>
                    <a:pt x="5321" y="36791"/>
                  </a:lnTo>
                  <a:lnTo>
                    <a:pt x="44310" y="55397"/>
                  </a:lnTo>
                  <a:lnTo>
                    <a:pt x="46088" y="51854"/>
                  </a:lnTo>
                  <a:close/>
                </a:path>
                <a:path w="46354" h="83184">
                  <a:moveTo>
                    <a:pt x="46088" y="12407"/>
                  </a:moveTo>
                  <a:lnTo>
                    <a:pt x="45643" y="11963"/>
                  </a:lnTo>
                  <a:lnTo>
                    <a:pt x="45643" y="9740"/>
                  </a:lnTo>
                  <a:lnTo>
                    <a:pt x="45199" y="9309"/>
                  </a:lnTo>
                  <a:lnTo>
                    <a:pt x="45199" y="8864"/>
                  </a:lnTo>
                  <a:lnTo>
                    <a:pt x="44754" y="7975"/>
                  </a:lnTo>
                  <a:lnTo>
                    <a:pt x="44754" y="7086"/>
                  </a:lnTo>
                  <a:lnTo>
                    <a:pt x="43865" y="6197"/>
                  </a:lnTo>
                  <a:lnTo>
                    <a:pt x="43865" y="5753"/>
                  </a:lnTo>
                  <a:lnTo>
                    <a:pt x="42989" y="4876"/>
                  </a:lnTo>
                  <a:lnTo>
                    <a:pt x="42989" y="4432"/>
                  </a:lnTo>
                  <a:lnTo>
                    <a:pt x="42545" y="4432"/>
                  </a:lnTo>
                  <a:lnTo>
                    <a:pt x="41656" y="3543"/>
                  </a:lnTo>
                  <a:lnTo>
                    <a:pt x="41656" y="10629"/>
                  </a:lnTo>
                  <a:lnTo>
                    <a:pt x="41656" y="16840"/>
                  </a:lnTo>
                  <a:lnTo>
                    <a:pt x="41211" y="17284"/>
                  </a:lnTo>
                  <a:lnTo>
                    <a:pt x="41211" y="17716"/>
                  </a:lnTo>
                  <a:lnTo>
                    <a:pt x="40767" y="18161"/>
                  </a:lnTo>
                  <a:lnTo>
                    <a:pt x="40767" y="19050"/>
                  </a:lnTo>
                  <a:lnTo>
                    <a:pt x="39001" y="20828"/>
                  </a:lnTo>
                  <a:lnTo>
                    <a:pt x="38557" y="20828"/>
                  </a:lnTo>
                  <a:lnTo>
                    <a:pt x="37223" y="22148"/>
                  </a:lnTo>
                  <a:lnTo>
                    <a:pt x="36779" y="22148"/>
                  </a:lnTo>
                  <a:lnTo>
                    <a:pt x="36334" y="22593"/>
                  </a:lnTo>
                  <a:lnTo>
                    <a:pt x="35890" y="22593"/>
                  </a:lnTo>
                  <a:lnTo>
                    <a:pt x="35013" y="23037"/>
                  </a:lnTo>
                  <a:lnTo>
                    <a:pt x="30581" y="23037"/>
                  </a:lnTo>
                  <a:lnTo>
                    <a:pt x="29692" y="22593"/>
                  </a:lnTo>
                  <a:lnTo>
                    <a:pt x="28803" y="22593"/>
                  </a:lnTo>
                  <a:lnTo>
                    <a:pt x="27914" y="21717"/>
                  </a:lnTo>
                  <a:lnTo>
                    <a:pt x="27470" y="21717"/>
                  </a:lnTo>
                  <a:lnTo>
                    <a:pt x="25247" y="19494"/>
                  </a:lnTo>
                  <a:lnTo>
                    <a:pt x="24371" y="18605"/>
                  </a:lnTo>
                  <a:lnTo>
                    <a:pt x="24371" y="18161"/>
                  </a:lnTo>
                  <a:lnTo>
                    <a:pt x="23926" y="17716"/>
                  </a:lnTo>
                  <a:lnTo>
                    <a:pt x="23926" y="17284"/>
                  </a:lnTo>
                  <a:lnTo>
                    <a:pt x="23482" y="16840"/>
                  </a:lnTo>
                  <a:lnTo>
                    <a:pt x="23482" y="15951"/>
                  </a:lnTo>
                  <a:lnTo>
                    <a:pt x="23037" y="15062"/>
                  </a:lnTo>
                  <a:lnTo>
                    <a:pt x="23037" y="11518"/>
                  </a:lnTo>
                  <a:lnTo>
                    <a:pt x="23482" y="11074"/>
                  </a:lnTo>
                  <a:lnTo>
                    <a:pt x="23482" y="10185"/>
                  </a:lnTo>
                  <a:lnTo>
                    <a:pt x="24371" y="9309"/>
                  </a:lnTo>
                  <a:lnTo>
                    <a:pt x="24371" y="8864"/>
                  </a:lnTo>
                  <a:lnTo>
                    <a:pt x="24815" y="7975"/>
                  </a:lnTo>
                  <a:lnTo>
                    <a:pt x="25260" y="7975"/>
                  </a:lnTo>
                  <a:lnTo>
                    <a:pt x="25260" y="7531"/>
                  </a:lnTo>
                  <a:lnTo>
                    <a:pt x="27025" y="5753"/>
                  </a:lnTo>
                  <a:lnTo>
                    <a:pt x="27470" y="5753"/>
                  </a:lnTo>
                  <a:lnTo>
                    <a:pt x="28359" y="4876"/>
                  </a:lnTo>
                  <a:lnTo>
                    <a:pt x="29248" y="4876"/>
                  </a:lnTo>
                  <a:lnTo>
                    <a:pt x="29692" y="4432"/>
                  </a:lnTo>
                  <a:lnTo>
                    <a:pt x="31902" y="4432"/>
                  </a:lnTo>
                  <a:lnTo>
                    <a:pt x="32346" y="3987"/>
                  </a:lnTo>
                  <a:lnTo>
                    <a:pt x="32791" y="3987"/>
                  </a:lnTo>
                  <a:lnTo>
                    <a:pt x="33235" y="4432"/>
                  </a:lnTo>
                  <a:lnTo>
                    <a:pt x="35013" y="4432"/>
                  </a:lnTo>
                  <a:lnTo>
                    <a:pt x="35445" y="4876"/>
                  </a:lnTo>
                  <a:lnTo>
                    <a:pt x="35890" y="4876"/>
                  </a:lnTo>
                  <a:lnTo>
                    <a:pt x="36779" y="5321"/>
                  </a:lnTo>
                  <a:lnTo>
                    <a:pt x="37223" y="5321"/>
                  </a:lnTo>
                  <a:lnTo>
                    <a:pt x="38112" y="6197"/>
                  </a:lnTo>
                  <a:lnTo>
                    <a:pt x="38557" y="6197"/>
                  </a:lnTo>
                  <a:lnTo>
                    <a:pt x="39878" y="7531"/>
                  </a:lnTo>
                  <a:lnTo>
                    <a:pt x="39878" y="7975"/>
                  </a:lnTo>
                  <a:lnTo>
                    <a:pt x="40767" y="8864"/>
                  </a:lnTo>
                  <a:lnTo>
                    <a:pt x="40767" y="9309"/>
                  </a:lnTo>
                  <a:lnTo>
                    <a:pt x="41211" y="9740"/>
                  </a:lnTo>
                  <a:lnTo>
                    <a:pt x="41211" y="10185"/>
                  </a:lnTo>
                  <a:lnTo>
                    <a:pt x="41656" y="10629"/>
                  </a:lnTo>
                  <a:lnTo>
                    <a:pt x="41656" y="3543"/>
                  </a:lnTo>
                  <a:lnTo>
                    <a:pt x="40767" y="2654"/>
                  </a:lnTo>
                  <a:lnTo>
                    <a:pt x="39878" y="2209"/>
                  </a:lnTo>
                  <a:lnTo>
                    <a:pt x="39446" y="2209"/>
                  </a:lnTo>
                  <a:lnTo>
                    <a:pt x="38557" y="1333"/>
                  </a:lnTo>
                  <a:lnTo>
                    <a:pt x="38112" y="1333"/>
                  </a:lnTo>
                  <a:lnTo>
                    <a:pt x="37668" y="889"/>
                  </a:lnTo>
                  <a:lnTo>
                    <a:pt x="36334" y="889"/>
                  </a:lnTo>
                  <a:lnTo>
                    <a:pt x="35890" y="444"/>
                  </a:lnTo>
                  <a:lnTo>
                    <a:pt x="33680" y="444"/>
                  </a:lnTo>
                  <a:lnTo>
                    <a:pt x="32791" y="0"/>
                  </a:lnTo>
                  <a:lnTo>
                    <a:pt x="31457" y="0"/>
                  </a:lnTo>
                  <a:lnTo>
                    <a:pt x="31013" y="444"/>
                  </a:lnTo>
                  <a:lnTo>
                    <a:pt x="29248" y="444"/>
                  </a:lnTo>
                  <a:lnTo>
                    <a:pt x="28359" y="889"/>
                  </a:lnTo>
                  <a:lnTo>
                    <a:pt x="27914" y="889"/>
                  </a:lnTo>
                  <a:lnTo>
                    <a:pt x="27470" y="1333"/>
                  </a:lnTo>
                  <a:lnTo>
                    <a:pt x="27025" y="1333"/>
                  </a:lnTo>
                  <a:lnTo>
                    <a:pt x="26593" y="1765"/>
                  </a:lnTo>
                  <a:lnTo>
                    <a:pt x="25704" y="1765"/>
                  </a:lnTo>
                  <a:lnTo>
                    <a:pt x="25704" y="2209"/>
                  </a:lnTo>
                  <a:lnTo>
                    <a:pt x="25260" y="2209"/>
                  </a:lnTo>
                  <a:lnTo>
                    <a:pt x="23482" y="3987"/>
                  </a:lnTo>
                  <a:lnTo>
                    <a:pt x="23037" y="3987"/>
                  </a:lnTo>
                  <a:lnTo>
                    <a:pt x="23037" y="4432"/>
                  </a:lnTo>
                  <a:lnTo>
                    <a:pt x="22606" y="4876"/>
                  </a:lnTo>
                  <a:lnTo>
                    <a:pt x="22161" y="5753"/>
                  </a:lnTo>
                  <a:lnTo>
                    <a:pt x="21717" y="6197"/>
                  </a:lnTo>
                  <a:lnTo>
                    <a:pt x="21717" y="6642"/>
                  </a:lnTo>
                  <a:lnTo>
                    <a:pt x="20828" y="7531"/>
                  </a:lnTo>
                  <a:lnTo>
                    <a:pt x="19494" y="6197"/>
                  </a:lnTo>
                  <a:lnTo>
                    <a:pt x="19494" y="5753"/>
                  </a:lnTo>
                  <a:lnTo>
                    <a:pt x="19062" y="5321"/>
                  </a:lnTo>
                  <a:lnTo>
                    <a:pt x="19062" y="11963"/>
                  </a:lnTo>
                  <a:lnTo>
                    <a:pt x="19062" y="15062"/>
                  </a:lnTo>
                  <a:lnTo>
                    <a:pt x="18618" y="15951"/>
                  </a:lnTo>
                  <a:lnTo>
                    <a:pt x="18618" y="16395"/>
                  </a:lnTo>
                  <a:lnTo>
                    <a:pt x="18173" y="16840"/>
                  </a:lnTo>
                  <a:lnTo>
                    <a:pt x="18173" y="17284"/>
                  </a:lnTo>
                  <a:lnTo>
                    <a:pt x="17284" y="18161"/>
                  </a:lnTo>
                  <a:lnTo>
                    <a:pt x="17284" y="18605"/>
                  </a:lnTo>
                  <a:lnTo>
                    <a:pt x="16840" y="19050"/>
                  </a:lnTo>
                  <a:lnTo>
                    <a:pt x="16395" y="19050"/>
                  </a:lnTo>
                  <a:lnTo>
                    <a:pt x="15062" y="20383"/>
                  </a:lnTo>
                  <a:lnTo>
                    <a:pt x="14630" y="20383"/>
                  </a:lnTo>
                  <a:lnTo>
                    <a:pt x="14185" y="20828"/>
                  </a:lnTo>
                  <a:lnTo>
                    <a:pt x="13741" y="20828"/>
                  </a:lnTo>
                  <a:lnTo>
                    <a:pt x="13296" y="21272"/>
                  </a:lnTo>
                  <a:lnTo>
                    <a:pt x="9753" y="21272"/>
                  </a:lnTo>
                  <a:lnTo>
                    <a:pt x="9309" y="20828"/>
                  </a:lnTo>
                  <a:lnTo>
                    <a:pt x="8864" y="20828"/>
                  </a:lnTo>
                  <a:lnTo>
                    <a:pt x="8420" y="20383"/>
                  </a:lnTo>
                  <a:lnTo>
                    <a:pt x="7531" y="20383"/>
                  </a:lnTo>
                  <a:lnTo>
                    <a:pt x="6210" y="19050"/>
                  </a:lnTo>
                  <a:lnTo>
                    <a:pt x="6210" y="18605"/>
                  </a:lnTo>
                  <a:lnTo>
                    <a:pt x="5321" y="17716"/>
                  </a:lnTo>
                  <a:lnTo>
                    <a:pt x="5321" y="17284"/>
                  </a:lnTo>
                  <a:lnTo>
                    <a:pt x="4876" y="16840"/>
                  </a:lnTo>
                  <a:lnTo>
                    <a:pt x="4876" y="16395"/>
                  </a:lnTo>
                  <a:lnTo>
                    <a:pt x="4432" y="15951"/>
                  </a:lnTo>
                  <a:lnTo>
                    <a:pt x="4432" y="11074"/>
                  </a:lnTo>
                  <a:lnTo>
                    <a:pt x="4876" y="10629"/>
                  </a:lnTo>
                  <a:lnTo>
                    <a:pt x="4876" y="10185"/>
                  </a:lnTo>
                  <a:lnTo>
                    <a:pt x="5321" y="9740"/>
                  </a:lnTo>
                  <a:lnTo>
                    <a:pt x="5321" y="9309"/>
                  </a:lnTo>
                  <a:lnTo>
                    <a:pt x="7531" y="7086"/>
                  </a:lnTo>
                  <a:lnTo>
                    <a:pt x="7975" y="7086"/>
                  </a:lnTo>
                  <a:lnTo>
                    <a:pt x="8420" y="6642"/>
                  </a:lnTo>
                  <a:lnTo>
                    <a:pt x="9309" y="6197"/>
                  </a:lnTo>
                  <a:lnTo>
                    <a:pt x="13296" y="6197"/>
                  </a:lnTo>
                  <a:lnTo>
                    <a:pt x="13741" y="6642"/>
                  </a:lnTo>
                  <a:lnTo>
                    <a:pt x="14630" y="6642"/>
                  </a:lnTo>
                  <a:lnTo>
                    <a:pt x="15506" y="7531"/>
                  </a:lnTo>
                  <a:lnTo>
                    <a:pt x="15951" y="7531"/>
                  </a:lnTo>
                  <a:lnTo>
                    <a:pt x="18173" y="9740"/>
                  </a:lnTo>
                  <a:lnTo>
                    <a:pt x="18173" y="10185"/>
                  </a:lnTo>
                  <a:lnTo>
                    <a:pt x="18618" y="11074"/>
                  </a:lnTo>
                  <a:lnTo>
                    <a:pt x="18618" y="11518"/>
                  </a:lnTo>
                  <a:lnTo>
                    <a:pt x="19062" y="11963"/>
                  </a:lnTo>
                  <a:lnTo>
                    <a:pt x="19062" y="5321"/>
                  </a:lnTo>
                  <a:lnTo>
                    <a:pt x="17284" y="3543"/>
                  </a:lnTo>
                  <a:lnTo>
                    <a:pt x="16840" y="3543"/>
                  </a:lnTo>
                  <a:lnTo>
                    <a:pt x="15951" y="3098"/>
                  </a:lnTo>
                  <a:lnTo>
                    <a:pt x="15506" y="2654"/>
                  </a:lnTo>
                  <a:lnTo>
                    <a:pt x="15062" y="2654"/>
                  </a:lnTo>
                  <a:lnTo>
                    <a:pt x="14630" y="2209"/>
                  </a:lnTo>
                  <a:lnTo>
                    <a:pt x="8420" y="2209"/>
                  </a:lnTo>
                  <a:lnTo>
                    <a:pt x="7975" y="2654"/>
                  </a:lnTo>
                  <a:lnTo>
                    <a:pt x="7531" y="2654"/>
                  </a:lnTo>
                  <a:lnTo>
                    <a:pt x="7086" y="3098"/>
                  </a:lnTo>
                  <a:lnTo>
                    <a:pt x="6210" y="3098"/>
                  </a:lnTo>
                  <a:lnTo>
                    <a:pt x="5765" y="3543"/>
                  </a:lnTo>
                  <a:lnTo>
                    <a:pt x="4876" y="3987"/>
                  </a:lnTo>
                  <a:lnTo>
                    <a:pt x="3987" y="4876"/>
                  </a:lnTo>
                  <a:lnTo>
                    <a:pt x="3543" y="4876"/>
                  </a:lnTo>
                  <a:lnTo>
                    <a:pt x="3098" y="5321"/>
                  </a:lnTo>
                  <a:lnTo>
                    <a:pt x="3098" y="5753"/>
                  </a:lnTo>
                  <a:lnTo>
                    <a:pt x="1778" y="7086"/>
                  </a:lnTo>
                  <a:lnTo>
                    <a:pt x="1778" y="7531"/>
                  </a:lnTo>
                  <a:lnTo>
                    <a:pt x="1333" y="8420"/>
                  </a:lnTo>
                  <a:lnTo>
                    <a:pt x="889" y="8864"/>
                  </a:lnTo>
                  <a:lnTo>
                    <a:pt x="889" y="9309"/>
                  </a:lnTo>
                  <a:lnTo>
                    <a:pt x="444" y="9740"/>
                  </a:lnTo>
                  <a:lnTo>
                    <a:pt x="444" y="10629"/>
                  </a:lnTo>
                  <a:lnTo>
                    <a:pt x="0" y="11074"/>
                  </a:lnTo>
                  <a:lnTo>
                    <a:pt x="0" y="15951"/>
                  </a:lnTo>
                  <a:lnTo>
                    <a:pt x="444" y="16395"/>
                  </a:lnTo>
                  <a:lnTo>
                    <a:pt x="444" y="17284"/>
                  </a:lnTo>
                  <a:lnTo>
                    <a:pt x="889" y="18161"/>
                  </a:lnTo>
                  <a:lnTo>
                    <a:pt x="889" y="18605"/>
                  </a:lnTo>
                  <a:lnTo>
                    <a:pt x="1333" y="19050"/>
                  </a:lnTo>
                  <a:lnTo>
                    <a:pt x="1333" y="19494"/>
                  </a:lnTo>
                  <a:lnTo>
                    <a:pt x="2222" y="20383"/>
                  </a:lnTo>
                  <a:lnTo>
                    <a:pt x="2222" y="20828"/>
                  </a:lnTo>
                  <a:lnTo>
                    <a:pt x="3987" y="22593"/>
                  </a:lnTo>
                  <a:lnTo>
                    <a:pt x="4432" y="22593"/>
                  </a:lnTo>
                  <a:lnTo>
                    <a:pt x="5765" y="23926"/>
                  </a:lnTo>
                  <a:lnTo>
                    <a:pt x="6210" y="23926"/>
                  </a:lnTo>
                  <a:lnTo>
                    <a:pt x="7086" y="24371"/>
                  </a:lnTo>
                  <a:lnTo>
                    <a:pt x="7531" y="24371"/>
                  </a:lnTo>
                  <a:lnTo>
                    <a:pt x="7975" y="24815"/>
                  </a:lnTo>
                  <a:lnTo>
                    <a:pt x="8420" y="24815"/>
                  </a:lnTo>
                  <a:lnTo>
                    <a:pt x="9309" y="25260"/>
                  </a:lnTo>
                  <a:lnTo>
                    <a:pt x="13296" y="25260"/>
                  </a:lnTo>
                  <a:lnTo>
                    <a:pt x="14185" y="24815"/>
                  </a:lnTo>
                  <a:lnTo>
                    <a:pt x="15062" y="24815"/>
                  </a:lnTo>
                  <a:lnTo>
                    <a:pt x="15506" y="24371"/>
                  </a:lnTo>
                  <a:lnTo>
                    <a:pt x="16395" y="24371"/>
                  </a:lnTo>
                  <a:lnTo>
                    <a:pt x="16840" y="23926"/>
                  </a:lnTo>
                  <a:lnTo>
                    <a:pt x="16840" y="23482"/>
                  </a:lnTo>
                  <a:lnTo>
                    <a:pt x="17284" y="23482"/>
                  </a:lnTo>
                  <a:lnTo>
                    <a:pt x="19494" y="21272"/>
                  </a:lnTo>
                  <a:lnTo>
                    <a:pt x="20383" y="20383"/>
                  </a:lnTo>
                  <a:lnTo>
                    <a:pt x="20383" y="19939"/>
                  </a:lnTo>
                  <a:lnTo>
                    <a:pt x="20828" y="19494"/>
                  </a:lnTo>
                  <a:lnTo>
                    <a:pt x="21272" y="19939"/>
                  </a:lnTo>
                  <a:lnTo>
                    <a:pt x="21717" y="20828"/>
                  </a:lnTo>
                  <a:lnTo>
                    <a:pt x="21717" y="21272"/>
                  </a:lnTo>
                  <a:lnTo>
                    <a:pt x="23482" y="23037"/>
                  </a:lnTo>
                  <a:lnTo>
                    <a:pt x="23482" y="23482"/>
                  </a:lnTo>
                  <a:lnTo>
                    <a:pt x="24371" y="24371"/>
                  </a:lnTo>
                  <a:lnTo>
                    <a:pt x="24815" y="24371"/>
                  </a:lnTo>
                  <a:lnTo>
                    <a:pt x="25704" y="25260"/>
                  </a:lnTo>
                  <a:lnTo>
                    <a:pt x="26149" y="25260"/>
                  </a:lnTo>
                  <a:lnTo>
                    <a:pt x="27025" y="26136"/>
                  </a:lnTo>
                  <a:lnTo>
                    <a:pt x="27470" y="26136"/>
                  </a:lnTo>
                  <a:lnTo>
                    <a:pt x="27914" y="26581"/>
                  </a:lnTo>
                  <a:lnTo>
                    <a:pt x="29248" y="26581"/>
                  </a:lnTo>
                  <a:lnTo>
                    <a:pt x="29692" y="27025"/>
                  </a:lnTo>
                  <a:lnTo>
                    <a:pt x="35445" y="27025"/>
                  </a:lnTo>
                  <a:lnTo>
                    <a:pt x="35890" y="26581"/>
                  </a:lnTo>
                  <a:lnTo>
                    <a:pt x="37223" y="26581"/>
                  </a:lnTo>
                  <a:lnTo>
                    <a:pt x="37668" y="26136"/>
                  </a:lnTo>
                  <a:lnTo>
                    <a:pt x="38112" y="26136"/>
                  </a:lnTo>
                  <a:lnTo>
                    <a:pt x="39001" y="25704"/>
                  </a:lnTo>
                  <a:lnTo>
                    <a:pt x="39446" y="25704"/>
                  </a:lnTo>
                  <a:lnTo>
                    <a:pt x="40767" y="24371"/>
                  </a:lnTo>
                  <a:lnTo>
                    <a:pt x="41211" y="24371"/>
                  </a:lnTo>
                  <a:lnTo>
                    <a:pt x="42545" y="23037"/>
                  </a:lnTo>
                  <a:lnTo>
                    <a:pt x="42989" y="23037"/>
                  </a:lnTo>
                  <a:lnTo>
                    <a:pt x="42989" y="22593"/>
                  </a:lnTo>
                  <a:lnTo>
                    <a:pt x="43865" y="21717"/>
                  </a:lnTo>
                  <a:lnTo>
                    <a:pt x="43865" y="21272"/>
                  </a:lnTo>
                  <a:lnTo>
                    <a:pt x="44754" y="20383"/>
                  </a:lnTo>
                  <a:lnTo>
                    <a:pt x="44754" y="19494"/>
                  </a:lnTo>
                  <a:lnTo>
                    <a:pt x="45199" y="19050"/>
                  </a:lnTo>
                  <a:lnTo>
                    <a:pt x="45199" y="18605"/>
                  </a:lnTo>
                  <a:lnTo>
                    <a:pt x="45643" y="17716"/>
                  </a:lnTo>
                  <a:lnTo>
                    <a:pt x="45643" y="15506"/>
                  </a:lnTo>
                  <a:lnTo>
                    <a:pt x="46088" y="15062"/>
                  </a:lnTo>
                  <a:lnTo>
                    <a:pt x="46088" y="124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404499" y="6456946"/>
            <a:ext cx="544195" cy="2169160"/>
            <a:chOff x="4404499" y="6456946"/>
            <a:chExt cx="544195" cy="2169160"/>
          </a:xfrm>
        </p:grpSpPr>
        <p:sp>
          <p:nvSpPr>
            <p:cNvPr id="21" name="object 21"/>
            <p:cNvSpPr/>
            <p:nvPr/>
          </p:nvSpPr>
          <p:spPr>
            <a:xfrm>
              <a:off x="4707585" y="6654139"/>
              <a:ext cx="180975" cy="1905000"/>
            </a:xfrm>
            <a:custGeom>
              <a:avLst/>
              <a:gdLst/>
              <a:ahLst/>
              <a:cxnLst/>
              <a:rect l="l" t="t" r="r" b="b"/>
              <a:pathLst>
                <a:path w="180975" h="1905000">
                  <a:moveTo>
                    <a:pt x="144907" y="377977"/>
                  </a:moveTo>
                  <a:lnTo>
                    <a:pt x="144907" y="340753"/>
                  </a:lnTo>
                </a:path>
                <a:path w="180975" h="1905000">
                  <a:moveTo>
                    <a:pt x="144907" y="486537"/>
                  </a:moveTo>
                  <a:lnTo>
                    <a:pt x="144907" y="449313"/>
                  </a:lnTo>
                </a:path>
                <a:path w="180975" h="1905000">
                  <a:moveTo>
                    <a:pt x="144907" y="340753"/>
                  </a:moveTo>
                  <a:lnTo>
                    <a:pt x="142240" y="338543"/>
                  </a:lnTo>
                </a:path>
                <a:path w="180975" h="1905000">
                  <a:moveTo>
                    <a:pt x="142240" y="488759"/>
                  </a:moveTo>
                  <a:lnTo>
                    <a:pt x="144907" y="486537"/>
                  </a:lnTo>
                </a:path>
                <a:path w="180975" h="1905000">
                  <a:moveTo>
                    <a:pt x="143573" y="380631"/>
                  </a:moveTo>
                  <a:lnTo>
                    <a:pt x="144462" y="379310"/>
                  </a:lnTo>
                  <a:lnTo>
                    <a:pt x="144907" y="377977"/>
                  </a:lnTo>
                </a:path>
                <a:path w="180975" h="1905000">
                  <a:moveTo>
                    <a:pt x="143573" y="448881"/>
                  </a:moveTo>
                  <a:lnTo>
                    <a:pt x="143573" y="378421"/>
                  </a:lnTo>
                </a:path>
                <a:path w="180975" h="1905000">
                  <a:moveTo>
                    <a:pt x="144907" y="449313"/>
                  </a:moveTo>
                  <a:lnTo>
                    <a:pt x="144462" y="447992"/>
                  </a:lnTo>
                  <a:lnTo>
                    <a:pt x="143573" y="446659"/>
                  </a:lnTo>
                </a:path>
                <a:path w="180975" h="1905000">
                  <a:moveTo>
                    <a:pt x="38112" y="338543"/>
                  </a:moveTo>
                  <a:lnTo>
                    <a:pt x="35890" y="340753"/>
                  </a:lnTo>
                </a:path>
                <a:path w="180975" h="1905000">
                  <a:moveTo>
                    <a:pt x="35890" y="340753"/>
                  </a:moveTo>
                  <a:lnTo>
                    <a:pt x="35890" y="486537"/>
                  </a:lnTo>
                  <a:lnTo>
                    <a:pt x="38112" y="488759"/>
                  </a:lnTo>
                </a:path>
                <a:path w="180975" h="1905000">
                  <a:moveTo>
                    <a:pt x="78879" y="338543"/>
                  </a:moveTo>
                  <a:lnTo>
                    <a:pt x="78879" y="337210"/>
                  </a:lnTo>
                </a:path>
                <a:path w="180975" h="1905000">
                  <a:moveTo>
                    <a:pt x="78879" y="490080"/>
                  </a:moveTo>
                  <a:lnTo>
                    <a:pt x="78879" y="488759"/>
                  </a:lnTo>
                </a:path>
                <a:path w="180975" h="1905000">
                  <a:moveTo>
                    <a:pt x="37223" y="332333"/>
                  </a:moveTo>
                  <a:lnTo>
                    <a:pt x="37223" y="339420"/>
                  </a:lnTo>
                </a:path>
                <a:path w="180975" h="1905000">
                  <a:moveTo>
                    <a:pt x="37223" y="487870"/>
                  </a:moveTo>
                  <a:lnTo>
                    <a:pt x="37223" y="494957"/>
                  </a:lnTo>
                </a:path>
                <a:path w="180975" h="1905000">
                  <a:moveTo>
                    <a:pt x="144462" y="340309"/>
                  </a:moveTo>
                  <a:lnTo>
                    <a:pt x="144462" y="333667"/>
                  </a:lnTo>
                </a:path>
                <a:path w="180975" h="1905000">
                  <a:moveTo>
                    <a:pt x="144462" y="494068"/>
                  </a:moveTo>
                  <a:lnTo>
                    <a:pt x="144462" y="486981"/>
                  </a:lnTo>
                </a:path>
                <a:path w="180975" h="1905000">
                  <a:moveTo>
                    <a:pt x="51841" y="1056398"/>
                  </a:moveTo>
                  <a:lnTo>
                    <a:pt x="50520" y="1056398"/>
                  </a:lnTo>
                </a:path>
                <a:path w="180975" h="1905000">
                  <a:moveTo>
                    <a:pt x="50520" y="1116660"/>
                  </a:moveTo>
                  <a:lnTo>
                    <a:pt x="51841" y="1116660"/>
                  </a:lnTo>
                </a:path>
                <a:path w="180975" h="1905000">
                  <a:moveTo>
                    <a:pt x="153314" y="1904517"/>
                  </a:moveTo>
                  <a:lnTo>
                    <a:pt x="153314" y="1804822"/>
                  </a:lnTo>
                </a:path>
                <a:path w="180975" h="1905000">
                  <a:moveTo>
                    <a:pt x="153314" y="1764944"/>
                  </a:moveTo>
                  <a:lnTo>
                    <a:pt x="153314" y="1731708"/>
                  </a:lnTo>
                </a:path>
                <a:path w="180975" h="1905000">
                  <a:moveTo>
                    <a:pt x="115658" y="1804822"/>
                  </a:moveTo>
                  <a:lnTo>
                    <a:pt x="115658" y="1904517"/>
                  </a:lnTo>
                </a:path>
                <a:path w="180975" h="1905000">
                  <a:moveTo>
                    <a:pt x="99707" y="1390942"/>
                  </a:moveTo>
                  <a:lnTo>
                    <a:pt x="96151" y="1390065"/>
                  </a:lnTo>
                  <a:lnTo>
                    <a:pt x="92608" y="1389621"/>
                  </a:lnTo>
                  <a:lnTo>
                    <a:pt x="89065" y="1390065"/>
                  </a:lnTo>
                  <a:lnTo>
                    <a:pt x="85077" y="1390942"/>
                  </a:lnTo>
                </a:path>
                <a:path w="180975" h="1905000">
                  <a:moveTo>
                    <a:pt x="50520" y="926998"/>
                  </a:moveTo>
                  <a:lnTo>
                    <a:pt x="51841" y="926998"/>
                  </a:lnTo>
                </a:path>
                <a:path w="180975" h="1905000">
                  <a:moveTo>
                    <a:pt x="51841" y="877811"/>
                  </a:moveTo>
                  <a:lnTo>
                    <a:pt x="50520" y="877811"/>
                  </a:lnTo>
                </a:path>
                <a:path w="180975" h="1905000">
                  <a:moveTo>
                    <a:pt x="128511" y="921245"/>
                  </a:moveTo>
                  <a:lnTo>
                    <a:pt x="129832" y="921245"/>
                  </a:lnTo>
                </a:path>
                <a:path w="180975" h="1905000">
                  <a:moveTo>
                    <a:pt x="129832" y="883577"/>
                  </a:moveTo>
                  <a:lnTo>
                    <a:pt x="128511" y="883577"/>
                  </a:lnTo>
                </a:path>
                <a:path w="180975" h="1905000">
                  <a:moveTo>
                    <a:pt x="107238" y="1433042"/>
                  </a:moveTo>
                  <a:lnTo>
                    <a:pt x="107238" y="1432153"/>
                  </a:lnTo>
                </a:path>
                <a:path w="180975" h="1905000">
                  <a:moveTo>
                    <a:pt x="73113" y="1432153"/>
                  </a:moveTo>
                  <a:lnTo>
                    <a:pt x="73113" y="1433042"/>
                  </a:lnTo>
                </a:path>
                <a:path w="180975" h="1905000">
                  <a:moveTo>
                    <a:pt x="39878" y="1390942"/>
                  </a:moveTo>
                  <a:lnTo>
                    <a:pt x="37668" y="1393164"/>
                  </a:lnTo>
                </a:path>
                <a:path w="180975" h="1905000">
                  <a:moveTo>
                    <a:pt x="37668" y="1429943"/>
                  </a:moveTo>
                  <a:lnTo>
                    <a:pt x="39878" y="1432153"/>
                  </a:lnTo>
                </a:path>
                <a:path w="180975" h="1905000">
                  <a:moveTo>
                    <a:pt x="142684" y="1393164"/>
                  </a:moveTo>
                  <a:lnTo>
                    <a:pt x="140474" y="1390942"/>
                  </a:lnTo>
                </a:path>
                <a:path w="180975" h="1905000">
                  <a:moveTo>
                    <a:pt x="140474" y="1432153"/>
                  </a:moveTo>
                  <a:lnTo>
                    <a:pt x="142684" y="1429943"/>
                  </a:lnTo>
                </a:path>
                <a:path w="180975" h="1905000">
                  <a:moveTo>
                    <a:pt x="129832" y="1048854"/>
                  </a:moveTo>
                  <a:lnTo>
                    <a:pt x="128511" y="1048854"/>
                  </a:lnTo>
                </a:path>
                <a:path w="180975" h="1905000">
                  <a:moveTo>
                    <a:pt x="129832" y="1036447"/>
                  </a:moveTo>
                  <a:lnTo>
                    <a:pt x="127177" y="1036447"/>
                  </a:lnTo>
                </a:path>
                <a:path w="180975" h="1905000">
                  <a:moveTo>
                    <a:pt x="51841" y="1048854"/>
                  </a:moveTo>
                  <a:lnTo>
                    <a:pt x="50520" y="1048854"/>
                  </a:lnTo>
                </a:path>
                <a:path w="180975" h="1905000">
                  <a:moveTo>
                    <a:pt x="122745" y="967765"/>
                  </a:moveTo>
                  <a:lnTo>
                    <a:pt x="121856" y="966889"/>
                  </a:lnTo>
                </a:path>
                <a:path w="180975" h="1905000">
                  <a:moveTo>
                    <a:pt x="50520" y="675309"/>
                  </a:moveTo>
                  <a:lnTo>
                    <a:pt x="58496" y="675309"/>
                  </a:lnTo>
                </a:path>
                <a:path w="180975" h="1905000">
                  <a:moveTo>
                    <a:pt x="121856" y="675309"/>
                  </a:moveTo>
                  <a:lnTo>
                    <a:pt x="129832" y="675309"/>
                  </a:lnTo>
                </a:path>
                <a:path w="180975" h="1905000">
                  <a:moveTo>
                    <a:pt x="50520" y="691705"/>
                  </a:moveTo>
                  <a:lnTo>
                    <a:pt x="51841" y="691705"/>
                  </a:lnTo>
                </a:path>
                <a:path w="180975" h="1905000">
                  <a:moveTo>
                    <a:pt x="128511" y="691705"/>
                  </a:moveTo>
                  <a:lnTo>
                    <a:pt x="129832" y="691705"/>
                  </a:lnTo>
                </a:path>
                <a:path w="180975" h="1905000">
                  <a:moveTo>
                    <a:pt x="3543" y="0"/>
                  </a:moveTo>
                  <a:lnTo>
                    <a:pt x="1778" y="444"/>
                  </a:lnTo>
                  <a:lnTo>
                    <a:pt x="444" y="2209"/>
                  </a:lnTo>
                  <a:lnTo>
                    <a:pt x="0" y="3987"/>
                  </a:lnTo>
                  <a:lnTo>
                    <a:pt x="0" y="1800834"/>
                  </a:lnTo>
                  <a:lnTo>
                    <a:pt x="444" y="1802599"/>
                  </a:lnTo>
                  <a:lnTo>
                    <a:pt x="1778" y="1804377"/>
                  </a:lnTo>
                  <a:lnTo>
                    <a:pt x="3543" y="1804822"/>
                  </a:lnTo>
                  <a:lnTo>
                    <a:pt x="176809" y="1804822"/>
                  </a:lnTo>
                  <a:lnTo>
                    <a:pt x="178574" y="1804377"/>
                  </a:lnTo>
                  <a:lnTo>
                    <a:pt x="179908" y="1802599"/>
                  </a:lnTo>
                  <a:lnTo>
                    <a:pt x="180352" y="1800834"/>
                  </a:lnTo>
                  <a:lnTo>
                    <a:pt x="180352" y="3987"/>
                  </a:lnTo>
                  <a:lnTo>
                    <a:pt x="179908" y="2209"/>
                  </a:lnTo>
                  <a:lnTo>
                    <a:pt x="178574" y="444"/>
                  </a:lnTo>
                  <a:lnTo>
                    <a:pt x="176809" y="0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1515" y="8368950"/>
              <a:ext cx="67462" cy="6701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16532" y="8368950"/>
              <a:ext cx="67475" cy="67017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11515" y="6677120"/>
              <a:ext cx="67462" cy="6703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16532" y="6677120"/>
              <a:ext cx="67475" cy="6703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711128" y="6654139"/>
              <a:ext cx="173355" cy="1768475"/>
            </a:xfrm>
            <a:custGeom>
              <a:avLst/>
              <a:gdLst/>
              <a:ahLst/>
              <a:cxnLst/>
              <a:rect l="l" t="t" r="r" b="b"/>
              <a:pathLst>
                <a:path w="173354" h="1768475">
                  <a:moveTo>
                    <a:pt x="112991" y="1505267"/>
                  </a:moveTo>
                  <a:lnTo>
                    <a:pt x="86855" y="1479130"/>
                  </a:lnTo>
                  <a:lnTo>
                    <a:pt x="79768" y="1480019"/>
                  </a:lnTo>
                  <a:lnTo>
                    <a:pt x="60261" y="1505267"/>
                  </a:lnTo>
                  <a:lnTo>
                    <a:pt x="61150" y="1512366"/>
                  </a:lnTo>
                  <a:lnTo>
                    <a:pt x="86855" y="1531861"/>
                  </a:lnTo>
                  <a:lnTo>
                    <a:pt x="93497" y="1530972"/>
                  </a:lnTo>
                  <a:lnTo>
                    <a:pt x="112991" y="1505267"/>
                  </a:lnTo>
                </a:path>
                <a:path w="173354" h="1768475">
                  <a:moveTo>
                    <a:pt x="112991" y="285813"/>
                  </a:moveTo>
                  <a:lnTo>
                    <a:pt x="86855" y="259664"/>
                  </a:lnTo>
                  <a:lnTo>
                    <a:pt x="79768" y="260553"/>
                  </a:lnTo>
                  <a:lnTo>
                    <a:pt x="60261" y="285813"/>
                  </a:lnTo>
                  <a:lnTo>
                    <a:pt x="61150" y="292455"/>
                  </a:lnTo>
                  <a:lnTo>
                    <a:pt x="86855" y="311950"/>
                  </a:lnTo>
                  <a:lnTo>
                    <a:pt x="93497" y="311073"/>
                  </a:lnTo>
                  <a:lnTo>
                    <a:pt x="112991" y="285813"/>
                  </a:lnTo>
                </a:path>
                <a:path w="173354" h="1768475">
                  <a:moveTo>
                    <a:pt x="112991" y="612825"/>
                  </a:moveTo>
                  <a:lnTo>
                    <a:pt x="86855" y="586689"/>
                  </a:lnTo>
                  <a:lnTo>
                    <a:pt x="79768" y="587578"/>
                  </a:lnTo>
                  <a:lnTo>
                    <a:pt x="60261" y="612825"/>
                  </a:lnTo>
                  <a:lnTo>
                    <a:pt x="61150" y="619925"/>
                  </a:lnTo>
                  <a:lnTo>
                    <a:pt x="86855" y="639419"/>
                  </a:lnTo>
                  <a:lnTo>
                    <a:pt x="93497" y="638530"/>
                  </a:lnTo>
                  <a:lnTo>
                    <a:pt x="112991" y="612825"/>
                  </a:lnTo>
                </a:path>
                <a:path w="173354" h="1768475">
                  <a:moveTo>
                    <a:pt x="34124" y="1389621"/>
                  </a:moveTo>
                  <a:lnTo>
                    <a:pt x="34124" y="1433042"/>
                  </a:lnTo>
                  <a:lnTo>
                    <a:pt x="35013" y="1436585"/>
                  </a:lnTo>
                  <a:lnTo>
                    <a:pt x="37223" y="1438808"/>
                  </a:lnTo>
                  <a:lnTo>
                    <a:pt x="40322" y="1439252"/>
                  </a:lnTo>
                  <a:lnTo>
                    <a:pt x="43433" y="1437919"/>
                  </a:lnTo>
                  <a:lnTo>
                    <a:pt x="45643" y="1435696"/>
                  </a:lnTo>
                  <a:lnTo>
                    <a:pt x="46977" y="1433931"/>
                  </a:lnTo>
                  <a:lnTo>
                    <a:pt x="49187" y="1433042"/>
                  </a:lnTo>
                  <a:lnTo>
                    <a:pt x="124078" y="1433042"/>
                  </a:lnTo>
                  <a:lnTo>
                    <a:pt x="126288" y="1433931"/>
                  </a:lnTo>
                  <a:lnTo>
                    <a:pt x="127622" y="1435696"/>
                  </a:lnTo>
                  <a:lnTo>
                    <a:pt x="129832" y="1437919"/>
                  </a:lnTo>
                  <a:lnTo>
                    <a:pt x="132943" y="1439252"/>
                  </a:lnTo>
                  <a:lnTo>
                    <a:pt x="136042" y="1438808"/>
                  </a:lnTo>
                  <a:lnTo>
                    <a:pt x="138252" y="1436585"/>
                  </a:lnTo>
                  <a:lnTo>
                    <a:pt x="139141" y="1433042"/>
                  </a:lnTo>
                  <a:lnTo>
                    <a:pt x="139141" y="1389621"/>
                  </a:lnTo>
                  <a:lnTo>
                    <a:pt x="138252" y="1386509"/>
                  </a:lnTo>
                  <a:lnTo>
                    <a:pt x="136042" y="1384300"/>
                  </a:lnTo>
                  <a:lnTo>
                    <a:pt x="132943" y="1383855"/>
                  </a:lnTo>
                  <a:lnTo>
                    <a:pt x="129832" y="1384744"/>
                  </a:lnTo>
                  <a:lnTo>
                    <a:pt x="127622" y="1387398"/>
                  </a:lnTo>
                  <a:lnTo>
                    <a:pt x="126288" y="1389176"/>
                  </a:lnTo>
                  <a:lnTo>
                    <a:pt x="124078" y="1389621"/>
                  </a:lnTo>
                  <a:lnTo>
                    <a:pt x="49187" y="1389621"/>
                  </a:lnTo>
                  <a:lnTo>
                    <a:pt x="46977" y="1389176"/>
                  </a:lnTo>
                  <a:lnTo>
                    <a:pt x="45643" y="1387398"/>
                  </a:lnTo>
                  <a:lnTo>
                    <a:pt x="43433" y="1384744"/>
                  </a:lnTo>
                  <a:lnTo>
                    <a:pt x="40322" y="1383855"/>
                  </a:lnTo>
                  <a:lnTo>
                    <a:pt x="37223" y="1384300"/>
                  </a:lnTo>
                  <a:lnTo>
                    <a:pt x="35013" y="1386509"/>
                  </a:lnTo>
                  <a:lnTo>
                    <a:pt x="34124" y="1389621"/>
                  </a:lnTo>
                </a:path>
                <a:path w="173354" h="1768475">
                  <a:moveTo>
                    <a:pt x="31026" y="337210"/>
                  </a:moveTo>
                  <a:lnTo>
                    <a:pt x="31026" y="490080"/>
                  </a:lnTo>
                  <a:lnTo>
                    <a:pt x="31902" y="493191"/>
                  </a:lnTo>
                  <a:lnTo>
                    <a:pt x="34124" y="495401"/>
                  </a:lnTo>
                  <a:lnTo>
                    <a:pt x="37668" y="495846"/>
                  </a:lnTo>
                  <a:lnTo>
                    <a:pt x="40766" y="494957"/>
                  </a:lnTo>
                  <a:lnTo>
                    <a:pt x="42544" y="492302"/>
                  </a:lnTo>
                  <a:lnTo>
                    <a:pt x="43865" y="490524"/>
                  </a:lnTo>
                  <a:lnTo>
                    <a:pt x="46088" y="490080"/>
                  </a:lnTo>
                  <a:lnTo>
                    <a:pt x="127177" y="490080"/>
                  </a:lnTo>
                  <a:lnTo>
                    <a:pt x="129387" y="490524"/>
                  </a:lnTo>
                  <a:lnTo>
                    <a:pt x="130721" y="492302"/>
                  </a:lnTo>
                  <a:lnTo>
                    <a:pt x="132943" y="494957"/>
                  </a:lnTo>
                  <a:lnTo>
                    <a:pt x="136042" y="495846"/>
                  </a:lnTo>
                  <a:lnTo>
                    <a:pt x="139141" y="495401"/>
                  </a:lnTo>
                  <a:lnTo>
                    <a:pt x="141363" y="493191"/>
                  </a:lnTo>
                  <a:lnTo>
                    <a:pt x="142239" y="490080"/>
                  </a:lnTo>
                  <a:lnTo>
                    <a:pt x="142239" y="337210"/>
                  </a:lnTo>
                  <a:lnTo>
                    <a:pt x="141363" y="334111"/>
                  </a:lnTo>
                  <a:lnTo>
                    <a:pt x="139141" y="331889"/>
                  </a:lnTo>
                  <a:lnTo>
                    <a:pt x="136042" y="331444"/>
                  </a:lnTo>
                  <a:lnTo>
                    <a:pt x="132943" y="332333"/>
                  </a:lnTo>
                  <a:lnTo>
                    <a:pt x="130721" y="335000"/>
                  </a:lnTo>
                  <a:lnTo>
                    <a:pt x="129387" y="336765"/>
                  </a:lnTo>
                  <a:lnTo>
                    <a:pt x="127177" y="337210"/>
                  </a:lnTo>
                  <a:lnTo>
                    <a:pt x="46088" y="337210"/>
                  </a:lnTo>
                  <a:lnTo>
                    <a:pt x="43865" y="336765"/>
                  </a:lnTo>
                  <a:lnTo>
                    <a:pt x="42544" y="335000"/>
                  </a:lnTo>
                  <a:lnTo>
                    <a:pt x="40766" y="332333"/>
                  </a:lnTo>
                  <a:lnTo>
                    <a:pt x="37668" y="331444"/>
                  </a:lnTo>
                  <a:lnTo>
                    <a:pt x="34124" y="331889"/>
                  </a:lnTo>
                  <a:lnTo>
                    <a:pt x="31902" y="334111"/>
                  </a:lnTo>
                  <a:lnTo>
                    <a:pt x="31026" y="337210"/>
                  </a:lnTo>
                </a:path>
                <a:path w="173354" h="1768475">
                  <a:moveTo>
                    <a:pt x="54508" y="848563"/>
                  </a:moveTo>
                  <a:lnTo>
                    <a:pt x="54063" y="849452"/>
                  </a:lnTo>
                  <a:lnTo>
                    <a:pt x="47421" y="856107"/>
                  </a:lnTo>
                  <a:lnTo>
                    <a:pt x="46977" y="856983"/>
                  </a:lnTo>
                  <a:lnTo>
                    <a:pt x="46977" y="947826"/>
                  </a:lnTo>
                  <a:lnTo>
                    <a:pt x="47421" y="948715"/>
                  </a:lnTo>
                  <a:lnTo>
                    <a:pt x="54063" y="955357"/>
                  </a:lnTo>
                  <a:lnTo>
                    <a:pt x="54508" y="956246"/>
                  </a:lnTo>
                  <a:lnTo>
                    <a:pt x="54508" y="1028915"/>
                  </a:lnTo>
                  <a:lnTo>
                    <a:pt x="54063" y="1029804"/>
                  </a:lnTo>
                  <a:lnTo>
                    <a:pt x="47421" y="1036447"/>
                  </a:lnTo>
                  <a:lnTo>
                    <a:pt x="46977" y="1037780"/>
                  </a:lnTo>
                  <a:lnTo>
                    <a:pt x="46977" y="1128623"/>
                  </a:lnTo>
                  <a:lnTo>
                    <a:pt x="47421" y="1130388"/>
                  </a:lnTo>
                  <a:lnTo>
                    <a:pt x="48742" y="1132166"/>
                  </a:lnTo>
                  <a:lnTo>
                    <a:pt x="50520" y="1132611"/>
                  </a:lnTo>
                  <a:lnTo>
                    <a:pt x="52285" y="1132166"/>
                  </a:lnTo>
                  <a:lnTo>
                    <a:pt x="53619" y="1130388"/>
                  </a:lnTo>
                  <a:lnTo>
                    <a:pt x="55397" y="1129068"/>
                  </a:lnTo>
                  <a:lnTo>
                    <a:pt x="57162" y="1128623"/>
                  </a:lnTo>
                  <a:lnTo>
                    <a:pt x="116103" y="1128623"/>
                  </a:lnTo>
                  <a:lnTo>
                    <a:pt x="118313" y="1129068"/>
                  </a:lnTo>
                  <a:lnTo>
                    <a:pt x="119646" y="1130388"/>
                  </a:lnTo>
                  <a:lnTo>
                    <a:pt x="120980" y="1132166"/>
                  </a:lnTo>
                  <a:lnTo>
                    <a:pt x="122745" y="1132611"/>
                  </a:lnTo>
                  <a:lnTo>
                    <a:pt x="124523" y="1132166"/>
                  </a:lnTo>
                  <a:lnTo>
                    <a:pt x="125844" y="1130388"/>
                  </a:lnTo>
                  <a:lnTo>
                    <a:pt x="126288" y="1128623"/>
                  </a:lnTo>
                  <a:lnTo>
                    <a:pt x="126288" y="1037780"/>
                  </a:lnTo>
                  <a:lnTo>
                    <a:pt x="126288" y="1036447"/>
                  </a:lnTo>
                  <a:lnTo>
                    <a:pt x="119646" y="1029804"/>
                  </a:lnTo>
                  <a:lnTo>
                    <a:pt x="119202" y="1028915"/>
                  </a:lnTo>
                  <a:lnTo>
                    <a:pt x="119202" y="956246"/>
                  </a:lnTo>
                  <a:lnTo>
                    <a:pt x="119646" y="955357"/>
                  </a:lnTo>
                  <a:lnTo>
                    <a:pt x="126288" y="948715"/>
                  </a:lnTo>
                  <a:lnTo>
                    <a:pt x="126288" y="947826"/>
                  </a:lnTo>
                  <a:lnTo>
                    <a:pt x="126288" y="856983"/>
                  </a:lnTo>
                  <a:lnTo>
                    <a:pt x="126288" y="856107"/>
                  </a:lnTo>
                  <a:lnTo>
                    <a:pt x="119646" y="849452"/>
                  </a:lnTo>
                  <a:lnTo>
                    <a:pt x="119202" y="848563"/>
                  </a:lnTo>
                  <a:lnTo>
                    <a:pt x="119202" y="775893"/>
                  </a:lnTo>
                  <a:lnTo>
                    <a:pt x="119646" y="775017"/>
                  </a:lnTo>
                  <a:lnTo>
                    <a:pt x="126288" y="768362"/>
                  </a:lnTo>
                  <a:lnTo>
                    <a:pt x="126288" y="767029"/>
                  </a:lnTo>
                  <a:lnTo>
                    <a:pt x="126288" y="676198"/>
                  </a:lnTo>
                  <a:lnTo>
                    <a:pt x="125844" y="674420"/>
                  </a:lnTo>
                  <a:lnTo>
                    <a:pt x="124523" y="672655"/>
                  </a:lnTo>
                  <a:lnTo>
                    <a:pt x="122745" y="672211"/>
                  </a:lnTo>
                  <a:lnTo>
                    <a:pt x="120980" y="672655"/>
                  </a:lnTo>
                  <a:lnTo>
                    <a:pt x="119646" y="674420"/>
                  </a:lnTo>
                  <a:lnTo>
                    <a:pt x="118313" y="675754"/>
                  </a:lnTo>
                  <a:lnTo>
                    <a:pt x="116103" y="676198"/>
                  </a:lnTo>
                  <a:lnTo>
                    <a:pt x="57162" y="676198"/>
                  </a:lnTo>
                  <a:lnTo>
                    <a:pt x="55397" y="675754"/>
                  </a:lnTo>
                  <a:lnTo>
                    <a:pt x="53619" y="674420"/>
                  </a:lnTo>
                  <a:lnTo>
                    <a:pt x="52285" y="672655"/>
                  </a:lnTo>
                  <a:lnTo>
                    <a:pt x="50520" y="672211"/>
                  </a:lnTo>
                  <a:lnTo>
                    <a:pt x="48742" y="672655"/>
                  </a:lnTo>
                  <a:lnTo>
                    <a:pt x="47421" y="674420"/>
                  </a:lnTo>
                  <a:lnTo>
                    <a:pt x="46977" y="676198"/>
                  </a:lnTo>
                  <a:lnTo>
                    <a:pt x="46977" y="767029"/>
                  </a:lnTo>
                  <a:lnTo>
                    <a:pt x="47421" y="768362"/>
                  </a:lnTo>
                  <a:lnTo>
                    <a:pt x="54063" y="775017"/>
                  </a:lnTo>
                  <a:lnTo>
                    <a:pt x="54508" y="775893"/>
                  </a:lnTo>
                  <a:lnTo>
                    <a:pt x="54508" y="848563"/>
                  </a:lnTo>
                </a:path>
                <a:path w="173354" h="1768475">
                  <a:moveTo>
                    <a:pt x="173266" y="0"/>
                  </a:moveTo>
                  <a:lnTo>
                    <a:pt x="0" y="0"/>
                  </a:lnTo>
                </a:path>
                <a:path w="173354" h="1768475">
                  <a:moveTo>
                    <a:pt x="53619" y="56718"/>
                  </a:moveTo>
                  <a:lnTo>
                    <a:pt x="34124" y="36779"/>
                  </a:lnTo>
                  <a:lnTo>
                    <a:pt x="27914" y="38100"/>
                  </a:lnTo>
                  <a:lnTo>
                    <a:pt x="22605" y="40767"/>
                  </a:lnTo>
                  <a:lnTo>
                    <a:pt x="18173" y="45199"/>
                  </a:lnTo>
                  <a:lnTo>
                    <a:pt x="15506" y="50507"/>
                  </a:lnTo>
                  <a:lnTo>
                    <a:pt x="14630" y="56718"/>
                  </a:lnTo>
                  <a:lnTo>
                    <a:pt x="15506" y="62471"/>
                  </a:lnTo>
                  <a:lnTo>
                    <a:pt x="18173" y="67792"/>
                  </a:lnTo>
                  <a:lnTo>
                    <a:pt x="22605" y="72224"/>
                  </a:lnTo>
                  <a:lnTo>
                    <a:pt x="27914" y="75323"/>
                  </a:lnTo>
                  <a:lnTo>
                    <a:pt x="34124" y="76212"/>
                  </a:lnTo>
                  <a:lnTo>
                    <a:pt x="39877" y="75323"/>
                  </a:lnTo>
                  <a:lnTo>
                    <a:pt x="45643" y="72224"/>
                  </a:lnTo>
                  <a:lnTo>
                    <a:pt x="49631" y="67792"/>
                  </a:lnTo>
                  <a:lnTo>
                    <a:pt x="52730" y="62471"/>
                  </a:lnTo>
                  <a:lnTo>
                    <a:pt x="53619" y="56718"/>
                  </a:lnTo>
                </a:path>
                <a:path w="173354" h="1768475">
                  <a:moveTo>
                    <a:pt x="158635" y="56718"/>
                  </a:moveTo>
                  <a:lnTo>
                    <a:pt x="139141" y="36779"/>
                  </a:lnTo>
                  <a:lnTo>
                    <a:pt x="133375" y="38100"/>
                  </a:lnTo>
                  <a:lnTo>
                    <a:pt x="127622" y="40767"/>
                  </a:lnTo>
                  <a:lnTo>
                    <a:pt x="123634" y="45199"/>
                  </a:lnTo>
                  <a:lnTo>
                    <a:pt x="120535" y="50507"/>
                  </a:lnTo>
                  <a:lnTo>
                    <a:pt x="119646" y="56718"/>
                  </a:lnTo>
                  <a:lnTo>
                    <a:pt x="120535" y="62471"/>
                  </a:lnTo>
                  <a:lnTo>
                    <a:pt x="123634" y="67792"/>
                  </a:lnTo>
                  <a:lnTo>
                    <a:pt x="127622" y="72224"/>
                  </a:lnTo>
                  <a:lnTo>
                    <a:pt x="133375" y="75323"/>
                  </a:lnTo>
                  <a:lnTo>
                    <a:pt x="139141" y="76212"/>
                  </a:lnTo>
                  <a:lnTo>
                    <a:pt x="145351" y="75323"/>
                  </a:lnTo>
                  <a:lnTo>
                    <a:pt x="150660" y="72224"/>
                  </a:lnTo>
                  <a:lnTo>
                    <a:pt x="155092" y="67792"/>
                  </a:lnTo>
                  <a:lnTo>
                    <a:pt x="157746" y="62471"/>
                  </a:lnTo>
                  <a:lnTo>
                    <a:pt x="158635" y="56718"/>
                  </a:lnTo>
                </a:path>
                <a:path w="173354" h="1768475">
                  <a:moveTo>
                    <a:pt x="53619" y="1748104"/>
                  </a:moveTo>
                  <a:lnTo>
                    <a:pt x="34124" y="1728597"/>
                  </a:lnTo>
                  <a:lnTo>
                    <a:pt x="27914" y="1729486"/>
                  </a:lnTo>
                  <a:lnTo>
                    <a:pt x="22605" y="1732584"/>
                  </a:lnTo>
                  <a:lnTo>
                    <a:pt x="18173" y="1736585"/>
                  </a:lnTo>
                  <a:lnTo>
                    <a:pt x="15506" y="1742338"/>
                  </a:lnTo>
                  <a:lnTo>
                    <a:pt x="14630" y="1748104"/>
                  </a:lnTo>
                  <a:lnTo>
                    <a:pt x="15506" y="1754301"/>
                  </a:lnTo>
                  <a:lnTo>
                    <a:pt x="18173" y="1759623"/>
                  </a:lnTo>
                  <a:lnTo>
                    <a:pt x="22605" y="1764055"/>
                  </a:lnTo>
                  <a:lnTo>
                    <a:pt x="27914" y="1766709"/>
                  </a:lnTo>
                  <a:lnTo>
                    <a:pt x="34124" y="1768043"/>
                  </a:lnTo>
                  <a:lnTo>
                    <a:pt x="39877" y="1766709"/>
                  </a:lnTo>
                  <a:lnTo>
                    <a:pt x="45643" y="1764055"/>
                  </a:lnTo>
                  <a:lnTo>
                    <a:pt x="49631" y="1759623"/>
                  </a:lnTo>
                  <a:lnTo>
                    <a:pt x="52730" y="1754301"/>
                  </a:lnTo>
                  <a:lnTo>
                    <a:pt x="53619" y="1748104"/>
                  </a:lnTo>
                </a:path>
                <a:path w="173354" h="1768475">
                  <a:moveTo>
                    <a:pt x="158635" y="1748104"/>
                  </a:moveTo>
                  <a:lnTo>
                    <a:pt x="139141" y="1728597"/>
                  </a:lnTo>
                  <a:lnTo>
                    <a:pt x="133375" y="1729486"/>
                  </a:lnTo>
                  <a:lnTo>
                    <a:pt x="127622" y="1732584"/>
                  </a:lnTo>
                  <a:lnTo>
                    <a:pt x="123634" y="1736585"/>
                  </a:lnTo>
                  <a:lnTo>
                    <a:pt x="120535" y="1742338"/>
                  </a:lnTo>
                  <a:lnTo>
                    <a:pt x="119646" y="1748104"/>
                  </a:lnTo>
                  <a:lnTo>
                    <a:pt x="120535" y="1754301"/>
                  </a:lnTo>
                  <a:lnTo>
                    <a:pt x="123634" y="1759623"/>
                  </a:lnTo>
                  <a:lnTo>
                    <a:pt x="127622" y="1764055"/>
                  </a:lnTo>
                  <a:lnTo>
                    <a:pt x="133375" y="1766709"/>
                  </a:lnTo>
                  <a:lnTo>
                    <a:pt x="139141" y="1768043"/>
                  </a:lnTo>
                  <a:lnTo>
                    <a:pt x="145351" y="1766709"/>
                  </a:lnTo>
                  <a:lnTo>
                    <a:pt x="150660" y="1764055"/>
                  </a:lnTo>
                  <a:lnTo>
                    <a:pt x="155092" y="1759623"/>
                  </a:lnTo>
                  <a:lnTo>
                    <a:pt x="157746" y="1754301"/>
                  </a:lnTo>
                  <a:lnTo>
                    <a:pt x="158635" y="1748104"/>
                  </a:lnTo>
                </a:path>
                <a:path w="173354" h="1768475">
                  <a:moveTo>
                    <a:pt x="92608" y="337210"/>
                  </a:moveTo>
                  <a:lnTo>
                    <a:pt x="92608" y="338543"/>
                  </a:lnTo>
                </a:path>
                <a:path w="173354" h="1768475">
                  <a:moveTo>
                    <a:pt x="142239" y="342531"/>
                  </a:moveTo>
                  <a:lnTo>
                    <a:pt x="141363" y="342531"/>
                  </a:lnTo>
                </a:path>
                <a:path w="173354" h="1768475">
                  <a:moveTo>
                    <a:pt x="142239" y="346075"/>
                  </a:moveTo>
                  <a:lnTo>
                    <a:pt x="141363" y="346075"/>
                  </a:lnTo>
                </a:path>
                <a:path w="173354" h="1768475">
                  <a:moveTo>
                    <a:pt x="49631" y="486537"/>
                  </a:moveTo>
                  <a:lnTo>
                    <a:pt x="123634" y="486537"/>
                  </a:lnTo>
                  <a:lnTo>
                    <a:pt x="123634" y="340753"/>
                  </a:lnTo>
                  <a:lnTo>
                    <a:pt x="49631" y="340753"/>
                  </a:lnTo>
                  <a:lnTo>
                    <a:pt x="49631" y="486537"/>
                  </a:lnTo>
                  <a:close/>
                </a:path>
                <a:path w="173354" h="1768475">
                  <a:moveTo>
                    <a:pt x="49631" y="340753"/>
                  </a:moveTo>
                  <a:lnTo>
                    <a:pt x="48298" y="338543"/>
                  </a:lnTo>
                </a:path>
                <a:path w="173354" h="1768475">
                  <a:moveTo>
                    <a:pt x="123634" y="340753"/>
                  </a:moveTo>
                  <a:lnTo>
                    <a:pt x="122300" y="338543"/>
                  </a:lnTo>
                  <a:lnTo>
                    <a:pt x="48298" y="338543"/>
                  </a:lnTo>
                </a:path>
                <a:path w="173354" h="1768475">
                  <a:moveTo>
                    <a:pt x="48298" y="488759"/>
                  </a:moveTo>
                  <a:lnTo>
                    <a:pt x="49631" y="486537"/>
                  </a:lnTo>
                </a:path>
                <a:path w="173354" h="1768475">
                  <a:moveTo>
                    <a:pt x="48298" y="488759"/>
                  </a:moveTo>
                  <a:lnTo>
                    <a:pt x="122300" y="488759"/>
                  </a:lnTo>
                  <a:lnTo>
                    <a:pt x="123634" y="486537"/>
                  </a:lnTo>
                </a:path>
                <a:path w="173354" h="1768475">
                  <a:moveTo>
                    <a:pt x="49631" y="340753"/>
                  </a:moveTo>
                  <a:lnTo>
                    <a:pt x="34569" y="340753"/>
                  </a:lnTo>
                  <a:lnTo>
                    <a:pt x="36779" y="338543"/>
                  </a:lnTo>
                  <a:lnTo>
                    <a:pt x="48298" y="338543"/>
                  </a:lnTo>
                </a:path>
                <a:path w="173354" h="1768475">
                  <a:moveTo>
                    <a:pt x="34569" y="340753"/>
                  </a:moveTo>
                  <a:lnTo>
                    <a:pt x="34569" y="486537"/>
                  </a:lnTo>
                  <a:lnTo>
                    <a:pt x="49631" y="486537"/>
                  </a:lnTo>
                </a:path>
                <a:path w="173354" h="1768475">
                  <a:moveTo>
                    <a:pt x="48298" y="488759"/>
                  </a:moveTo>
                  <a:lnTo>
                    <a:pt x="36779" y="488759"/>
                  </a:lnTo>
                  <a:lnTo>
                    <a:pt x="34569" y="486537"/>
                  </a:lnTo>
                </a:path>
                <a:path w="173354" h="1768475">
                  <a:moveTo>
                    <a:pt x="34569" y="340753"/>
                  </a:moveTo>
                  <a:lnTo>
                    <a:pt x="32346" y="340753"/>
                  </a:lnTo>
                  <a:lnTo>
                    <a:pt x="34569" y="338543"/>
                  </a:lnTo>
                  <a:lnTo>
                    <a:pt x="36779" y="338543"/>
                  </a:lnTo>
                </a:path>
                <a:path w="173354" h="1768475">
                  <a:moveTo>
                    <a:pt x="36779" y="488759"/>
                  </a:moveTo>
                  <a:lnTo>
                    <a:pt x="34569" y="488759"/>
                  </a:lnTo>
                  <a:lnTo>
                    <a:pt x="32346" y="486537"/>
                  </a:lnTo>
                  <a:lnTo>
                    <a:pt x="34569" y="486537"/>
                  </a:lnTo>
                </a:path>
                <a:path w="173354" h="1768475">
                  <a:moveTo>
                    <a:pt x="32346" y="486537"/>
                  </a:moveTo>
                  <a:lnTo>
                    <a:pt x="32346" y="340753"/>
                  </a:lnTo>
                </a:path>
                <a:path w="173354" h="1768475">
                  <a:moveTo>
                    <a:pt x="123634" y="486537"/>
                  </a:moveTo>
                  <a:lnTo>
                    <a:pt x="141363" y="486537"/>
                  </a:lnTo>
                </a:path>
                <a:path w="173354" h="1768475">
                  <a:moveTo>
                    <a:pt x="141363" y="340753"/>
                  </a:moveTo>
                  <a:lnTo>
                    <a:pt x="123634" y="340753"/>
                  </a:lnTo>
                </a:path>
                <a:path w="173354" h="1768475">
                  <a:moveTo>
                    <a:pt x="140030" y="449313"/>
                  </a:moveTo>
                  <a:lnTo>
                    <a:pt x="140030" y="377977"/>
                  </a:lnTo>
                </a:path>
                <a:path w="173354" h="1768475">
                  <a:moveTo>
                    <a:pt x="122300" y="338543"/>
                  </a:moveTo>
                  <a:lnTo>
                    <a:pt x="138696" y="338543"/>
                  </a:lnTo>
                </a:path>
                <a:path w="173354" h="1768475">
                  <a:moveTo>
                    <a:pt x="138696" y="488759"/>
                  </a:moveTo>
                  <a:lnTo>
                    <a:pt x="122300" y="488759"/>
                  </a:lnTo>
                </a:path>
                <a:path w="173354" h="1768475">
                  <a:moveTo>
                    <a:pt x="140030" y="378421"/>
                  </a:moveTo>
                  <a:lnTo>
                    <a:pt x="140030" y="377977"/>
                  </a:lnTo>
                </a:path>
                <a:path w="173354" h="1768475">
                  <a:moveTo>
                    <a:pt x="140030" y="449313"/>
                  </a:moveTo>
                  <a:lnTo>
                    <a:pt x="140030" y="448881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39868" y="6989089"/>
              <a:ext cx="9525" cy="157480"/>
            </a:xfrm>
            <a:custGeom>
              <a:avLst/>
              <a:gdLst/>
              <a:ahLst/>
              <a:cxnLst/>
              <a:rect l="l" t="t" r="r" b="b"/>
              <a:pathLst>
                <a:path w="9525" h="157479">
                  <a:moveTo>
                    <a:pt x="9423" y="153809"/>
                  </a:moveTo>
                  <a:lnTo>
                    <a:pt x="8369" y="151269"/>
                  </a:lnTo>
                  <a:lnTo>
                    <a:pt x="6794" y="150622"/>
                  </a:lnTo>
                  <a:lnTo>
                    <a:pt x="6146" y="149047"/>
                  </a:lnTo>
                  <a:lnTo>
                    <a:pt x="3606" y="147993"/>
                  </a:lnTo>
                  <a:lnTo>
                    <a:pt x="1054" y="149047"/>
                  </a:lnTo>
                  <a:lnTo>
                    <a:pt x="0" y="151587"/>
                  </a:lnTo>
                  <a:lnTo>
                    <a:pt x="1054" y="154139"/>
                  </a:lnTo>
                  <a:lnTo>
                    <a:pt x="2616" y="154800"/>
                  </a:lnTo>
                  <a:lnTo>
                    <a:pt x="3276" y="156362"/>
                  </a:lnTo>
                  <a:lnTo>
                    <a:pt x="5829" y="157416"/>
                  </a:lnTo>
                  <a:lnTo>
                    <a:pt x="8369" y="156362"/>
                  </a:lnTo>
                  <a:lnTo>
                    <a:pt x="9423" y="153809"/>
                  </a:lnTo>
                  <a:close/>
                </a:path>
                <a:path w="9525" h="157479">
                  <a:moveTo>
                    <a:pt x="9423" y="3594"/>
                  </a:moveTo>
                  <a:lnTo>
                    <a:pt x="8369" y="1054"/>
                  </a:lnTo>
                  <a:lnTo>
                    <a:pt x="5829" y="0"/>
                  </a:lnTo>
                  <a:lnTo>
                    <a:pt x="3276" y="1054"/>
                  </a:lnTo>
                  <a:lnTo>
                    <a:pt x="2628" y="2616"/>
                  </a:lnTo>
                  <a:lnTo>
                    <a:pt x="1054" y="3263"/>
                  </a:lnTo>
                  <a:lnTo>
                    <a:pt x="0" y="5803"/>
                  </a:lnTo>
                  <a:lnTo>
                    <a:pt x="1054" y="8356"/>
                  </a:lnTo>
                  <a:lnTo>
                    <a:pt x="3606" y="9410"/>
                  </a:lnTo>
                  <a:lnTo>
                    <a:pt x="6146" y="8356"/>
                  </a:lnTo>
                  <a:lnTo>
                    <a:pt x="6781" y="6807"/>
                  </a:lnTo>
                  <a:lnTo>
                    <a:pt x="8369" y="6146"/>
                  </a:lnTo>
                  <a:lnTo>
                    <a:pt x="9423" y="359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81143" y="6991350"/>
              <a:ext cx="45085" cy="339725"/>
            </a:xfrm>
            <a:custGeom>
              <a:avLst/>
              <a:gdLst/>
              <a:ahLst/>
              <a:cxnLst/>
              <a:rect l="l" t="t" r="r" b="b"/>
              <a:pathLst>
                <a:path w="45085" h="339725">
                  <a:moveTo>
                    <a:pt x="25704" y="0"/>
                  </a:moveTo>
                  <a:lnTo>
                    <a:pt x="25704" y="1777"/>
                  </a:lnTo>
                </a:path>
                <a:path w="45085" h="339725">
                  <a:moveTo>
                    <a:pt x="25704" y="151104"/>
                  </a:moveTo>
                  <a:lnTo>
                    <a:pt x="25704" y="153314"/>
                  </a:lnTo>
                </a:path>
                <a:path w="45085" h="339725">
                  <a:moveTo>
                    <a:pt x="1777" y="338988"/>
                  </a:moveTo>
                  <a:lnTo>
                    <a:pt x="2222" y="339432"/>
                  </a:lnTo>
                  <a:lnTo>
                    <a:pt x="2654" y="339432"/>
                  </a:lnTo>
                </a:path>
                <a:path w="45085" h="339725">
                  <a:moveTo>
                    <a:pt x="42544" y="339432"/>
                  </a:moveTo>
                  <a:lnTo>
                    <a:pt x="41655" y="338988"/>
                  </a:lnTo>
                </a:path>
                <a:path w="45085" h="339725">
                  <a:moveTo>
                    <a:pt x="888" y="339432"/>
                  </a:moveTo>
                  <a:lnTo>
                    <a:pt x="444" y="339432"/>
                  </a:lnTo>
                  <a:lnTo>
                    <a:pt x="0" y="338988"/>
                  </a:lnTo>
                </a:path>
                <a:path w="45085" h="339725">
                  <a:moveTo>
                    <a:pt x="43865" y="338988"/>
                  </a:moveTo>
                  <a:lnTo>
                    <a:pt x="44754" y="339432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17421" y="8555056"/>
              <a:ext cx="69684" cy="7101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745253" y="7142899"/>
              <a:ext cx="105410" cy="947419"/>
            </a:xfrm>
            <a:custGeom>
              <a:avLst/>
              <a:gdLst/>
              <a:ahLst/>
              <a:cxnLst/>
              <a:rect l="l" t="t" r="r" b="b"/>
              <a:pathLst>
                <a:path w="105410" h="947420">
                  <a:moveTo>
                    <a:pt x="41656" y="1320"/>
                  </a:moveTo>
                  <a:lnTo>
                    <a:pt x="42976" y="0"/>
                  </a:lnTo>
                  <a:lnTo>
                    <a:pt x="42976" y="1320"/>
                  </a:lnTo>
                </a:path>
                <a:path w="105410" h="947420">
                  <a:moveTo>
                    <a:pt x="59372" y="1320"/>
                  </a:moveTo>
                  <a:lnTo>
                    <a:pt x="59372" y="0"/>
                  </a:lnTo>
                  <a:lnTo>
                    <a:pt x="60706" y="888"/>
                  </a:lnTo>
                </a:path>
                <a:path w="105410" h="947420">
                  <a:moveTo>
                    <a:pt x="63360" y="639419"/>
                  </a:moveTo>
                  <a:lnTo>
                    <a:pt x="63360" y="639864"/>
                  </a:lnTo>
                </a:path>
                <a:path w="105410" h="947420">
                  <a:moveTo>
                    <a:pt x="40767" y="639864"/>
                  </a:moveTo>
                  <a:lnTo>
                    <a:pt x="40767" y="639419"/>
                  </a:lnTo>
                </a:path>
                <a:path w="105410" h="947420">
                  <a:moveTo>
                    <a:pt x="21717" y="361137"/>
                  </a:moveTo>
                  <a:lnTo>
                    <a:pt x="21717" y="285813"/>
                  </a:lnTo>
                  <a:lnTo>
                    <a:pt x="18161" y="282257"/>
                  </a:lnTo>
                  <a:lnTo>
                    <a:pt x="14173" y="278269"/>
                  </a:lnTo>
                  <a:lnTo>
                    <a:pt x="14173" y="187883"/>
                  </a:lnTo>
                </a:path>
                <a:path w="105410" h="947420">
                  <a:moveTo>
                    <a:pt x="14173" y="187883"/>
                  </a:moveTo>
                  <a:lnTo>
                    <a:pt x="90843" y="187883"/>
                  </a:lnTo>
                  <a:lnTo>
                    <a:pt x="90843" y="278269"/>
                  </a:lnTo>
                  <a:lnTo>
                    <a:pt x="87287" y="282257"/>
                  </a:lnTo>
                  <a:lnTo>
                    <a:pt x="83299" y="285813"/>
                  </a:lnTo>
                  <a:lnTo>
                    <a:pt x="83299" y="361137"/>
                  </a:lnTo>
                  <a:lnTo>
                    <a:pt x="87287" y="364680"/>
                  </a:lnTo>
                  <a:lnTo>
                    <a:pt x="90843" y="368668"/>
                  </a:lnTo>
                  <a:lnTo>
                    <a:pt x="90843" y="458622"/>
                  </a:lnTo>
                  <a:lnTo>
                    <a:pt x="87287" y="462610"/>
                  </a:lnTo>
                  <a:lnTo>
                    <a:pt x="83299" y="466166"/>
                  </a:lnTo>
                  <a:lnTo>
                    <a:pt x="83299" y="541489"/>
                  </a:lnTo>
                  <a:lnTo>
                    <a:pt x="90843" y="549020"/>
                  </a:lnTo>
                  <a:lnTo>
                    <a:pt x="90843" y="639419"/>
                  </a:lnTo>
                  <a:lnTo>
                    <a:pt x="14173" y="639419"/>
                  </a:lnTo>
                  <a:lnTo>
                    <a:pt x="14173" y="549020"/>
                  </a:lnTo>
                  <a:lnTo>
                    <a:pt x="18161" y="545033"/>
                  </a:lnTo>
                  <a:lnTo>
                    <a:pt x="21717" y="541489"/>
                  </a:lnTo>
                  <a:lnTo>
                    <a:pt x="21717" y="466166"/>
                  </a:lnTo>
                  <a:lnTo>
                    <a:pt x="18161" y="462610"/>
                  </a:lnTo>
                  <a:lnTo>
                    <a:pt x="14173" y="458622"/>
                  </a:lnTo>
                  <a:lnTo>
                    <a:pt x="14173" y="368668"/>
                  </a:lnTo>
                  <a:lnTo>
                    <a:pt x="18161" y="364680"/>
                  </a:lnTo>
                  <a:lnTo>
                    <a:pt x="21717" y="361137"/>
                  </a:lnTo>
                </a:path>
                <a:path w="105410" h="947420">
                  <a:moveTo>
                    <a:pt x="88176" y="366013"/>
                  </a:moveTo>
                  <a:lnTo>
                    <a:pt x="88176" y="363791"/>
                  </a:lnTo>
                </a:path>
                <a:path w="105410" h="947420">
                  <a:moveTo>
                    <a:pt x="89954" y="365124"/>
                  </a:moveTo>
                  <a:lnTo>
                    <a:pt x="89954" y="367347"/>
                  </a:lnTo>
                </a:path>
                <a:path w="105410" h="947420">
                  <a:moveTo>
                    <a:pt x="84632" y="639419"/>
                  </a:moveTo>
                  <a:lnTo>
                    <a:pt x="84632" y="640753"/>
                  </a:lnTo>
                </a:path>
                <a:path w="105410" h="947420">
                  <a:moveTo>
                    <a:pt x="80645" y="639419"/>
                  </a:moveTo>
                  <a:lnTo>
                    <a:pt x="80645" y="639864"/>
                  </a:lnTo>
                </a:path>
                <a:path w="105410" h="947420">
                  <a:moveTo>
                    <a:pt x="14173" y="264985"/>
                  </a:moveTo>
                  <a:lnTo>
                    <a:pt x="12852" y="264985"/>
                  </a:lnTo>
                </a:path>
                <a:path w="105410" h="947420">
                  <a:moveTo>
                    <a:pt x="92163" y="204279"/>
                  </a:moveTo>
                  <a:lnTo>
                    <a:pt x="90843" y="204279"/>
                  </a:lnTo>
                </a:path>
                <a:path w="105410" h="947420">
                  <a:moveTo>
                    <a:pt x="14173" y="217563"/>
                  </a:moveTo>
                  <a:lnTo>
                    <a:pt x="12852" y="217563"/>
                  </a:lnTo>
                </a:path>
                <a:path w="105410" h="947420">
                  <a:moveTo>
                    <a:pt x="57607" y="902182"/>
                  </a:moveTo>
                  <a:lnTo>
                    <a:pt x="59372" y="904405"/>
                  </a:lnTo>
                  <a:lnTo>
                    <a:pt x="45643" y="904405"/>
                  </a:lnTo>
                  <a:lnTo>
                    <a:pt x="47853" y="902182"/>
                  </a:lnTo>
                  <a:lnTo>
                    <a:pt x="57607" y="902182"/>
                  </a:lnTo>
                </a:path>
                <a:path w="105410" h="947420">
                  <a:moveTo>
                    <a:pt x="45643" y="904405"/>
                  </a:moveTo>
                  <a:lnTo>
                    <a:pt x="45643" y="941184"/>
                  </a:lnTo>
                  <a:lnTo>
                    <a:pt x="59372" y="941184"/>
                  </a:lnTo>
                  <a:lnTo>
                    <a:pt x="59372" y="904405"/>
                  </a:lnTo>
                </a:path>
                <a:path w="105410" h="947420">
                  <a:moveTo>
                    <a:pt x="59372" y="941184"/>
                  </a:moveTo>
                  <a:lnTo>
                    <a:pt x="57607" y="943394"/>
                  </a:lnTo>
                  <a:lnTo>
                    <a:pt x="47853" y="943394"/>
                  </a:lnTo>
                  <a:lnTo>
                    <a:pt x="45643" y="941184"/>
                  </a:lnTo>
                </a:path>
                <a:path w="105410" h="947420">
                  <a:moveTo>
                    <a:pt x="45643" y="904405"/>
                  </a:moveTo>
                  <a:lnTo>
                    <a:pt x="3987" y="904405"/>
                  </a:lnTo>
                  <a:lnTo>
                    <a:pt x="6197" y="902182"/>
                  </a:lnTo>
                  <a:lnTo>
                    <a:pt x="47853" y="902182"/>
                  </a:lnTo>
                </a:path>
                <a:path w="105410" h="947420">
                  <a:moveTo>
                    <a:pt x="57607" y="902182"/>
                  </a:moveTo>
                  <a:lnTo>
                    <a:pt x="99250" y="902182"/>
                  </a:lnTo>
                  <a:lnTo>
                    <a:pt x="101028" y="904405"/>
                  </a:lnTo>
                  <a:lnTo>
                    <a:pt x="59372" y="904405"/>
                  </a:lnTo>
                </a:path>
                <a:path w="105410" h="947420">
                  <a:moveTo>
                    <a:pt x="3987" y="904405"/>
                  </a:moveTo>
                  <a:lnTo>
                    <a:pt x="3987" y="941184"/>
                  </a:lnTo>
                  <a:lnTo>
                    <a:pt x="45643" y="941184"/>
                  </a:lnTo>
                </a:path>
                <a:path w="105410" h="947420">
                  <a:moveTo>
                    <a:pt x="3987" y="941184"/>
                  </a:moveTo>
                  <a:lnTo>
                    <a:pt x="6197" y="943394"/>
                  </a:lnTo>
                  <a:lnTo>
                    <a:pt x="47853" y="943394"/>
                  </a:lnTo>
                </a:path>
                <a:path w="105410" h="947420">
                  <a:moveTo>
                    <a:pt x="59372" y="941184"/>
                  </a:moveTo>
                  <a:lnTo>
                    <a:pt x="101028" y="941184"/>
                  </a:lnTo>
                  <a:lnTo>
                    <a:pt x="101028" y="904405"/>
                  </a:lnTo>
                </a:path>
                <a:path w="105410" h="947420">
                  <a:moveTo>
                    <a:pt x="101028" y="941184"/>
                  </a:moveTo>
                  <a:lnTo>
                    <a:pt x="99250" y="943394"/>
                  </a:lnTo>
                  <a:lnTo>
                    <a:pt x="57607" y="943394"/>
                  </a:lnTo>
                </a:path>
                <a:path w="105410" h="947420">
                  <a:moveTo>
                    <a:pt x="11074" y="947381"/>
                  </a:moveTo>
                  <a:lnTo>
                    <a:pt x="11074" y="943394"/>
                  </a:lnTo>
                </a:path>
                <a:path w="105410" h="947420">
                  <a:moveTo>
                    <a:pt x="30124" y="943394"/>
                  </a:moveTo>
                  <a:lnTo>
                    <a:pt x="30124" y="944283"/>
                  </a:lnTo>
                </a:path>
                <a:path w="105410" h="947420">
                  <a:moveTo>
                    <a:pt x="74879" y="944283"/>
                  </a:moveTo>
                  <a:lnTo>
                    <a:pt x="74879" y="943394"/>
                  </a:lnTo>
                </a:path>
                <a:path w="105410" h="947420">
                  <a:moveTo>
                    <a:pt x="93941" y="943394"/>
                  </a:moveTo>
                  <a:lnTo>
                    <a:pt x="93941" y="947381"/>
                  </a:lnTo>
                </a:path>
                <a:path w="105410" h="947420">
                  <a:moveTo>
                    <a:pt x="3987" y="904405"/>
                  </a:moveTo>
                  <a:lnTo>
                    <a:pt x="0" y="904405"/>
                  </a:lnTo>
                </a:path>
                <a:path w="105410" h="947420">
                  <a:moveTo>
                    <a:pt x="2209" y="902182"/>
                  </a:moveTo>
                  <a:lnTo>
                    <a:pt x="6197" y="902182"/>
                  </a:lnTo>
                </a:path>
                <a:path w="105410" h="947420">
                  <a:moveTo>
                    <a:pt x="0" y="941184"/>
                  </a:moveTo>
                  <a:lnTo>
                    <a:pt x="3987" y="941184"/>
                  </a:lnTo>
                </a:path>
                <a:path w="105410" h="947420">
                  <a:moveTo>
                    <a:pt x="6197" y="943394"/>
                  </a:moveTo>
                  <a:lnTo>
                    <a:pt x="2209" y="943394"/>
                  </a:lnTo>
                </a:path>
                <a:path w="105410" h="947420">
                  <a:moveTo>
                    <a:pt x="105016" y="904405"/>
                  </a:moveTo>
                  <a:lnTo>
                    <a:pt x="101028" y="904405"/>
                  </a:lnTo>
                </a:path>
                <a:path w="105410" h="947420">
                  <a:moveTo>
                    <a:pt x="99250" y="902182"/>
                  </a:moveTo>
                  <a:lnTo>
                    <a:pt x="102806" y="902182"/>
                  </a:lnTo>
                </a:path>
                <a:path w="105410" h="947420">
                  <a:moveTo>
                    <a:pt x="101028" y="941184"/>
                  </a:moveTo>
                  <a:lnTo>
                    <a:pt x="105016" y="941184"/>
                  </a:lnTo>
                </a:path>
                <a:path w="105410" h="947420">
                  <a:moveTo>
                    <a:pt x="102806" y="943394"/>
                  </a:moveTo>
                  <a:lnTo>
                    <a:pt x="99250" y="943394"/>
                  </a:lnTo>
                </a:path>
                <a:path w="105410" h="947420">
                  <a:moveTo>
                    <a:pt x="104571" y="947381"/>
                  </a:moveTo>
                  <a:lnTo>
                    <a:pt x="93941" y="947381"/>
                  </a:lnTo>
                </a:path>
                <a:path w="105410" h="947420">
                  <a:moveTo>
                    <a:pt x="11074" y="947381"/>
                  </a:moveTo>
                  <a:lnTo>
                    <a:pt x="889" y="947381"/>
                  </a:lnTo>
                </a:path>
                <a:path w="105410" h="947420">
                  <a:moveTo>
                    <a:pt x="90843" y="618591"/>
                  </a:moveTo>
                  <a:lnTo>
                    <a:pt x="92163" y="618591"/>
                  </a:lnTo>
                </a:path>
                <a:path w="105410" h="947420">
                  <a:moveTo>
                    <a:pt x="90843" y="603529"/>
                  </a:moveTo>
                  <a:lnTo>
                    <a:pt x="92163" y="603529"/>
                  </a:lnTo>
                </a:path>
                <a:path w="105410" h="947420">
                  <a:moveTo>
                    <a:pt x="92163" y="615937"/>
                  </a:moveTo>
                  <a:lnTo>
                    <a:pt x="90843" y="615937"/>
                  </a:lnTo>
                  <a:lnTo>
                    <a:pt x="92163" y="615937"/>
                  </a:lnTo>
                </a:path>
                <a:path w="105410" h="947420">
                  <a:moveTo>
                    <a:pt x="90843" y="606183"/>
                  </a:moveTo>
                  <a:lnTo>
                    <a:pt x="92163" y="606183"/>
                  </a:lnTo>
                </a:path>
                <a:path w="105410" h="947420">
                  <a:moveTo>
                    <a:pt x="90843" y="620814"/>
                  </a:moveTo>
                  <a:lnTo>
                    <a:pt x="92163" y="620814"/>
                  </a:lnTo>
                </a:path>
                <a:path w="105410" h="947420">
                  <a:moveTo>
                    <a:pt x="90843" y="606628"/>
                  </a:moveTo>
                  <a:lnTo>
                    <a:pt x="92163" y="606628"/>
                  </a:lnTo>
                </a:path>
                <a:path w="105410" h="947420">
                  <a:moveTo>
                    <a:pt x="90843" y="620814"/>
                  </a:moveTo>
                  <a:lnTo>
                    <a:pt x="92163" y="620814"/>
                  </a:lnTo>
                </a:path>
                <a:path w="105410" h="947420">
                  <a:moveTo>
                    <a:pt x="90843" y="633209"/>
                  </a:moveTo>
                  <a:lnTo>
                    <a:pt x="92163" y="633209"/>
                  </a:lnTo>
                </a:path>
                <a:path w="105410" h="947420">
                  <a:moveTo>
                    <a:pt x="90843" y="601751"/>
                  </a:moveTo>
                  <a:lnTo>
                    <a:pt x="92163" y="601751"/>
                  </a:lnTo>
                </a:path>
                <a:path w="105410" h="947420">
                  <a:moveTo>
                    <a:pt x="90843" y="601306"/>
                  </a:moveTo>
                  <a:lnTo>
                    <a:pt x="92163" y="601306"/>
                  </a:lnTo>
                </a:path>
                <a:path w="105410" h="947420">
                  <a:moveTo>
                    <a:pt x="90843" y="615492"/>
                  </a:moveTo>
                  <a:lnTo>
                    <a:pt x="92163" y="615492"/>
                  </a:lnTo>
                </a:path>
                <a:path w="105410" h="947420">
                  <a:moveTo>
                    <a:pt x="90843" y="606628"/>
                  </a:moveTo>
                  <a:lnTo>
                    <a:pt x="92163" y="606628"/>
                  </a:lnTo>
                </a:path>
                <a:path w="105410" h="947420">
                  <a:moveTo>
                    <a:pt x="90843" y="621245"/>
                  </a:moveTo>
                  <a:lnTo>
                    <a:pt x="92163" y="621245"/>
                  </a:lnTo>
                </a:path>
                <a:path w="105410" h="947420">
                  <a:moveTo>
                    <a:pt x="90843" y="588898"/>
                  </a:moveTo>
                  <a:lnTo>
                    <a:pt x="92163" y="588898"/>
                  </a:lnTo>
                </a:path>
                <a:path w="105410" h="947420">
                  <a:moveTo>
                    <a:pt x="90843" y="601306"/>
                  </a:moveTo>
                  <a:lnTo>
                    <a:pt x="92163" y="601306"/>
                  </a:lnTo>
                </a:path>
                <a:path w="105410" h="947420">
                  <a:moveTo>
                    <a:pt x="90843" y="615048"/>
                  </a:moveTo>
                  <a:lnTo>
                    <a:pt x="92163" y="615048"/>
                  </a:lnTo>
                </a:path>
                <a:path w="105410" h="947420">
                  <a:moveTo>
                    <a:pt x="90843" y="630554"/>
                  </a:moveTo>
                  <a:lnTo>
                    <a:pt x="92163" y="630554"/>
                  </a:lnTo>
                </a:path>
                <a:path w="105410" h="947420">
                  <a:moveTo>
                    <a:pt x="90843" y="630110"/>
                  </a:moveTo>
                  <a:lnTo>
                    <a:pt x="92163" y="630110"/>
                  </a:lnTo>
                </a:path>
                <a:path w="105410" h="947420">
                  <a:moveTo>
                    <a:pt x="90843" y="607072"/>
                  </a:moveTo>
                  <a:lnTo>
                    <a:pt x="92163" y="607072"/>
                  </a:lnTo>
                </a:path>
                <a:path w="105410" h="947420">
                  <a:moveTo>
                    <a:pt x="90843" y="621245"/>
                  </a:moveTo>
                  <a:lnTo>
                    <a:pt x="92163" y="621245"/>
                  </a:lnTo>
                </a:path>
                <a:path w="105410" h="947420">
                  <a:moveTo>
                    <a:pt x="90843" y="600862"/>
                  </a:moveTo>
                  <a:lnTo>
                    <a:pt x="92163" y="600862"/>
                  </a:lnTo>
                </a:path>
                <a:path w="105410" h="947420">
                  <a:moveTo>
                    <a:pt x="90843" y="615048"/>
                  </a:moveTo>
                  <a:lnTo>
                    <a:pt x="92163" y="615048"/>
                  </a:lnTo>
                </a:path>
                <a:path w="105410" h="947420">
                  <a:moveTo>
                    <a:pt x="90843" y="591565"/>
                  </a:moveTo>
                  <a:lnTo>
                    <a:pt x="92163" y="591565"/>
                  </a:lnTo>
                </a:path>
                <a:path w="105410" h="947420">
                  <a:moveTo>
                    <a:pt x="90843" y="629665"/>
                  </a:moveTo>
                  <a:lnTo>
                    <a:pt x="92163" y="629665"/>
                  </a:lnTo>
                </a:path>
                <a:path w="105410" h="947420">
                  <a:moveTo>
                    <a:pt x="90843" y="592010"/>
                  </a:moveTo>
                  <a:lnTo>
                    <a:pt x="92163" y="592010"/>
                  </a:lnTo>
                </a:path>
                <a:path w="105410" h="947420">
                  <a:moveTo>
                    <a:pt x="90843" y="607517"/>
                  </a:moveTo>
                  <a:lnTo>
                    <a:pt x="92163" y="607517"/>
                  </a:lnTo>
                </a:path>
                <a:path w="105410" h="947420">
                  <a:moveTo>
                    <a:pt x="90843" y="634987"/>
                  </a:moveTo>
                  <a:lnTo>
                    <a:pt x="92163" y="634987"/>
                  </a:lnTo>
                </a:path>
                <a:path w="105410" h="947420">
                  <a:moveTo>
                    <a:pt x="90843" y="635431"/>
                  </a:moveTo>
                  <a:lnTo>
                    <a:pt x="92163" y="635431"/>
                  </a:lnTo>
                </a:path>
                <a:path w="105410" h="947420">
                  <a:moveTo>
                    <a:pt x="90843" y="621690"/>
                  </a:moveTo>
                  <a:lnTo>
                    <a:pt x="92163" y="621690"/>
                  </a:lnTo>
                </a:path>
                <a:path w="105410" h="947420">
                  <a:moveTo>
                    <a:pt x="90843" y="614603"/>
                  </a:moveTo>
                  <a:lnTo>
                    <a:pt x="92163" y="614603"/>
                  </a:lnTo>
                </a:path>
                <a:path w="105410" h="947420">
                  <a:moveTo>
                    <a:pt x="90843" y="600862"/>
                  </a:moveTo>
                  <a:lnTo>
                    <a:pt x="92163" y="600862"/>
                  </a:lnTo>
                </a:path>
                <a:path w="105410" h="947420">
                  <a:moveTo>
                    <a:pt x="90843" y="629665"/>
                  </a:moveTo>
                  <a:lnTo>
                    <a:pt x="92163" y="629665"/>
                  </a:lnTo>
                </a:path>
                <a:path w="105410" h="947420">
                  <a:moveTo>
                    <a:pt x="90843" y="592442"/>
                  </a:moveTo>
                  <a:lnTo>
                    <a:pt x="92163" y="592442"/>
                  </a:lnTo>
                </a:path>
                <a:path w="105410" h="947420">
                  <a:moveTo>
                    <a:pt x="90843" y="607517"/>
                  </a:moveTo>
                  <a:lnTo>
                    <a:pt x="92163" y="607517"/>
                  </a:lnTo>
                </a:path>
                <a:path w="105410" h="947420">
                  <a:moveTo>
                    <a:pt x="90843" y="621690"/>
                  </a:moveTo>
                  <a:lnTo>
                    <a:pt x="92163" y="621690"/>
                  </a:lnTo>
                </a:path>
                <a:path w="105410" h="947420">
                  <a:moveTo>
                    <a:pt x="90843" y="587133"/>
                  </a:moveTo>
                  <a:lnTo>
                    <a:pt x="92163" y="587133"/>
                  </a:lnTo>
                </a:path>
                <a:path w="105410" h="947420">
                  <a:moveTo>
                    <a:pt x="90843" y="635431"/>
                  </a:moveTo>
                  <a:lnTo>
                    <a:pt x="92163" y="635431"/>
                  </a:lnTo>
                </a:path>
                <a:path w="105410" h="947420">
                  <a:moveTo>
                    <a:pt x="90843" y="587133"/>
                  </a:moveTo>
                  <a:lnTo>
                    <a:pt x="92163" y="587133"/>
                  </a:lnTo>
                </a:path>
                <a:path w="105410" h="947420">
                  <a:moveTo>
                    <a:pt x="90843" y="614603"/>
                  </a:moveTo>
                  <a:lnTo>
                    <a:pt x="92163" y="614603"/>
                  </a:lnTo>
                </a:path>
                <a:path w="105410" h="947420">
                  <a:moveTo>
                    <a:pt x="90843" y="629221"/>
                  </a:moveTo>
                  <a:lnTo>
                    <a:pt x="92163" y="629221"/>
                  </a:lnTo>
                </a:path>
                <a:path w="105410" h="947420">
                  <a:moveTo>
                    <a:pt x="90843" y="600430"/>
                  </a:moveTo>
                  <a:lnTo>
                    <a:pt x="92163" y="600430"/>
                  </a:lnTo>
                </a:path>
                <a:path w="105410" h="947420">
                  <a:moveTo>
                    <a:pt x="90843" y="592886"/>
                  </a:moveTo>
                  <a:lnTo>
                    <a:pt x="92163" y="592886"/>
                  </a:lnTo>
                </a:path>
                <a:path w="105410" h="947420">
                  <a:moveTo>
                    <a:pt x="90843" y="607961"/>
                  </a:moveTo>
                  <a:lnTo>
                    <a:pt x="92163" y="607961"/>
                  </a:lnTo>
                </a:path>
                <a:path w="105410" h="947420">
                  <a:moveTo>
                    <a:pt x="90843" y="621690"/>
                  </a:moveTo>
                  <a:lnTo>
                    <a:pt x="92163" y="621690"/>
                  </a:lnTo>
                </a:path>
                <a:path w="105410" h="947420">
                  <a:moveTo>
                    <a:pt x="90843" y="635431"/>
                  </a:moveTo>
                  <a:lnTo>
                    <a:pt x="92163" y="635431"/>
                  </a:lnTo>
                </a:path>
                <a:path w="105410" h="947420">
                  <a:moveTo>
                    <a:pt x="90843" y="614159"/>
                  </a:moveTo>
                  <a:lnTo>
                    <a:pt x="92163" y="614159"/>
                  </a:lnTo>
                </a:path>
                <a:path w="105410" h="947420">
                  <a:moveTo>
                    <a:pt x="90843" y="586689"/>
                  </a:moveTo>
                  <a:lnTo>
                    <a:pt x="92163" y="586689"/>
                  </a:lnTo>
                </a:path>
                <a:path w="105410" h="947420">
                  <a:moveTo>
                    <a:pt x="90843" y="628789"/>
                  </a:moveTo>
                  <a:lnTo>
                    <a:pt x="92163" y="628789"/>
                  </a:lnTo>
                </a:path>
                <a:path w="105410" h="947420">
                  <a:moveTo>
                    <a:pt x="90843" y="607961"/>
                  </a:moveTo>
                  <a:lnTo>
                    <a:pt x="92163" y="607961"/>
                  </a:lnTo>
                </a:path>
                <a:path w="105410" h="947420">
                  <a:moveTo>
                    <a:pt x="90843" y="593331"/>
                  </a:moveTo>
                  <a:lnTo>
                    <a:pt x="92163" y="593331"/>
                  </a:lnTo>
                </a:path>
                <a:path w="105410" h="947420">
                  <a:moveTo>
                    <a:pt x="90843" y="600430"/>
                  </a:moveTo>
                  <a:lnTo>
                    <a:pt x="92163" y="600430"/>
                  </a:lnTo>
                </a:path>
                <a:path w="105410" h="947420">
                  <a:moveTo>
                    <a:pt x="90843" y="622134"/>
                  </a:moveTo>
                  <a:lnTo>
                    <a:pt x="92163" y="622134"/>
                  </a:lnTo>
                </a:path>
                <a:path w="105410" h="947420">
                  <a:moveTo>
                    <a:pt x="90843" y="614159"/>
                  </a:moveTo>
                  <a:lnTo>
                    <a:pt x="92163" y="614159"/>
                  </a:lnTo>
                </a:path>
                <a:path w="105410" h="947420">
                  <a:moveTo>
                    <a:pt x="90843" y="628789"/>
                  </a:moveTo>
                  <a:lnTo>
                    <a:pt x="92163" y="628789"/>
                  </a:lnTo>
                </a:path>
                <a:path w="105410" h="947420">
                  <a:moveTo>
                    <a:pt x="90843" y="608406"/>
                  </a:moveTo>
                  <a:lnTo>
                    <a:pt x="92163" y="608406"/>
                  </a:lnTo>
                </a:path>
                <a:path w="105410" h="947420">
                  <a:moveTo>
                    <a:pt x="90843" y="635876"/>
                  </a:moveTo>
                  <a:lnTo>
                    <a:pt x="92163" y="635876"/>
                  </a:lnTo>
                </a:path>
                <a:path w="105410" h="947420">
                  <a:moveTo>
                    <a:pt x="90843" y="593331"/>
                  </a:moveTo>
                  <a:lnTo>
                    <a:pt x="92163" y="593331"/>
                  </a:lnTo>
                </a:path>
                <a:path w="105410" h="947420">
                  <a:moveTo>
                    <a:pt x="90843" y="600430"/>
                  </a:moveTo>
                  <a:lnTo>
                    <a:pt x="92163" y="600430"/>
                  </a:lnTo>
                </a:path>
                <a:path w="105410" h="947420">
                  <a:moveTo>
                    <a:pt x="90843" y="586689"/>
                  </a:moveTo>
                  <a:lnTo>
                    <a:pt x="92163" y="586689"/>
                  </a:lnTo>
                </a:path>
                <a:path w="105410" h="947420">
                  <a:moveTo>
                    <a:pt x="90843" y="622134"/>
                  </a:moveTo>
                  <a:lnTo>
                    <a:pt x="92163" y="622134"/>
                  </a:lnTo>
                </a:path>
                <a:path w="105410" h="947420">
                  <a:moveTo>
                    <a:pt x="90843" y="614159"/>
                  </a:moveTo>
                  <a:lnTo>
                    <a:pt x="92163" y="614159"/>
                  </a:lnTo>
                </a:path>
                <a:path w="105410" h="947420">
                  <a:moveTo>
                    <a:pt x="90843" y="608406"/>
                  </a:moveTo>
                  <a:lnTo>
                    <a:pt x="92163" y="608406"/>
                  </a:lnTo>
                </a:path>
                <a:path w="105410" h="947420">
                  <a:moveTo>
                    <a:pt x="90843" y="628345"/>
                  </a:moveTo>
                  <a:lnTo>
                    <a:pt x="92163" y="628345"/>
                  </a:lnTo>
                </a:path>
                <a:path w="105410" h="947420">
                  <a:moveTo>
                    <a:pt x="90843" y="593775"/>
                  </a:moveTo>
                  <a:lnTo>
                    <a:pt x="92163" y="593775"/>
                  </a:lnTo>
                </a:path>
                <a:path w="105410" h="947420">
                  <a:moveTo>
                    <a:pt x="90843" y="600430"/>
                  </a:moveTo>
                  <a:lnTo>
                    <a:pt x="92163" y="600430"/>
                  </a:lnTo>
                </a:path>
                <a:path w="105410" h="947420">
                  <a:moveTo>
                    <a:pt x="90843" y="635876"/>
                  </a:moveTo>
                  <a:lnTo>
                    <a:pt x="92163" y="635876"/>
                  </a:lnTo>
                </a:path>
                <a:path w="105410" h="947420">
                  <a:moveTo>
                    <a:pt x="90843" y="622134"/>
                  </a:moveTo>
                  <a:lnTo>
                    <a:pt x="92163" y="622134"/>
                  </a:lnTo>
                </a:path>
                <a:path w="105410" h="947420">
                  <a:moveTo>
                    <a:pt x="90843" y="586689"/>
                  </a:moveTo>
                  <a:lnTo>
                    <a:pt x="92163" y="586689"/>
                  </a:lnTo>
                </a:path>
                <a:path w="105410" h="947420">
                  <a:moveTo>
                    <a:pt x="90843" y="574725"/>
                  </a:moveTo>
                  <a:lnTo>
                    <a:pt x="92163" y="574725"/>
                  </a:lnTo>
                </a:path>
                <a:path w="105410" h="947420">
                  <a:moveTo>
                    <a:pt x="90843" y="613714"/>
                  </a:moveTo>
                  <a:lnTo>
                    <a:pt x="92163" y="613714"/>
                  </a:lnTo>
                </a:path>
                <a:path w="105410" h="947420">
                  <a:moveTo>
                    <a:pt x="90843" y="608406"/>
                  </a:moveTo>
                  <a:lnTo>
                    <a:pt x="92163" y="608406"/>
                  </a:lnTo>
                </a:path>
                <a:path w="105410" h="947420">
                  <a:moveTo>
                    <a:pt x="90843" y="627900"/>
                  </a:moveTo>
                  <a:lnTo>
                    <a:pt x="92163" y="627900"/>
                  </a:lnTo>
                </a:path>
                <a:path w="105410" h="947420">
                  <a:moveTo>
                    <a:pt x="90843" y="594220"/>
                  </a:moveTo>
                  <a:lnTo>
                    <a:pt x="92163" y="594220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742154" y="6924002"/>
              <a:ext cx="111760" cy="1252220"/>
            </a:xfrm>
            <a:custGeom>
              <a:avLst/>
              <a:gdLst/>
              <a:ahLst/>
              <a:cxnLst/>
              <a:rect l="l" t="t" r="r" b="b"/>
              <a:pathLst>
                <a:path w="111760" h="1252220">
                  <a:moveTo>
                    <a:pt x="93941" y="818883"/>
                  </a:moveTo>
                  <a:lnTo>
                    <a:pt x="95262" y="818883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93941" y="841476"/>
                  </a:moveTo>
                  <a:lnTo>
                    <a:pt x="95262" y="841476"/>
                  </a:lnTo>
                </a:path>
                <a:path w="111760" h="1252220">
                  <a:moveTo>
                    <a:pt x="93941" y="832611"/>
                  </a:moveTo>
                  <a:lnTo>
                    <a:pt x="95262" y="832611"/>
                  </a:lnTo>
                </a:path>
                <a:path w="111760" h="1252220">
                  <a:moveTo>
                    <a:pt x="93941" y="827735"/>
                  </a:moveTo>
                  <a:lnTo>
                    <a:pt x="95262" y="827735"/>
                  </a:lnTo>
                </a:path>
                <a:path w="111760" h="1252220">
                  <a:moveTo>
                    <a:pt x="93941" y="796277"/>
                  </a:moveTo>
                  <a:lnTo>
                    <a:pt x="95262" y="796277"/>
                  </a:lnTo>
                </a:path>
                <a:path w="111760" h="1252220">
                  <a:moveTo>
                    <a:pt x="90385" y="862304"/>
                  </a:moveTo>
                  <a:lnTo>
                    <a:pt x="93052" y="862304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846797"/>
                  </a:moveTo>
                  <a:lnTo>
                    <a:pt x="95262" y="846797"/>
                  </a:lnTo>
                </a:path>
                <a:path w="111760" h="1252220">
                  <a:moveTo>
                    <a:pt x="93941" y="796721"/>
                  </a:moveTo>
                  <a:lnTo>
                    <a:pt x="95262" y="796721"/>
                  </a:lnTo>
                </a:path>
                <a:path w="111760" h="1252220">
                  <a:moveTo>
                    <a:pt x="93941" y="813117"/>
                  </a:moveTo>
                  <a:lnTo>
                    <a:pt x="95262" y="813117"/>
                  </a:lnTo>
                </a:path>
                <a:path w="111760" h="1252220">
                  <a:moveTo>
                    <a:pt x="93941" y="818883"/>
                  </a:moveTo>
                  <a:lnTo>
                    <a:pt x="95262" y="818883"/>
                  </a:lnTo>
                </a:path>
                <a:path w="111760" h="1252220">
                  <a:moveTo>
                    <a:pt x="93941" y="841476"/>
                  </a:moveTo>
                  <a:lnTo>
                    <a:pt x="95262" y="841476"/>
                  </a:lnTo>
                </a:path>
                <a:path w="111760" h="1252220">
                  <a:moveTo>
                    <a:pt x="93941" y="832611"/>
                  </a:moveTo>
                  <a:lnTo>
                    <a:pt x="95262" y="832611"/>
                  </a:lnTo>
                </a:path>
                <a:path w="111760" h="1252220">
                  <a:moveTo>
                    <a:pt x="93941" y="827735"/>
                  </a:moveTo>
                  <a:lnTo>
                    <a:pt x="95262" y="827735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93941" y="846353"/>
                  </a:moveTo>
                  <a:lnTo>
                    <a:pt x="95262" y="846353"/>
                  </a:lnTo>
                </a:path>
                <a:path w="111760" h="1252220">
                  <a:moveTo>
                    <a:pt x="89509" y="861860"/>
                  </a:moveTo>
                  <a:lnTo>
                    <a:pt x="93941" y="861860"/>
                  </a:lnTo>
                </a:path>
                <a:path w="111760" h="1252220">
                  <a:moveTo>
                    <a:pt x="93941" y="813561"/>
                  </a:moveTo>
                  <a:lnTo>
                    <a:pt x="95262" y="813561"/>
                  </a:lnTo>
                </a:path>
                <a:path w="111760" h="1252220">
                  <a:moveTo>
                    <a:pt x="93941" y="797610"/>
                  </a:moveTo>
                  <a:lnTo>
                    <a:pt x="95262" y="797610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818883"/>
                  </a:moveTo>
                  <a:lnTo>
                    <a:pt x="95262" y="818883"/>
                  </a:lnTo>
                </a:path>
                <a:path w="111760" h="1252220">
                  <a:moveTo>
                    <a:pt x="93941" y="832611"/>
                  </a:moveTo>
                  <a:lnTo>
                    <a:pt x="95262" y="832611"/>
                  </a:lnTo>
                </a:path>
                <a:path w="111760" h="1252220">
                  <a:moveTo>
                    <a:pt x="93941" y="841476"/>
                  </a:moveTo>
                  <a:lnTo>
                    <a:pt x="95262" y="841476"/>
                  </a:lnTo>
                </a:path>
                <a:path w="111760" h="1252220">
                  <a:moveTo>
                    <a:pt x="93941" y="827735"/>
                  </a:moveTo>
                  <a:lnTo>
                    <a:pt x="95262" y="827735"/>
                  </a:lnTo>
                </a:path>
                <a:path w="111760" h="1252220">
                  <a:moveTo>
                    <a:pt x="93941" y="846353"/>
                  </a:moveTo>
                  <a:lnTo>
                    <a:pt x="95262" y="846353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93941" y="813561"/>
                  </a:moveTo>
                  <a:lnTo>
                    <a:pt x="95262" y="813561"/>
                  </a:lnTo>
                </a:path>
                <a:path w="111760" h="1252220">
                  <a:moveTo>
                    <a:pt x="89065" y="861415"/>
                  </a:moveTo>
                  <a:lnTo>
                    <a:pt x="94373" y="861415"/>
                  </a:lnTo>
                </a:path>
                <a:path w="111760" h="1252220">
                  <a:moveTo>
                    <a:pt x="93941" y="798055"/>
                  </a:moveTo>
                  <a:lnTo>
                    <a:pt x="95262" y="798055"/>
                  </a:lnTo>
                </a:path>
                <a:path w="111760" h="1252220">
                  <a:moveTo>
                    <a:pt x="93941" y="818883"/>
                  </a:moveTo>
                  <a:lnTo>
                    <a:pt x="95262" y="818883"/>
                  </a:lnTo>
                </a:path>
                <a:path w="111760" h="1252220">
                  <a:moveTo>
                    <a:pt x="93941" y="841476"/>
                  </a:moveTo>
                  <a:lnTo>
                    <a:pt x="95262" y="841476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846353"/>
                  </a:moveTo>
                  <a:lnTo>
                    <a:pt x="95262" y="846353"/>
                  </a:lnTo>
                </a:path>
                <a:path w="111760" h="1252220">
                  <a:moveTo>
                    <a:pt x="93941" y="814006"/>
                  </a:moveTo>
                  <a:lnTo>
                    <a:pt x="95262" y="814006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93941" y="792289"/>
                  </a:moveTo>
                  <a:lnTo>
                    <a:pt x="95262" y="792289"/>
                  </a:lnTo>
                </a:path>
                <a:path w="111760" h="1252220">
                  <a:moveTo>
                    <a:pt x="93941" y="818883"/>
                  </a:moveTo>
                  <a:lnTo>
                    <a:pt x="95262" y="818883"/>
                  </a:lnTo>
                </a:path>
                <a:path w="111760" h="1252220">
                  <a:moveTo>
                    <a:pt x="88620" y="861415"/>
                  </a:moveTo>
                  <a:lnTo>
                    <a:pt x="94818" y="861415"/>
                  </a:lnTo>
                </a:path>
                <a:path w="111760" h="1252220">
                  <a:moveTo>
                    <a:pt x="93941" y="792289"/>
                  </a:moveTo>
                  <a:lnTo>
                    <a:pt x="95262" y="792289"/>
                  </a:lnTo>
                </a:path>
                <a:path w="111760" h="1252220">
                  <a:moveTo>
                    <a:pt x="93941" y="798499"/>
                  </a:moveTo>
                  <a:lnTo>
                    <a:pt x="95262" y="798499"/>
                  </a:lnTo>
                </a:path>
                <a:path w="111760" h="1252220">
                  <a:moveTo>
                    <a:pt x="93941" y="845908"/>
                  </a:moveTo>
                  <a:lnTo>
                    <a:pt x="95262" y="845908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814006"/>
                  </a:moveTo>
                  <a:lnTo>
                    <a:pt x="95262" y="814006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88620" y="860971"/>
                  </a:moveTo>
                  <a:lnTo>
                    <a:pt x="94818" y="860971"/>
                  </a:lnTo>
                </a:path>
                <a:path w="111760" h="1252220">
                  <a:moveTo>
                    <a:pt x="93941" y="798499"/>
                  </a:moveTo>
                  <a:lnTo>
                    <a:pt x="95262" y="798499"/>
                  </a:lnTo>
                </a:path>
                <a:path w="111760" h="1252220">
                  <a:moveTo>
                    <a:pt x="93941" y="814450"/>
                  </a:moveTo>
                  <a:lnTo>
                    <a:pt x="95262" y="814450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792289"/>
                  </a:moveTo>
                  <a:lnTo>
                    <a:pt x="95262" y="792289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88176" y="860526"/>
                  </a:moveTo>
                  <a:lnTo>
                    <a:pt x="95262" y="860526"/>
                  </a:lnTo>
                </a:path>
                <a:path w="111760" h="1252220">
                  <a:moveTo>
                    <a:pt x="93941" y="798944"/>
                  </a:moveTo>
                  <a:lnTo>
                    <a:pt x="95262" y="798944"/>
                  </a:lnTo>
                </a:path>
                <a:path w="111760" h="1252220">
                  <a:moveTo>
                    <a:pt x="93941" y="829957"/>
                  </a:moveTo>
                  <a:lnTo>
                    <a:pt x="95262" y="829957"/>
                  </a:lnTo>
                </a:path>
                <a:path w="111760" h="1252220">
                  <a:moveTo>
                    <a:pt x="93941" y="805586"/>
                  </a:moveTo>
                  <a:lnTo>
                    <a:pt x="95262" y="805586"/>
                  </a:lnTo>
                </a:path>
                <a:path w="111760" h="1252220">
                  <a:moveTo>
                    <a:pt x="93941" y="854773"/>
                  </a:moveTo>
                  <a:lnTo>
                    <a:pt x="95262" y="854773"/>
                  </a:lnTo>
                </a:path>
                <a:path w="111760" h="1252220">
                  <a:moveTo>
                    <a:pt x="88176" y="860094"/>
                  </a:moveTo>
                  <a:lnTo>
                    <a:pt x="95262" y="860094"/>
                  </a:lnTo>
                </a:path>
                <a:path w="111760" h="1252220">
                  <a:moveTo>
                    <a:pt x="93941" y="792289"/>
                  </a:moveTo>
                  <a:lnTo>
                    <a:pt x="95262" y="792289"/>
                  </a:lnTo>
                </a:path>
                <a:path w="111760" h="1252220">
                  <a:moveTo>
                    <a:pt x="93941" y="799376"/>
                  </a:moveTo>
                  <a:lnTo>
                    <a:pt x="95262" y="799376"/>
                  </a:lnTo>
                </a:path>
                <a:path w="111760" h="1252220">
                  <a:moveTo>
                    <a:pt x="93941" y="843699"/>
                  </a:moveTo>
                  <a:lnTo>
                    <a:pt x="95262" y="843699"/>
                  </a:lnTo>
                </a:path>
                <a:path w="111760" h="1252220">
                  <a:moveTo>
                    <a:pt x="87731" y="860094"/>
                  </a:moveTo>
                  <a:lnTo>
                    <a:pt x="95262" y="860094"/>
                  </a:lnTo>
                </a:path>
                <a:path w="111760" h="1252220">
                  <a:moveTo>
                    <a:pt x="93941" y="799820"/>
                  </a:moveTo>
                  <a:lnTo>
                    <a:pt x="95262" y="799820"/>
                  </a:lnTo>
                </a:path>
                <a:path w="111760" h="1252220">
                  <a:moveTo>
                    <a:pt x="93941" y="816660"/>
                  </a:moveTo>
                  <a:lnTo>
                    <a:pt x="95262" y="816660"/>
                  </a:lnTo>
                </a:path>
                <a:path w="111760" h="1252220">
                  <a:moveTo>
                    <a:pt x="87731" y="859650"/>
                  </a:moveTo>
                  <a:lnTo>
                    <a:pt x="95262" y="859650"/>
                  </a:lnTo>
                </a:path>
                <a:path w="111760" h="1252220">
                  <a:moveTo>
                    <a:pt x="93941" y="800265"/>
                  </a:moveTo>
                  <a:lnTo>
                    <a:pt x="95262" y="800265"/>
                  </a:lnTo>
                </a:path>
                <a:path w="111760" h="1252220">
                  <a:moveTo>
                    <a:pt x="87731" y="859650"/>
                  </a:moveTo>
                  <a:lnTo>
                    <a:pt x="95262" y="859650"/>
                  </a:lnTo>
                </a:path>
                <a:path w="111760" h="1252220">
                  <a:moveTo>
                    <a:pt x="93941" y="800265"/>
                  </a:moveTo>
                  <a:lnTo>
                    <a:pt x="95262" y="800265"/>
                  </a:lnTo>
                </a:path>
                <a:path w="111760" h="1252220">
                  <a:moveTo>
                    <a:pt x="87731" y="859205"/>
                  </a:moveTo>
                  <a:lnTo>
                    <a:pt x="95262" y="859205"/>
                  </a:lnTo>
                </a:path>
                <a:path w="111760" h="1252220">
                  <a:moveTo>
                    <a:pt x="95262" y="800709"/>
                  </a:moveTo>
                  <a:lnTo>
                    <a:pt x="93941" y="800709"/>
                  </a:lnTo>
                  <a:lnTo>
                    <a:pt x="95262" y="800709"/>
                  </a:lnTo>
                </a:path>
                <a:path w="111760" h="1252220">
                  <a:moveTo>
                    <a:pt x="93941" y="780326"/>
                  </a:moveTo>
                  <a:lnTo>
                    <a:pt x="95262" y="780326"/>
                  </a:lnTo>
                </a:path>
                <a:path w="111760" h="1252220">
                  <a:moveTo>
                    <a:pt x="93941" y="801154"/>
                  </a:moveTo>
                  <a:lnTo>
                    <a:pt x="95262" y="801154"/>
                  </a:lnTo>
                </a:path>
                <a:path w="111760" h="1252220">
                  <a:moveTo>
                    <a:pt x="93941" y="782980"/>
                  </a:moveTo>
                  <a:lnTo>
                    <a:pt x="95262" y="782980"/>
                  </a:lnTo>
                </a:path>
                <a:path w="111760" h="1252220">
                  <a:moveTo>
                    <a:pt x="93941" y="783424"/>
                  </a:moveTo>
                  <a:lnTo>
                    <a:pt x="95262" y="783424"/>
                  </a:lnTo>
                </a:path>
                <a:path w="111760" h="1252220">
                  <a:moveTo>
                    <a:pt x="93941" y="856538"/>
                  </a:moveTo>
                  <a:lnTo>
                    <a:pt x="95262" y="856538"/>
                  </a:lnTo>
                </a:path>
                <a:path w="111760" h="1252220">
                  <a:moveTo>
                    <a:pt x="93941" y="784313"/>
                  </a:moveTo>
                  <a:lnTo>
                    <a:pt x="95262" y="784313"/>
                  </a:lnTo>
                </a:path>
                <a:path w="111760" h="1252220">
                  <a:moveTo>
                    <a:pt x="93941" y="803808"/>
                  </a:moveTo>
                  <a:lnTo>
                    <a:pt x="95262" y="803808"/>
                  </a:lnTo>
                </a:path>
                <a:path w="111760" h="1252220">
                  <a:moveTo>
                    <a:pt x="93941" y="784758"/>
                  </a:moveTo>
                  <a:lnTo>
                    <a:pt x="95262" y="784758"/>
                  </a:lnTo>
                </a:path>
                <a:path w="111760" h="1252220">
                  <a:moveTo>
                    <a:pt x="93941" y="785202"/>
                  </a:moveTo>
                  <a:lnTo>
                    <a:pt x="95262" y="785202"/>
                  </a:lnTo>
                </a:path>
                <a:path w="111760" h="1252220">
                  <a:moveTo>
                    <a:pt x="93941" y="785647"/>
                  </a:moveTo>
                  <a:lnTo>
                    <a:pt x="95262" y="785647"/>
                  </a:lnTo>
                </a:path>
                <a:path w="111760" h="1252220">
                  <a:moveTo>
                    <a:pt x="93941" y="786091"/>
                  </a:moveTo>
                  <a:lnTo>
                    <a:pt x="95262" y="786091"/>
                  </a:lnTo>
                </a:path>
                <a:path w="111760" h="1252220">
                  <a:moveTo>
                    <a:pt x="93941" y="786536"/>
                  </a:moveTo>
                  <a:lnTo>
                    <a:pt x="95262" y="786536"/>
                  </a:lnTo>
                </a:path>
                <a:path w="111760" h="1252220">
                  <a:moveTo>
                    <a:pt x="95262" y="786968"/>
                  </a:moveTo>
                  <a:lnTo>
                    <a:pt x="93941" y="786968"/>
                  </a:lnTo>
                  <a:lnTo>
                    <a:pt x="95262" y="786968"/>
                  </a:lnTo>
                </a:path>
                <a:path w="111760" h="1252220">
                  <a:moveTo>
                    <a:pt x="93941" y="787412"/>
                  </a:moveTo>
                  <a:lnTo>
                    <a:pt x="95262" y="787412"/>
                  </a:lnTo>
                </a:path>
                <a:path w="111760" h="1252220">
                  <a:moveTo>
                    <a:pt x="93941" y="787857"/>
                  </a:moveTo>
                  <a:lnTo>
                    <a:pt x="95262" y="787857"/>
                  </a:lnTo>
                </a:path>
                <a:path w="111760" h="1252220">
                  <a:moveTo>
                    <a:pt x="95262" y="788301"/>
                  </a:moveTo>
                  <a:lnTo>
                    <a:pt x="93941" y="788301"/>
                  </a:lnTo>
                  <a:lnTo>
                    <a:pt x="95262" y="788301"/>
                  </a:lnTo>
                </a:path>
                <a:path w="111760" h="1252220">
                  <a:moveTo>
                    <a:pt x="93941" y="791400"/>
                  </a:moveTo>
                  <a:lnTo>
                    <a:pt x="95262" y="791400"/>
                  </a:lnTo>
                </a:path>
                <a:path w="111760" h="1252220">
                  <a:moveTo>
                    <a:pt x="93941" y="767918"/>
                  </a:moveTo>
                  <a:lnTo>
                    <a:pt x="95262" y="767918"/>
                  </a:lnTo>
                </a:path>
                <a:path w="111760" h="1252220">
                  <a:moveTo>
                    <a:pt x="93941" y="770585"/>
                  </a:moveTo>
                  <a:lnTo>
                    <a:pt x="95262" y="770585"/>
                  </a:lnTo>
                </a:path>
                <a:path w="111760" h="1252220">
                  <a:moveTo>
                    <a:pt x="93941" y="771016"/>
                  </a:moveTo>
                  <a:lnTo>
                    <a:pt x="95262" y="771016"/>
                  </a:lnTo>
                </a:path>
                <a:path w="111760" h="1252220">
                  <a:moveTo>
                    <a:pt x="93941" y="771905"/>
                  </a:moveTo>
                  <a:lnTo>
                    <a:pt x="95262" y="771905"/>
                  </a:lnTo>
                </a:path>
                <a:path w="111760" h="1252220">
                  <a:moveTo>
                    <a:pt x="93941" y="772350"/>
                  </a:moveTo>
                  <a:lnTo>
                    <a:pt x="95262" y="772350"/>
                  </a:lnTo>
                </a:path>
                <a:path w="111760" h="1252220">
                  <a:moveTo>
                    <a:pt x="93941" y="772794"/>
                  </a:moveTo>
                  <a:lnTo>
                    <a:pt x="95262" y="772794"/>
                  </a:lnTo>
                </a:path>
                <a:path w="111760" h="1252220">
                  <a:moveTo>
                    <a:pt x="93941" y="773239"/>
                  </a:moveTo>
                  <a:lnTo>
                    <a:pt x="95262" y="773239"/>
                  </a:lnTo>
                </a:path>
                <a:path w="111760" h="1252220">
                  <a:moveTo>
                    <a:pt x="93941" y="773683"/>
                  </a:moveTo>
                  <a:lnTo>
                    <a:pt x="95262" y="773683"/>
                  </a:lnTo>
                </a:path>
                <a:path w="111760" h="1252220">
                  <a:moveTo>
                    <a:pt x="93941" y="774128"/>
                  </a:moveTo>
                  <a:lnTo>
                    <a:pt x="95262" y="774128"/>
                  </a:lnTo>
                </a:path>
                <a:path w="111760" h="1252220">
                  <a:moveTo>
                    <a:pt x="93941" y="774572"/>
                  </a:moveTo>
                  <a:lnTo>
                    <a:pt x="95262" y="774572"/>
                  </a:lnTo>
                </a:path>
                <a:path w="111760" h="1252220">
                  <a:moveTo>
                    <a:pt x="93941" y="775004"/>
                  </a:moveTo>
                  <a:lnTo>
                    <a:pt x="95262" y="775004"/>
                  </a:lnTo>
                </a:path>
                <a:path w="111760" h="1252220">
                  <a:moveTo>
                    <a:pt x="93941" y="775449"/>
                  </a:moveTo>
                  <a:lnTo>
                    <a:pt x="95262" y="775449"/>
                  </a:lnTo>
                </a:path>
                <a:path w="111760" h="1252220">
                  <a:moveTo>
                    <a:pt x="93941" y="775893"/>
                  </a:moveTo>
                  <a:lnTo>
                    <a:pt x="95262" y="775893"/>
                  </a:lnTo>
                </a:path>
                <a:path w="111760" h="1252220">
                  <a:moveTo>
                    <a:pt x="95262" y="776338"/>
                  </a:moveTo>
                  <a:lnTo>
                    <a:pt x="93941" y="776338"/>
                  </a:lnTo>
                  <a:lnTo>
                    <a:pt x="95262" y="776338"/>
                  </a:lnTo>
                </a:path>
                <a:path w="111760" h="1252220">
                  <a:moveTo>
                    <a:pt x="86398" y="759942"/>
                  </a:moveTo>
                  <a:lnTo>
                    <a:pt x="88176" y="759942"/>
                  </a:lnTo>
                </a:path>
                <a:path w="111760" h="1252220">
                  <a:moveTo>
                    <a:pt x="86398" y="760387"/>
                  </a:moveTo>
                  <a:lnTo>
                    <a:pt x="88620" y="760387"/>
                  </a:lnTo>
                </a:path>
                <a:path w="111760" h="1252220">
                  <a:moveTo>
                    <a:pt x="87287" y="761276"/>
                  </a:moveTo>
                  <a:lnTo>
                    <a:pt x="89509" y="761276"/>
                  </a:lnTo>
                </a:path>
                <a:path w="111760" h="1252220">
                  <a:moveTo>
                    <a:pt x="87731" y="761720"/>
                  </a:moveTo>
                  <a:lnTo>
                    <a:pt x="89954" y="761720"/>
                  </a:lnTo>
                </a:path>
                <a:path w="111760" h="1252220">
                  <a:moveTo>
                    <a:pt x="88176" y="762165"/>
                  </a:moveTo>
                  <a:lnTo>
                    <a:pt x="90385" y="762165"/>
                  </a:lnTo>
                </a:path>
                <a:path w="111760" h="1252220">
                  <a:moveTo>
                    <a:pt x="89065" y="762596"/>
                  </a:moveTo>
                  <a:lnTo>
                    <a:pt x="91274" y="762596"/>
                  </a:lnTo>
                </a:path>
                <a:path w="111760" h="1252220">
                  <a:moveTo>
                    <a:pt x="89509" y="763485"/>
                  </a:moveTo>
                  <a:lnTo>
                    <a:pt x="91719" y="763485"/>
                  </a:lnTo>
                </a:path>
                <a:path w="111760" h="1252220">
                  <a:moveTo>
                    <a:pt x="89954" y="763930"/>
                  </a:moveTo>
                  <a:lnTo>
                    <a:pt x="92163" y="763930"/>
                  </a:lnTo>
                </a:path>
                <a:path w="111760" h="1252220">
                  <a:moveTo>
                    <a:pt x="90385" y="764374"/>
                  </a:moveTo>
                  <a:lnTo>
                    <a:pt x="92608" y="764374"/>
                  </a:lnTo>
                </a:path>
                <a:path w="111760" h="1252220">
                  <a:moveTo>
                    <a:pt x="90830" y="764819"/>
                  </a:moveTo>
                  <a:lnTo>
                    <a:pt x="93052" y="764819"/>
                  </a:lnTo>
                </a:path>
                <a:path w="111760" h="1252220">
                  <a:moveTo>
                    <a:pt x="91274" y="764819"/>
                  </a:moveTo>
                  <a:lnTo>
                    <a:pt x="93497" y="764819"/>
                  </a:lnTo>
                </a:path>
                <a:path w="111760" h="1252220">
                  <a:moveTo>
                    <a:pt x="91274" y="765263"/>
                  </a:moveTo>
                  <a:lnTo>
                    <a:pt x="93497" y="765263"/>
                  </a:lnTo>
                </a:path>
                <a:path w="111760" h="1252220">
                  <a:moveTo>
                    <a:pt x="91719" y="765708"/>
                  </a:moveTo>
                  <a:lnTo>
                    <a:pt x="93941" y="765708"/>
                  </a:lnTo>
                </a:path>
                <a:path w="111760" h="1252220">
                  <a:moveTo>
                    <a:pt x="87287" y="715632"/>
                  </a:moveTo>
                  <a:lnTo>
                    <a:pt x="88176" y="716965"/>
                  </a:lnTo>
                </a:path>
                <a:path w="111760" h="1252220">
                  <a:moveTo>
                    <a:pt x="87287" y="709434"/>
                  </a:moveTo>
                  <a:lnTo>
                    <a:pt x="88176" y="709866"/>
                  </a:lnTo>
                </a:path>
                <a:path w="111760" h="1252220">
                  <a:moveTo>
                    <a:pt x="54495" y="358927"/>
                  </a:moveTo>
                  <a:lnTo>
                    <a:pt x="60705" y="358482"/>
                  </a:lnTo>
                  <a:lnTo>
                    <a:pt x="59372" y="349618"/>
                  </a:lnTo>
                  <a:lnTo>
                    <a:pt x="59816" y="347408"/>
                  </a:lnTo>
                  <a:lnTo>
                    <a:pt x="60705" y="346074"/>
                  </a:lnTo>
                  <a:lnTo>
                    <a:pt x="62915" y="345185"/>
                  </a:lnTo>
                  <a:lnTo>
                    <a:pt x="71780" y="344296"/>
                  </a:lnTo>
                  <a:lnTo>
                    <a:pt x="70891" y="338099"/>
                  </a:lnTo>
                </a:path>
                <a:path w="111760" h="1252220">
                  <a:moveTo>
                    <a:pt x="40322" y="347840"/>
                  </a:moveTo>
                  <a:lnTo>
                    <a:pt x="49187" y="346963"/>
                  </a:lnTo>
                  <a:lnTo>
                    <a:pt x="51396" y="346963"/>
                  </a:lnTo>
                  <a:lnTo>
                    <a:pt x="52730" y="348284"/>
                  </a:lnTo>
                  <a:lnTo>
                    <a:pt x="53606" y="350062"/>
                  </a:lnTo>
                  <a:lnTo>
                    <a:pt x="54495" y="358927"/>
                  </a:lnTo>
                </a:path>
                <a:path w="111760" h="1252220">
                  <a:moveTo>
                    <a:pt x="56718" y="327012"/>
                  </a:moveTo>
                  <a:lnTo>
                    <a:pt x="50507" y="327901"/>
                  </a:lnTo>
                  <a:lnTo>
                    <a:pt x="51841" y="336765"/>
                  </a:lnTo>
                </a:path>
                <a:path w="111760" h="1252220">
                  <a:moveTo>
                    <a:pt x="48742" y="340753"/>
                  </a:moveTo>
                  <a:lnTo>
                    <a:pt x="39433" y="342087"/>
                  </a:lnTo>
                  <a:lnTo>
                    <a:pt x="40322" y="347840"/>
                  </a:lnTo>
                </a:path>
                <a:path w="111760" h="1252220">
                  <a:moveTo>
                    <a:pt x="57594" y="335876"/>
                  </a:moveTo>
                  <a:lnTo>
                    <a:pt x="56718" y="327012"/>
                  </a:lnTo>
                </a:path>
                <a:path w="111760" h="1252220">
                  <a:moveTo>
                    <a:pt x="70891" y="338099"/>
                  </a:moveTo>
                  <a:lnTo>
                    <a:pt x="62026" y="339420"/>
                  </a:lnTo>
                  <a:lnTo>
                    <a:pt x="60261" y="338988"/>
                  </a:lnTo>
                  <a:lnTo>
                    <a:pt x="58483" y="337654"/>
                  </a:lnTo>
                  <a:lnTo>
                    <a:pt x="57594" y="335876"/>
                  </a:lnTo>
                </a:path>
                <a:path w="111760" h="1252220">
                  <a:moveTo>
                    <a:pt x="48742" y="340753"/>
                  </a:moveTo>
                  <a:lnTo>
                    <a:pt x="50507" y="340309"/>
                  </a:lnTo>
                  <a:lnTo>
                    <a:pt x="51396" y="338543"/>
                  </a:lnTo>
                  <a:lnTo>
                    <a:pt x="51841" y="336765"/>
                  </a:lnTo>
                </a:path>
                <a:path w="111760" h="1252220">
                  <a:moveTo>
                    <a:pt x="52730" y="31902"/>
                  </a:moveTo>
                  <a:lnTo>
                    <a:pt x="58483" y="31902"/>
                  </a:lnTo>
                  <a:lnTo>
                    <a:pt x="58483" y="22593"/>
                  </a:lnTo>
                  <a:lnTo>
                    <a:pt x="58927" y="20827"/>
                  </a:lnTo>
                  <a:lnTo>
                    <a:pt x="60705" y="19494"/>
                  </a:lnTo>
                  <a:lnTo>
                    <a:pt x="62471" y="19049"/>
                  </a:lnTo>
                  <a:lnTo>
                    <a:pt x="71335" y="19049"/>
                  </a:lnTo>
                  <a:lnTo>
                    <a:pt x="71335" y="12852"/>
                  </a:lnTo>
                  <a:lnTo>
                    <a:pt x="62471" y="12852"/>
                  </a:lnTo>
                  <a:lnTo>
                    <a:pt x="60705" y="12407"/>
                  </a:lnTo>
                  <a:lnTo>
                    <a:pt x="58927" y="11074"/>
                  </a:lnTo>
                  <a:lnTo>
                    <a:pt x="58483" y="9296"/>
                  </a:lnTo>
                  <a:lnTo>
                    <a:pt x="58483" y="0"/>
                  </a:lnTo>
                  <a:lnTo>
                    <a:pt x="52730" y="0"/>
                  </a:lnTo>
                  <a:lnTo>
                    <a:pt x="52730" y="9296"/>
                  </a:lnTo>
                  <a:lnTo>
                    <a:pt x="52285" y="11074"/>
                  </a:lnTo>
                  <a:lnTo>
                    <a:pt x="50952" y="12407"/>
                  </a:lnTo>
                  <a:lnTo>
                    <a:pt x="48742" y="12852"/>
                  </a:lnTo>
                  <a:lnTo>
                    <a:pt x="39877" y="12852"/>
                  </a:lnTo>
                  <a:lnTo>
                    <a:pt x="39877" y="19049"/>
                  </a:lnTo>
                  <a:lnTo>
                    <a:pt x="48742" y="19049"/>
                  </a:lnTo>
                  <a:lnTo>
                    <a:pt x="50952" y="19494"/>
                  </a:lnTo>
                  <a:lnTo>
                    <a:pt x="52285" y="20827"/>
                  </a:lnTo>
                  <a:lnTo>
                    <a:pt x="52730" y="22593"/>
                  </a:lnTo>
                  <a:lnTo>
                    <a:pt x="52730" y="31902"/>
                  </a:lnTo>
                </a:path>
                <a:path w="111760" h="1252220">
                  <a:moveTo>
                    <a:pt x="54495" y="1251800"/>
                  </a:moveTo>
                  <a:lnTo>
                    <a:pt x="60705" y="1250924"/>
                  </a:lnTo>
                  <a:lnTo>
                    <a:pt x="59372" y="1242059"/>
                  </a:lnTo>
                </a:path>
                <a:path w="111760" h="1252220">
                  <a:moveTo>
                    <a:pt x="71780" y="1236738"/>
                  </a:moveTo>
                  <a:lnTo>
                    <a:pt x="70891" y="1230541"/>
                  </a:lnTo>
                </a:path>
                <a:path w="111760" h="1252220">
                  <a:moveTo>
                    <a:pt x="54495" y="1251800"/>
                  </a:moveTo>
                  <a:lnTo>
                    <a:pt x="53606" y="1242504"/>
                  </a:lnTo>
                  <a:lnTo>
                    <a:pt x="52730" y="1240726"/>
                  </a:lnTo>
                  <a:lnTo>
                    <a:pt x="51396" y="1239837"/>
                  </a:lnTo>
                  <a:lnTo>
                    <a:pt x="49187" y="1239392"/>
                  </a:lnTo>
                </a:path>
                <a:path w="111760" h="1252220">
                  <a:moveTo>
                    <a:pt x="48742" y="1233195"/>
                  </a:moveTo>
                  <a:lnTo>
                    <a:pt x="50507" y="1232750"/>
                  </a:lnTo>
                  <a:lnTo>
                    <a:pt x="51396" y="1230972"/>
                  </a:lnTo>
                  <a:lnTo>
                    <a:pt x="51841" y="1229207"/>
                  </a:lnTo>
                </a:path>
                <a:path w="111760" h="1252220">
                  <a:moveTo>
                    <a:pt x="71780" y="1236738"/>
                  </a:moveTo>
                  <a:lnTo>
                    <a:pt x="62915" y="1237627"/>
                  </a:lnTo>
                  <a:lnTo>
                    <a:pt x="60705" y="1238516"/>
                  </a:lnTo>
                  <a:lnTo>
                    <a:pt x="59816" y="1239837"/>
                  </a:lnTo>
                  <a:lnTo>
                    <a:pt x="59372" y="1242059"/>
                  </a:lnTo>
                </a:path>
                <a:path w="111760" h="1252220">
                  <a:moveTo>
                    <a:pt x="56718" y="1219453"/>
                  </a:moveTo>
                  <a:lnTo>
                    <a:pt x="50507" y="1220342"/>
                  </a:lnTo>
                  <a:lnTo>
                    <a:pt x="51841" y="1229207"/>
                  </a:lnTo>
                </a:path>
                <a:path w="111760" h="1252220">
                  <a:moveTo>
                    <a:pt x="57594" y="1228318"/>
                  </a:moveTo>
                  <a:lnTo>
                    <a:pt x="58483" y="1230096"/>
                  </a:lnTo>
                  <a:lnTo>
                    <a:pt x="60261" y="1231417"/>
                  </a:lnTo>
                  <a:lnTo>
                    <a:pt x="62026" y="1231861"/>
                  </a:lnTo>
                </a:path>
                <a:path w="111760" h="1252220">
                  <a:moveTo>
                    <a:pt x="40322" y="1240281"/>
                  </a:moveTo>
                  <a:lnTo>
                    <a:pt x="49187" y="1239392"/>
                  </a:lnTo>
                </a:path>
                <a:path w="111760" h="1252220">
                  <a:moveTo>
                    <a:pt x="48742" y="1233195"/>
                  </a:moveTo>
                  <a:lnTo>
                    <a:pt x="39433" y="1234528"/>
                  </a:lnTo>
                </a:path>
                <a:path w="111760" h="1252220">
                  <a:moveTo>
                    <a:pt x="70891" y="1230541"/>
                  </a:moveTo>
                  <a:lnTo>
                    <a:pt x="62026" y="1231861"/>
                  </a:lnTo>
                </a:path>
                <a:path w="111760" h="1252220">
                  <a:moveTo>
                    <a:pt x="57594" y="1228318"/>
                  </a:moveTo>
                  <a:lnTo>
                    <a:pt x="56718" y="1219453"/>
                  </a:lnTo>
                </a:path>
                <a:path w="111760" h="1252220">
                  <a:moveTo>
                    <a:pt x="39433" y="1234528"/>
                  </a:moveTo>
                  <a:lnTo>
                    <a:pt x="40322" y="1240281"/>
                  </a:lnTo>
                </a:path>
                <a:path w="111760" h="1252220">
                  <a:moveTo>
                    <a:pt x="0" y="112547"/>
                  </a:moveTo>
                  <a:lnTo>
                    <a:pt x="1320" y="112547"/>
                  </a:lnTo>
                </a:path>
                <a:path w="111760" h="1252220">
                  <a:moveTo>
                    <a:pt x="1320" y="175031"/>
                  </a:moveTo>
                  <a:lnTo>
                    <a:pt x="0" y="175031"/>
                  </a:lnTo>
                </a:path>
                <a:path w="111760" h="1252220">
                  <a:moveTo>
                    <a:pt x="109004" y="112547"/>
                  </a:moveTo>
                  <a:lnTo>
                    <a:pt x="111213" y="112547"/>
                  </a:lnTo>
                </a:path>
                <a:path w="111760" h="1252220">
                  <a:moveTo>
                    <a:pt x="111213" y="175031"/>
                  </a:moveTo>
                  <a:lnTo>
                    <a:pt x="109004" y="175031"/>
                  </a:lnTo>
                </a:path>
                <a:path w="111760" h="1252220">
                  <a:moveTo>
                    <a:pt x="111213" y="181228"/>
                  </a:moveTo>
                  <a:lnTo>
                    <a:pt x="110337" y="181228"/>
                  </a:lnTo>
                </a:path>
                <a:path w="111760" h="1252220">
                  <a:moveTo>
                    <a:pt x="1320" y="181228"/>
                  </a:moveTo>
                  <a:lnTo>
                    <a:pt x="0" y="181228"/>
                  </a:lnTo>
                </a:path>
                <a:path w="111760" h="1252220">
                  <a:moveTo>
                    <a:pt x="0" y="106349"/>
                  </a:moveTo>
                  <a:lnTo>
                    <a:pt x="1320" y="106349"/>
                  </a:lnTo>
                </a:path>
                <a:path w="111760" h="1252220">
                  <a:moveTo>
                    <a:pt x="110337" y="106349"/>
                  </a:moveTo>
                  <a:lnTo>
                    <a:pt x="111213" y="106349"/>
                  </a:lnTo>
                </a:path>
                <a:path w="111760" h="1252220">
                  <a:moveTo>
                    <a:pt x="109004" y="108115"/>
                  </a:moveTo>
                  <a:lnTo>
                    <a:pt x="110337" y="108115"/>
                  </a:lnTo>
                </a:path>
                <a:path w="111760" h="1252220">
                  <a:moveTo>
                    <a:pt x="110337" y="179463"/>
                  </a:moveTo>
                  <a:lnTo>
                    <a:pt x="109004" y="179463"/>
                  </a:lnTo>
                </a:path>
                <a:path w="111760" h="1252220">
                  <a:moveTo>
                    <a:pt x="6197" y="61594"/>
                  </a:moveTo>
                  <a:lnTo>
                    <a:pt x="6197" y="68681"/>
                  </a:lnTo>
                </a:path>
                <a:path w="111760" h="1252220">
                  <a:moveTo>
                    <a:pt x="40766" y="68681"/>
                  </a:moveTo>
                  <a:lnTo>
                    <a:pt x="40766" y="67348"/>
                  </a:lnTo>
                </a:path>
                <a:path w="111760" h="1252220">
                  <a:moveTo>
                    <a:pt x="40766" y="220230"/>
                  </a:moveTo>
                  <a:lnTo>
                    <a:pt x="40766" y="218897"/>
                  </a:lnTo>
                </a:path>
                <a:path w="111760" h="1252220">
                  <a:moveTo>
                    <a:pt x="6197" y="218897"/>
                  </a:moveTo>
                  <a:lnTo>
                    <a:pt x="6197" y="225983"/>
                  </a:lnTo>
                </a:path>
                <a:path w="111760" h="1252220">
                  <a:moveTo>
                    <a:pt x="70002" y="67348"/>
                  </a:moveTo>
                  <a:lnTo>
                    <a:pt x="70002" y="68681"/>
                  </a:lnTo>
                </a:path>
                <a:path w="111760" h="1252220">
                  <a:moveTo>
                    <a:pt x="106349" y="68681"/>
                  </a:moveTo>
                  <a:lnTo>
                    <a:pt x="106349" y="61594"/>
                  </a:lnTo>
                </a:path>
                <a:path w="111760" h="1252220">
                  <a:moveTo>
                    <a:pt x="106349" y="225983"/>
                  </a:moveTo>
                  <a:lnTo>
                    <a:pt x="106349" y="218897"/>
                  </a:lnTo>
                </a:path>
                <a:path w="111760" h="1252220">
                  <a:moveTo>
                    <a:pt x="70002" y="218897"/>
                  </a:moveTo>
                  <a:lnTo>
                    <a:pt x="70002" y="220230"/>
                  </a:lnTo>
                </a:path>
                <a:path w="111760" h="1252220">
                  <a:moveTo>
                    <a:pt x="66014" y="68681"/>
                  </a:moveTo>
                  <a:lnTo>
                    <a:pt x="66459" y="67348"/>
                  </a:lnTo>
                </a:path>
                <a:path w="111760" h="1252220">
                  <a:moveTo>
                    <a:pt x="66459" y="220230"/>
                  </a:moveTo>
                  <a:lnTo>
                    <a:pt x="66014" y="218897"/>
                  </a:lnTo>
                </a:path>
                <a:path w="111760" h="1252220">
                  <a:moveTo>
                    <a:pt x="23482" y="743991"/>
                  </a:moveTo>
                  <a:lnTo>
                    <a:pt x="23926" y="743991"/>
                  </a:lnTo>
                </a:path>
                <a:path w="111760" h="1252220">
                  <a:moveTo>
                    <a:pt x="15951" y="468375"/>
                  </a:moveTo>
                  <a:lnTo>
                    <a:pt x="17271" y="468375"/>
                  </a:lnTo>
                </a:path>
                <a:path w="111760" h="1252220">
                  <a:moveTo>
                    <a:pt x="17271" y="473684"/>
                  </a:moveTo>
                  <a:lnTo>
                    <a:pt x="15951" y="473684"/>
                  </a:lnTo>
                </a:path>
                <a:path w="111760" h="1252220">
                  <a:moveTo>
                    <a:pt x="15951" y="432473"/>
                  </a:moveTo>
                  <a:lnTo>
                    <a:pt x="17271" y="432473"/>
                  </a:lnTo>
                </a:path>
                <a:path w="111760" h="1252220">
                  <a:moveTo>
                    <a:pt x="18160" y="1162291"/>
                  </a:moveTo>
                  <a:lnTo>
                    <a:pt x="18160" y="1163180"/>
                  </a:lnTo>
                </a:path>
                <a:path w="111760" h="1252220">
                  <a:moveTo>
                    <a:pt x="29235" y="1163180"/>
                  </a:moveTo>
                  <a:lnTo>
                    <a:pt x="29235" y="1162291"/>
                  </a:lnTo>
                </a:path>
                <a:path w="111760" h="1252220">
                  <a:moveTo>
                    <a:pt x="93052" y="1163180"/>
                  </a:moveTo>
                  <a:lnTo>
                    <a:pt x="93052" y="1162291"/>
                  </a:lnTo>
                </a:path>
                <a:path w="111760" h="1252220">
                  <a:moveTo>
                    <a:pt x="81965" y="1162291"/>
                  </a:moveTo>
                  <a:lnTo>
                    <a:pt x="81965" y="1163180"/>
                  </a:lnTo>
                </a:path>
                <a:path w="111760" h="1252220">
                  <a:moveTo>
                    <a:pt x="93941" y="835278"/>
                  </a:moveTo>
                  <a:lnTo>
                    <a:pt x="95262" y="835278"/>
                  </a:lnTo>
                </a:path>
                <a:path w="111760" h="1252220">
                  <a:moveTo>
                    <a:pt x="95262" y="837044"/>
                  </a:moveTo>
                  <a:lnTo>
                    <a:pt x="93941" y="837044"/>
                  </a:lnTo>
                </a:path>
                <a:path w="111760" h="1252220">
                  <a:moveTo>
                    <a:pt x="93941" y="837933"/>
                  </a:moveTo>
                  <a:lnTo>
                    <a:pt x="95262" y="837933"/>
                  </a:lnTo>
                </a:path>
                <a:path w="111760" h="1252220">
                  <a:moveTo>
                    <a:pt x="95262" y="839711"/>
                  </a:moveTo>
                  <a:lnTo>
                    <a:pt x="93941" y="839711"/>
                  </a:lnTo>
                </a:path>
                <a:path w="111760" h="1252220">
                  <a:moveTo>
                    <a:pt x="93941" y="820648"/>
                  </a:moveTo>
                  <a:lnTo>
                    <a:pt x="95262" y="820648"/>
                  </a:lnTo>
                </a:path>
                <a:path w="111760" h="1252220">
                  <a:moveTo>
                    <a:pt x="95262" y="821982"/>
                  </a:moveTo>
                  <a:lnTo>
                    <a:pt x="93941" y="821982"/>
                  </a:lnTo>
                </a:path>
                <a:path w="111760" h="1252220">
                  <a:moveTo>
                    <a:pt x="93941" y="823315"/>
                  </a:moveTo>
                  <a:lnTo>
                    <a:pt x="95262" y="823315"/>
                  </a:lnTo>
                </a:path>
                <a:path w="111760" h="1252220">
                  <a:moveTo>
                    <a:pt x="95262" y="825080"/>
                  </a:moveTo>
                  <a:lnTo>
                    <a:pt x="93941" y="825080"/>
                  </a:lnTo>
                </a:path>
                <a:path w="111760" h="1252220">
                  <a:moveTo>
                    <a:pt x="93941" y="849452"/>
                  </a:moveTo>
                  <a:lnTo>
                    <a:pt x="95262" y="849452"/>
                  </a:lnTo>
                </a:path>
                <a:path w="111760" h="1252220">
                  <a:moveTo>
                    <a:pt x="95262" y="851674"/>
                  </a:moveTo>
                  <a:lnTo>
                    <a:pt x="93941" y="851674"/>
                  </a:lnTo>
                </a:path>
                <a:path w="111760" h="1252220">
                  <a:moveTo>
                    <a:pt x="93941" y="852550"/>
                  </a:moveTo>
                  <a:lnTo>
                    <a:pt x="95262" y="852550"/>
                  </a:lnTo>
                </a:path>
                <a:path w="111760" h="1252220">
                  <a:moveTo>
                    <a:pt x="95262" y="853884"/>
                  </a:moveTo>
                  <a:lnTo>
                    <a:pt x="93941" y="853884"/>
                  </a:lnTo>
                </a:path>
                <a:path w="111760" h="1252220">
                  <a:moveTo>
                    <a:pt x="93941" y="808685"/>
                  </a:moveTo>
                  <a:lnTo>
                    <a:pt x="95262" y="808685"/>
                  </a:lnTo>
                </a:path>
                <a:path w="111760" h="1252220">
                  <a:moveTo>
                    <a:pt x="95262" y="810463"/>
                  </a:moveTo>
                  <a:lnTo>
                    <a:pt x="93941" y="810463"/>
                  </a:lnTo>
                </a:path>
                <a:path w="111760" h="1252220">
                  <a:moveTo>
                    <a:pt x="95262" y="807351"/>
                  </a:moveTo>
                  <a:lnTo>
                    <a:pt x="93941" y="807351"/>
                  </a:lnTo>
                </a:path>
                <a:path w="111760" h="1252220">
                  <a:moveTo>
                    <a:pt x="93941" y="806030"/>
                  </a:moveTo>
                  <a:lnTo>
                    <a:pt x="95262" y="806030"/>
                  </a:lnTo>
                </a:path>
                <a:path w="111760" h="1252220">
                  <a:moveTo>
                    <a:pt x="93941" y="794511"/>
                  </a:moveTo>
                  <a:lnTo>
                    <a:pt x="95262" y="794511"/>
                  </a:lnTo>
                </a:path>
                <a:path w="111760" h="1252220">
                  <a:moveTo>
                    <a:pt x="95262" y="796277"/>
                  </a:moveTo>
                  <a:lnTo>
                    <a:pt x="93941" y="796277"/>
                  </a:lnTo>
                </a:path>
                <a:path w="111760" h="1252220">
                  <a:moveTo>
                    <a:pt x="95262" y="793178"/>
                  </a:moveTo>
                  <a:lnTo>
                    <a:pt x="93941" y="793178"/>
                  </a:lnTo>
                </a:path>
                <a:path w="111760" h="1252220">
                  <a:moveTo>
                    <a:pt x="93941" y="792289"/>
                  </a:moveTo>
                  <a:lnTo>
                    <a:pt x="95262" y="792289"/>
                  </a:lnTo>
                </a:path>
                <a:path w="111760" h="1252220">
                  <a:moveTo>
                    <a:pt x="93941" y="832611"/>
                  </a:moveTo>
                  <a:lnTo>
                    <a:pt x="95262" y="832611"/>
                  </a:lnTo>
                </a:path>
                <a:path w="111760" h="1252220">
                  <a:moveTo>
                    <a:pt x="93941" y="830846"/>
                  </a:moveTo>
                  <a:lnTo>
                    <a:pt x="95262" y="830846"/>
                  </a:lnTo>
                </a:path>
                <a:path w="111760" h="1252220">
                  <a:moveTo>
                    <a:pt x="93941" y="827735"/>
                  </a:moveTo>
                  <a:lnTo>
                    <a:pt x="95262" y="827735"/>
                  </a:lnTo>
                </a:path>
                <a:path w="111760" h="1252220">
                  <a:moveTo>
                    <a:pt x="93941" y="829513"/>
                  </a:moveTo>
                  <a:lnTo>
                    <a:pt x="95262" y="829513"/>
                  </a:lnTo>
                </a:path>
                <a:path w="111760" h="1252220">
                  <a:moveTo>
                    <a:pt x="93941" y="842810"/>
                  </a:moveTo>
                  <a:lnTo>
                    <a:pt x="95262" y="842810"/>
                  </a:lnTo>
                </a:path>
                <a:path w="111760" h="1252220">
                  <a:moveTo>
                    <a:pt x="93941" y="845908"/>
                  </a:moveTo>
                  <a:lnTo>
                    <a:pt x="95262" y="845908"/>
                  </a:lnTo>
                </a:path>
                <a:path w="111760" h="1252220">
                  <a:moveTo>
                    <a:pt x="93941" y="844130"/>
                  </a:moveTo>
                  <a:lnTo>
                    <a:pt x="95262" y="844130"/>
                  </a:lnTo>
                </a:path>
                <a:path w="111760" h="1252220">
                  <a:moveTo>
                    <a:pt x="93941" y="817549"/>
                  </a:moveTo>
                  <a:lnTo>
                    <a:pt x="95262" y="817549"/>
                  </a:lnTo>
                </a:path>
                <a:path w="111760" h="1252220">
                  <a:moveTo>
                    <a:pt x="93941" y="814450"/>
                  </a:moveTo>
                  <a:lnTo>
                    <a:pt x="95262" y="814450"/>
                  </a:lnTo>
                </a:path>
                <a:path w="111760" h="1252220">
                  <a:moveTo>
                    <a:pt x="93941" y="816216"/>
                  </a:moveTo>
                  <a:lnTo>
                    <a:pt x="95262" y="816216"/>
                  </a:lnTo>
                </a:path>
                <a:path w="111760" h="1252220">
                  <a:moveTo>
                    <a:pt x="93941" y="856094"/>
                  </a:moveTo>
                  <a:lnTo>
                    <a:pt x="95262" y="856094"/>
                  </a:lnTo>
                </a:path>
                <a:path w="111760" h="1252220">
                  <a:moveTo>
                    <a:pt x="87731" y="859205"/>
                  </a:moveTo>
                  <a:lnTo>
                    <a:pt x="95262" y="859205"/>
                  </a:lnTo>
                </a:path>
                <a:path w="111760" h="1252220">
                  <a:moveTo>
                    <a:pt x="93941" y="857427"/>
                  </a:moveTo>
                  <a:lnTo>
                    <a:pt x="95262" y="857427"/>
                  </a:lnTo>
                </a:path>
                <a:path w="111760" h="1252220">
                  <a:moveTo>
                    <a:pt x="93941" y="780770"/>
                  </a:moveTo>
                  <a:lnTo>
                    <a:pt x="95262" y="780770"/>
                  </a:lnTo>
                </a:path>
                <a:path w="111760" h="1252220">
                  <a:moveTo>
                    <a:pt x="95262" y="782980"/>
                  </a:moveTo>
                  <a:lnTo>
                    <a:pt x="93941" y="782980"/>
                  </a:lnTo>
                </a:path>
                <a:path w="111760" h="1252220">
                  <a:moveTo>
                    <a:pt x="93941" y="804252"/>
                  </a:moveTo>
                  <a:lnTo>
                    <a:pt x="95262" y="804252"/>
                  </a:lnTo>
                </a:path>
                <a:path w="111760" h="1252220">
                  <a:moveTo>
                    <a:pt x="95262" y="779881"/>
                  </a:moveTo>
                  <a:lnTo>
                    <a:pt x="93941" y="779881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42154" y="7038772"/>
              <a:ext cx="111760" cy="688975"/>
            </a:xfrm>
            <a:custGeom>
              <a:avLst/>
              <a:gdLst/>
              <a:ahLst/>
              <a:cxnLst/>
              <a:rect l="l" t="t" r="r" b="b"/>
              <a:pathLst>
                <a:path w="111760" h="688975">
                  <a:moveTo>
                    <a:pt x="93941" y="686384"/>
                  </a:moveTo>
                  <a:lnTo>
                    <a:pt x="95262" y="686384"/>
                  </a:lnTo>
                </a:path>
                <a:path w="111760" h="688975">
                  <a:moveTo>
                    <a:pt x="93941" y="688593"/>
                  </a:moveTo>
                  <a:lnTo>
                    <a:pt x="95262" y="688593"/>
                  </a:lnTo>
                </a:path>
                <a:path w="111760" h="688975">
                  <a:moveTo>
                    <a:pt x="93941" y="677075"/>
                  </a:moveTo>
                  <a:lnTo>
                    <a:pt x="95262" y="677075"/>
                  </a:lnTo>
                </a:path>
                <a:path w="111760" h="688975">
                  <a:moveTo>
                    <a:pt x="93941" y="675754"/>
                  </a:moveTo>
                  <a:lnTo>
                    <a:pt x="95262" y="675754"/>
                  </a:lnTo>
                </a:path>
                <a:path w="111760" h="688975">
                  <a:moveTo>
                    <a:pt x="93941" y="673531"/>
                  </a:moveTo>
                  <a:lnTo>
                    <a:pt x="95262" y="673531"/>
                  </a:lnTo>
                </a:path>
                <a:path w="111760" h="688975">
                  <a:moveTo>
                    <a:pt x="93941" y="653592"/>
                  </a:moveTo>
                  <a:lnTo>
                    <a:pt x="95262" y="653592"/>
                  </a:lnTo>
                </a:path>
                <a:path w="111760" h="688975">
                  <a:moveTo>
                    <a:pt x="95262" y="655815"/>
                  </a:moveTo>
                  <a:lnTo>
                    <a:pt x="93941" y="655815"/>
                  </a:lnTo>
                </a:path>
                <a:path w="111760" h="688975">
                  <a:moveTo>
                    <a:pt x="95262" y="652703"/>
                  </a:moveTo>
                  <a:lnTo>
                    <a:pt x="93497" y="652703"/>
                  </a:lnTo>
                </a:path>
                <a:path w="111760" h="688975">
                  <a:moveTo>
                    <a:pt x="93941" y="664222"/>
                  </a:moveTo>
                  <a:lnTo>
                    <a:pt x="95262" y="664222"/>
                  </a:lnTo>
                </a:path>
                <a:path w="111760" h="688975">
                  <a:moveTo>
                    <a:pt x="93941" y="662012"/>
                  </a:moveTo>
                  <a:lnTo>
                    <a:pt x="95262" y="662012"/>
                  </a:lnTo>
                </a:path>
                <a:path w="111760" h="688975">
                  <a:moveTo>
                    <a:pt x="91719" y="650938"/>
                  </a:moveTo>
                  <a:lnTo>
                    <a:pt x="93941" y="650938"/>
                  </a:lnTo>
                </a:path>
                <a:path w="111760" h="688975">
                  <a:moveTo>
                    <a:pt x="87287" y="595096"/>
                  </a:moveTo>
                  <a:lnTo>
                    <a:pt x="86398" y="595096"/>
                  </a:lnTo>
                </a:path>
                <a:path w="111760" h="688975">
                  <a:moveTo>
                    <a:pt x="1320" y="0"/>
                  </a:moveTo>
                  <a:lnTo>
                    <a:pt x="0" y="0"/>
                  </a:lnTo>
                </a:path>
                <a:path w="111760" h="688975">
                  <a:moveTo>
                    <a:pt x="0" y="58038"/>
                  </a:moveTo>
                  <a:lnTo>
                    <a:pt x="1320" y="58038"/>
                  </a:lnTo>
                </a:path>
                <a:path w="111760" h="688975">
                  <a:moveTo>
                    <a:pt x="111213" y="0"/>
                  </a:moveTo>
                  <a:lnTo>
                    <a:pt x="109004" y="0"/>
                  </a:lnTo>
                </a:path>
                <a:path w="111760" h="688975">
                  <a:moveTo>
                    <a:pt x="109004" y="58038"/>
                  </a:moveTo>
                  <a:lnTo>
                    <a:pt x="111213" y="58038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69917" y="6508343"/>
              <a:ext cx="255904" cy="9525"/>
            </a:xfrm>
            <a:custGeom>
              <a:avLst/>
              <a:gdLst/>
              <a:ahLst/>
              <a:cxnLst/>
              <a:rect l="l" t="t" r="r" b="b"/>
              <a:pathLst>
                <a:path w="255904" h="9525">
                  <a:moveTo>
                    <a:pt x="37668" y="4445"/>
                  </a:moveTo>
                  <a:lnTo>
                    <a:pt x="0" y="0"/>
                  </a:lnTo>
                  <a:lnTo>
                    <a:pt x="0" y="9309"/>
                  </a:lnTo>
                  <a:lnTo>
                    <a:pt x="37668" y="4445"/>
                  </a:lnTo>
                  <a:close/>
                </a:path>
                <a:path w="255904" h="9525">
                  <a:moveTo>
                    <a:pt x="255689" y="12"/>
                  </a:moveTo>
                  <a:lnTo>
                    <a:pt x="218020" y="4445"/>
                  </a:lnTo>
                  <a:lnTo>
                    <a:pt x="255689" y="9309"/>
                  </a:lnTo>
                  <a:lnTo>
                    <a:pt x="255689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647323" y="6497713"/>
              <a:ext cx="300990" cy="160020"/>
            </a:xfrm>
            <a:custGeom>
              <a:avLst/>
              <a:gdLst/>
              <a:ahLst/>
              <a:cxnLst/>
              <a:rect l="l" t="t" r="r" b="b"/>
              <a:pathLst>
                <a:path w="300989" h="160020">
                  <a:moveTo>
                    <a:pt x="60261" y="159969"/>
                  </a:moveTo>
                  <a:lnTo>
                    <a:pt x="60261" y="0"/>
                  </a:lnTo>
                </a:path>
                <a:path w="300989" h="160020">
                  <a:moveTo>
                    <a:pt x="240614" y="159969"/>
                  </a:moveTo>
                  <a:lnTo>
                    <a:pt x="240614" y="0"/>
                  </a:lnTo>
                </a:path>
                <a:path w="300989" h="160020">
                  <a:moveTo>
                    <a:pt x="0" y="15074"/>
                  </a:moveTo>
                  <a:lnTo>
                    <a:pt x="60261" y="15074"/>
                  </a:lnTo>
                  <a:lnTo>
                    <a:pt x="240614" y="15074"/>
                  </a:lnTo>
                  <a:lnTo>
                    <a:pt x="300875" y="15074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455909" y="6456946"/>
              <a:ext cx="371475" cy="2002155"/>
            </a:xfrm>
            <a:custGeom>
              <a:avLst/>
              <a:gdLst/>
              <a:ahLst/>
              <a:cxnLst/>
              <a:rect l="l" t="t" r="r" b="b"/>
              <a:pathLst>
                <a:path w="371475" h="2002154">
                  <a:moveTo>
                    <a:pt x="9309" y="1964334"/>
                  </a:moveTo>
                  <a:lnTo>
                    <a:pt x="0" y="1964334"/>
                  </a:lnTo>
                  <a:lnTo>
                    <a:pt x="4419" y="2002002"/>
                  </a:lnTo>
                  <a:lnTo>
                    <a:pt x="9309" y="1964334"/>
                  </a:lnTo>
                  <a:close/>
                </a:path>
                <a:path w="371475" h="2002154">
                  <a:moveTo>
                    <a:pt x="9309" y="234848"/>
                  </a:moveTo>
                  <a:lnTo>
                    <a:pt x="4419" y="197192"/>
                  </a:lnTo>
                  <a:lnTo>
                    <a:pt x="0" y="234848"/>
                  </a:lnTo>
                  <a:lnTo>
                    <a:pt x="9309" y="234848"/>
                  </a:lnTo>
                  <a:close/>
                </a:path>
                <a:path w="371475" h="2002154">
                  <a:moveTo>
                    <a:pt x="339852" y="40767"/>
                  </a:moveTo>
                  <a:lnTo>
                    <a:pt x="321246" y="40767"/>
                  </a:lnTo>
                  <a:lnTo>
                    <a:pt x="331444" y="28803"/>
                  </a:lnTo>
                  <a:lnTo>
                    <a:pt x="331876" y="27914"/>
                  </a:lnTo>
                  <a:lnTo>
                    <a:pt x="333209" y="26581"/>
                  </a:lnTo>
                  <a:lnTo>
                    <a:pt x="333654" y="25692"/>
                  </a:lnTo>
                  <a:lnTo>
                    <a:pt x="335432" y="23926"/>
                  </a:lnTo>
                  <a:lnTo>
                    <a:pt x="335432" y="23482"/>
                  </a:lnTo>
                  <a:lnTo>
                    <a:pt x="336308" y="22593"/>
                  </a:lnTo>
                  <a:lnTo>
                    <a:pt x="336308" y="22148"/>
                  </a:lnTo>
                  <a:lnTo>
                    <a:pt x="336753" y="21704"/>
                  </a:lnTo>
                  <a:lnTo>
                    <a:pt x="336753" y="21259"/>
                  </a:lnTo>
                  <a:lnTo>
                    <a:pt x="337197" y="20828"/>
                  </a:lnTo>
                  <a:lnTo>
                    <a:pt x="337197" y="20383"/>
                  </a:lnTo>
                  <a:lnTo>
                    <a:pt x="337642" y="20383"/>
                  </a:lnTo>
                  <a:lnTo>
                    <a:pt x="337642" y="19494"/>
                  </a:lnTo>
                  <a:lnTo>
                    <a:pt x="338086" y="19050"/>
                  </a:lnTo>
                  <a:lnTo>
                    <a:pt x="338086" y="18605"/>
                  </a:lnTo>
                  <a:lnTo>
                    <a:pt x="338531" y="17716"/>
                  </a:lnTo>
                  <a:lnTo>
                    <a:pt x="338531" y="17272"/>
                  </a:lnTo>
                  <a:lnTo>
                    <a:pt x="338975" y="16840"/>
                  </a:lnTo>
                  <a:lnTo>
                    <a:pt x="338975" y="13728"/>
                  </a:lnTo>
                  <a:lnTo>
                    <a:pt x="339420" y="13284"/>
                  </a:lnTo>
                  <a:lnTo>
                    <a:pt x="338975" y="12852"/>
                  </a:lnTo>
                  <a:lnTo>
                    <a:pt x="338975" y="9296"/>
                  </a:lnTo>
                  <a:lnTo>
                    <a:pt x="338531" y="8864"/>
                  </a:lnTo>
                  <a:lnTo>
                    <a:pt x="338531" y="8420"/>
                  </a:lnTo>
                  <a:lnTo>
                    <a:pt x="338086" y="7975"/>
                  </a:lnTo>
                  <a:lnTo>
                    <a:pt x="338086" y="7531"/>
                  </a:lnTo>
                  <a:lnTo>
                    <a:pt x="337642" y="6642"/>
                  </a:lnTo>
                  <a:lnTo>
                    <a:pt x="337642" y="6197"/>
                  </a:lnTo>
                  <a:lnTo>
                    <a:pt x="336753" y="5308"/>
                  </a:lnTo>
                  <a:lnTo>
                    <a:pt x="336753" y="4876"/>
                  </a:lnTo>
                  <a:lnTo>
                    <a:pt x="335864" y="3987"/>
                  </a:lnTo>
                  <a:lnTo>
                    <a:pt x="335432" y="3987"/>
                  </a:lnTo>
                  <a:lnTo>
                    <a:pt x="335432" y="3543"/>
                  </a:lnTo>
                  <a:lnTo>
                    <a:pt x="334098" y="2209"/>
                  </a:lnTo>
                  <a:lnTo>
                    <a:pt x="333654" y="2209"/>
                  </a:lnTo>
                  <a:lnTo>
                    <a:pt x="332765" y="1320"/>
                  </a:lnTo>
                  <a:lnTo>
                    <a:pt x="332320" y="1320"/>
                  </a:lnTo>
                  <a:lnTo>
                    <a:pt x="331876" y="876"/>
                  </a:lnTo>
                  <a:lnTo>
                    <a:pt x="331444" y="876"/>
                  </a:lnTo>
                  <a:lnTo>
                    <a:pt x="330555" y="444"/>
                  </a:lnTo>
                  <a:lnTo>
                    <a:pt x="329222" y="444"/>
                  </a:lnTo>
                  <a:lnTo>
                    <a:pt x="328777" y="0"/>
                  </a:lnTo>
                  <a:lnTo>
                    <a:pt x="325234" y="0"/>
                  </a:lnTo>
                  <a:lnTo>
                    <a:pt x="324345" y="444"/>
                  </a:lnTo>
                  <a:lnTo>
                    <a:pt x="323456" y="444"/>
                  </a:lnTo>
                  <a:lnTo>
                    <a:pt x="323024" y="876"/>
                  </a:lnTo>
                  <a:lnTo>
                    <a:pt x="322135" y="876"/>
                  </a:lnTo>
                  <a:lnTo>
                    <a:pt x="321246" y="1320"/>
                  </a:lnTo>
                  <a:lnTo>
                    <a:pt x="320802" y="1320"/>
                  </a:lnTo>
                  <a:lnTo>
                    <a:pt x="319913" y="2209"/>
                  </a:lnTo>
                  <a:lnTo>
                    <a:pt x="319468" y="2209"/>
                  </a:lnTo>
                  <a:lnTo>
                    <a:pt x="317703" y="3987"/>
                  </a:lnTo>
                  <a:lnTo>
                    <a:pt x="317703" y="4432"/>
                  </a:lnTo>
                  <a:lnTo>
                    <a:pt x="317258" y="4432"/>
                  </a:lnTo>
                  <a:lnTo>
                    <a:pt x="316369" y="5308"/>
                  </a:lnTo>
                  <a:lnTo>
                    <a:pt x="316369" y="5753"/>
                  </a:lnTo>
                  <a:lnTo>
                    <a:pt x="315925" y="6642"/>
                  </a:lnTo>
                  <a:lnTo>
                    <a:pt x="315480" y="7086"/>
                  </a:lnTo>
                  <a:lnTo>
                    <a:pt x="315480" y="7531"/>
                  </a:lnTo>
                  <a:lnTo>
                    <a:pt x="315048" y="7975"/>
                  </a:lnTo>
                  <a:lnTo>
                    <a:pt x="315048" y="8420"/>
                  </a:lnTo>
                  <a:lnTo>
                    <a:pt x="314604" y="8864"/>
                  </a:lnTo>
                  <a:lnTo>
                    <a:pt x="314604" y="9296"/>
                  </a:lnTo>
                  <a:lnTo>
                    <a:pt x="314159" y="10185"/>
                  </a:lnTo>
                  <a:lnTo>
                    <a:pt x="314159" y="11074"/>
                  </a:lnTo>
                  <a:lnTo>
                    <a:pt x="313715" y="11963"/>
                  </a:lnTo>
                  <a:lnTo>
                    <a:pt x="313715" y="15062"/>
                  </a:lnTo>
                  <a:lnTo>
                    <a:pt x="317258" y="15062"/>
                  </a:lnTo>
                  <a:lnTo>
                    <a:pt x="317258" y="14617"/>
                  </a:lnTo>
                  <a:lnTo>
                    <a:pt x="317703" y="13728"/>
                  </a:lnTo>
                  <a:lnTo>
                    <a:pt x="317703" y="11963"/>
                  </a:lnTo>
                  <a:lnTo>
                    <a:pt x="318147" y="11518"/>
                  </a:lnTo>
                  <a:lnTo>
                    <a:pt x="318147" y="10185"/>
                  </a:lnTo>
                  <a:lnTo>
                    <a:pt x="318592" y="9740"/>
                  </a:lnTo>
                  <a:lnTo>
                    <a:pt x="318592" y="9296"/>
                  </a:lnTo>
                  <a:lnTo>
                    <a:pt x="319468" y="8420"/>
                  </a:lnTo>
                  <a:lnTo>
                    <a:pt x="319468" y="7975"/>
                  </a:lnTo>
                  <a:lnTo>
                    <a:pt x="321691" y="5753"/>
                  </a:lnTo>
                  <a:lnTo>
                    <a:pt x="322135" y="5753"/>
                  </a:lnTo>
                  <a:lnTo>
                    <a:pt x="323024" y="4876"/>
                  </a:lnTo>
                  <a:lnTo>
                    <a:pt x="323456" y="4876"/>
                  </a:lnTo>
                  <a:lnTo>
                    <a:pt x="323900" y="4432"/>
                  </a:lnTo>
                  <a:lnTo>
                    <a:pt x="329222" y="4432"/>
                  </a:lnTo>
                  <a:lnTo>
                    <a:pt x="329666" y="4876"/>
                  </a:lnTo>
                  <a:lnTo>
                    <a:pt x="330111" y="4876"/>
                  </a:lnTo>
                  <a:lnTo>
                    <a:pt x="330555" y="5308"/>
                  </a:lnTo>
                  <a:lnTo>
                    <a:pt x="331000" y="5308"/>
                  </a:lnTo>
                  <a:lnTo>
                    <a:pt x="334098" y="8420"/>
                  </a:lnTo>
                  <a:lnTo>
                    <a:pt x="334098" y="8864"/>
                  </a:lnTo>
                  <a:lnTo>
                    <a:pt x="334543" y="9296"/>
                  </a:lnTo>
                  <a:lnTo>
                    <a:pt x="334543" y="9740"/>
                  </a:lnTo>
                  <a:lnTo>
                    <a:pt x="334987" y="10185"/>
                  </a:lnTo>
                  <a:lnTo>
                    <a:pt x="334987" y="11518"/>
                  </a:lnTo>
                  <a:lnTo>
                    <a:pt x="335432" y="11963"/>
                  </a:lnTo>
                  <a:lnTo>
                    <a:pt x="335432" y="14173"/>
                  </a:lnTo>
                  <a:lnTo>
                    <a:pt x="334987" y="15062"/>
                  </a:lnTo>
                  <a:lnTo>
                    <a:pt x="334987" y="16395"/>
                  </a:lnTo>
                  <a:lnTo>
                    <a:pt x="334543" y="17272"/>
                  </a:lnTo>
                  <a:lnTo>
                    <a:pt x="334543" y="17716"/>
                  </a:lnTo>
                  <a:lnTo>
                    <a:pt x="334098" y="18161"/>
                  </a:lnTo>
                  <a:lnTo>
                    <a:pt x="334098" y="18605"/>
                  </a:lnTo>
                  <a:lnTo>
                    <a:pt x="333654" y="19050"/>
                  </a:lnTo>
                  <a:lnTo>
                    <a:pt x="333654" y="19494"/>
                  </a:lnTo>
                  <a:lnTo>
                    <a:pt x="333209" y="19939"/>
                  </a:lnTo>
                  <a:lnTo>
                    <a:pt x="333209" y="20383"/>
                  </a:lnTo>
                  <a:lnTo>
                    <a:pt x="332320" y="21259"/>
                  </a:lnTo>
                  <a:lnTo>
                    <a:pt x="332320" y="21704"/>
                  </a:lnTo>
                  <a:lnTo>
                    <a:pt x="329666" y="24371"/>
                  </a:lnTo>
                  <a:lnTo>
                    <a:pt x="329222" y="25247"/>
                  </a:lnTo>
                  <a:lnTo>
                    <a:pt x="328333" y="26136"/>
                  </a:lnTo>
                  <a:lnTo>
                    <a:pt x="327888" y="27025"/>
                  </a:lnTo>
                  <a:lnTo>
                    <a:pt x="312381" y="44754"/>
                  </a:lnTo>
                  <a:lnTo>
                    <a:pt x="339852" y="44754"/>
                  </a:lnTo>
                  <a:lnTo>
                    <a:pt x="339852" y="40767"/>
                  </a:lnTo>
                  <a:close/>
                </a:path>
                <a:path w="371475" h="2002154">
                  <a:moveTo>
                    <a:pt x="371322" y="30568"/>
                  </a:moveTo>
                  <a:lnTo>
                    <a:pt x="366445" y="30568"/>
                  </a:lnTo>
                  <a:lnTo>
                    <a:pt x="366445" y="12407"/>
                  </a:lnTo>
                  <a:lnTo>
                    <a:pt x="366445" y="0"/>
                  </a:lnTo>
                  <a:lnTo>
                    <a:pt x="365556" y="0"/>
                  </a:lnTo>
                  <a:lnTo>
                    <a:pt x="362458" y="4838"/>
                  </a:lnTo>
                  <a:lnTo>
                    <a:pt x="362458" y="12407"/>
                  </a:lnTo>
                  <a:lnTo>
                    <a:pt x="362458" y="30568"/>
                  </a:lnTo>
                  <a:lnTo>
                    <a:pt x="350494" y="30568"/>
                  </a:lnTo>
                  <a:lnTo>
                    <a:pt x="362458" y="12407"/>
                  </a:lnTo>
                  <a:lnTo>
                    <a:pt x="362458" y="4838"/>
                  </a:lnTo>
                  <a:lnTo>
                    <a:pt x="343408" y="34556"/>
                  </a:lnTo>
                  <a:lnTo>
                    <a:pt x="362458" y="34556"/>
                  </a:lnTo>
                  <a:lnTo>
                    <a:pt x="362458" y="44754"/>
                  </a:lnTo>
                  <a:lnTo>
                    <a:pt x="366445" y="44754"/>
                  </a:lnTo>
                  <a:lnTo>
                    <a:pt x="366445" y="34556"/>
                  </a:lnTo>
                  <a:lnTo>
                    <a:pt x="371322" y="34556"/>
                  </a:lnTo>
                  <a:lnTo>
                    <a:pt x="371322" y="305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45266" y="6654139"/>
              <a:ext cx="266065" cy="1805305"/>
            </a:xfrm>
            <a:custGeom>
              <a:avLst/>
              <a:gdLst/>
              <a:ahLst/>
              <a:cxnLst/>
              <a:rect l="l" t="t" r="r" b="b"/>
              <a:pathLst>
                <a:path w="266064" h="1805304">
                  <a:moveTo>
                    <a:pt x="265861" y="0"/>
                  </a:moveTo>
                  <a:lnTo>
                    <a:pt x="0" y="0"/>
                  </a:lnTo>
                </a:path>
                <a:path w="266064" h="1805304">
                  <a:moveTo>
                    <a:pt x="265861" y="1804822"/>
                  </a:moveTo>
                  <a:lnTo>
                    <a:pt x="0" y="1804822"/>
                  </a:lnTo>
                </a:path>
                <a:path w="266064" h="1805304">
                  <a:moveTo>
                    <a:pt x="15062" y="0"/>
                  </a:moveTo>
                  <a:lnTo>
                    <a:pt x="15062" y="180482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404499" y="6710857"/>
              <a:ext cx="180340" cy="1691639"/>
            </a:xfrm>
            <a:custGeom>
              <a:avLst/>
              <a:gdLst/>
              <a:ahLst/>
              <a:cxnLst/>
              <a:rect l="l" t="t" r="r" b="b"/>
              <a:pathLst>
                <a:path w="180339" h="1691640">
                  <a:moveTo>
                    <a:pt x="44754" y="860082"/>
                  </a:moveTo>
                  <a:lnTo>
                    <a:pt x="40767" y="860082"/>
                  </a:lnTo>
                  <a:lnTo>
                    <a:pt x="40767" y="878255"/>
                  </a:lnTo>
                  <a:lnTo>
                    <a:pt x="28790" y="868502"/>
                  </a:lnTo>
                  <a:lnTo>
                    <a:pt x="27025" y="866736"/>
                  </a:lnTo>
                  <a:lnTo>
                    <a:pt x="26136" y="866292"/>
                  </a:lnTo>
                  <a:lnTo>
                    <a:pt x="24371" y="864514"/>
                  </a:lnTo>
                  <a:lnTo>
                    <a:pt x="23926" y="864514"/>
                  </a:lnTo>
                  <a:lnTo>
                    <a:pt x="23037" y="863638"/>
                  </a:lnTo>
                  <a:lnTo>
                    <a:pt x="22593" y="863638"/>
                  </a:lnTo>
                  <a:lnTo>
                    <a:pt x="21704" y="862749"/>
                  </a:lnTo>
                  <a:lnTo>
                    <a:pt x="21259" y="862749"/>
                  </a:lnTo>
                  <a:lnTo>
                    <a:pt x="20815" y="862304"/>
                  </a:lnTo>
                  <a:lnTo>
                    <a:pt x="20383" y="862304"/>
                  </a:lnTo>
                  <a:lnTo>
                    <a:pt x="19939" y="861860"/>
                  </a:lnTo>
                  <a:lnTo>
                    <a:pt x="19494" y="861860"/>
                  </a:lnTo>
                  <a:lnTo>
                    <a:pt x="19050" y="861415"/>
                  </a:lnTo>
                  <a:lnTo>
                    <a:pt x="18161" y="861415"/>
                  </a:lnTo>
                  <a:lnTo>
                    <a:pt x="17716" y="860971"/>
                  </a:lnTo>
                  <a:lnTo>
                    <a:pt x="16827" y="860971"/>
                  </a:lnTo>
                  <a:lnTo>
                    <a:pt x="15951" y="860526"/>
                  </a:lnTo>
                  <a:lnTo>
                    <a:pt x="10629" y="860526"/>
                  </a:lnTo>
                  <a:lnTo>
                    <a:pt x="10185" y="860971"/>
                  </a:lnTo>
                  <a:lnTo>
                    <a:pt x="8851" y="860971"/>
                  </a:lnTo>
                  <a:lnTo>
                    <a:pt x="8407" y="861415"/>
                  </a:lnTo>
                  <a:lnTo>
                    <a:pt x="7975" y="861415"/>
                  </a:lnTo>
                  <a:lnTo>
                    <a:pt x="7086" y="861860"/>
                  </a:lnTo>
                  <a:lnTo>
                    <a:pt x="6642" y="861860"/>
                  </a:lnTo>
                  <a:lnTo>
                    <a:pt x="6197" y="862304"/>
                  </a:lnTo>
                  <a:lnTo>
                    <a:pt x="5753" y="862304"/>
                  </a:lnTo>
                  <a:lnTo>
                    <a:pt x="4419" y="863638"/>
                  </a:lnTo>
                  <a:lnTo>
                    <a:pt x="3987" y="863638"/>
                  </a:lnTo>
                  <a:lnTo>
                    <a:pt x="3098" y="864514"/>
                  </a:lnTo>
                  <a:lnTo>
                    <a:pt x="3098" y="864958"/>
                  </a:lnTo>
                  <a:lnTo>
                    <a:pt x="2654" y="864958"/>
                  </a:lnTo>
                  <a:lnTo>
                    <a:pt x="1765" y="865847"/>
                  </a:lnTo>
                  <a:lnTo>
                    <a:pt x="1765" y="866292"/>
                  </a:lnTo>
                  <a:lnTo>
                    <a:pt x="1320" y="866736"/>
                  </a:lnTo>
                  <a:lnTo>
                    <a:pt x="1320" y="867625"/>
                  </a:lnTo>
                  <a:lnTo>
                    <a:pt x="876" y="868057"/>
                  </a:lnTo>
                  <a:lnTo>
                    <a:pt x="876" y="868502"/>
                  </a:lnTo>
                  <a:lnTo>
                    <a:pt x="431" y="868946"/>
                  </a:lnTo>
                  <a:lnTo>
                    <a:pt x="431" y="869835"/>
                  </a:lnTo>
                  <a:lnTo>
                    <a:pt x="0" y="870280"/>
                  </a:lnTo>
                  <a:lnTo>
                    <a:pt x="0" y="875157"/>
                  </a:lnTo>
                  <a:lnTo>
                    <a:pt x="431" y="875601"/>
                  </a:lnTo>
                  <a:lnTo>
                    <a:pt x="431" y="876922"/>
                  </a:lnTo>
                  <a:lnTo>
                    <a:pt x="876" y="877366"/>
                  </a:lnTo>
                  <a:lnTo>
                    <a:pt x="876" y="877811"/>
                  </a:lnTo>
                  <a:lnTo>
                    <a:pt x="1320" y="878255"/>
                  </a:lnTo>
                  <a:lnTo>
                    <a:pt x="1320" y="878700"/>
                  </a:lnTo>
                  <a:lnTo>
                    <a:pt x="1765" y="879144"/>
                  </a:lnTo>
                  <a:lnTo>
                    <a:pt x="1765" y="879589"/>
                  </a:lnTo>
                  <a:lnTo>
                    <a:pt x="3098" y="880910"/>
                  </a:lnTo>
                  <a:lnTo>
                    <a:pt x="3098" y="881354"/>
                  </a:lnTo>
                  <a:lnTo>
                    <a:pt x="4419" y="882688"/>
                  </a:lnTo>
                  <a:lnTo>
                    <a:pt x="4864" y="882688"/>
                  </a:lnTo>
                  <a:lnTo>
                    <a:pt x="5753" y="883577"/>
                  </a:lnTo>
                  <a:lnTo>
                    <a:pt x="6197" y="883577"/>
                  </a:lnTo>
                  <a:lnTo>
                    <a:pt x="7086" y="884453"/>
                  </a:lnTo>
                  <a:lnTo>
                    <a:pt x="7975" y="884453"/>
                  </a:lnTo>
                  <a:lnTo>
                    <a:pt x="8407" y="884897"/>
                  </a:lnTo>
                  <a:lnTo>
                    <a:pt x="8851" y="884897"/>
                  </a:lnTo>
                  <a:lnTo>
                    <a:pt x="9296" y="885342"/>
                  </a:lnTo>
                  <a:lnTo>
                    <a:pt x="10629" y="885342"/>
                  </a:lnTo>
                  <a:lnTo>
                    <a:pt x="11074" y="885786"/>
                  </a:lnTo>
                  <a:lnTo>
                    <a:pt x="12839" y="885786"/>
                  </a:lnTo>
                  <a:lnTo>
                    <a:pt x="13284" y="886231"/>
                  </a:lnTo>
                  <a:lnTo>
                    <a:pt x="14617" y="886231"/>
                  </a:lnTo>
                  <a:lnTo>
                    <a:pt x="14617" y="882243"/>
                  </a:lnTo>
                  <a:lnTo>
                    <a:pt x="12839" y="882243"/>
                  </a:lnTo>
                  <a:lnTo>
                    <a:pt x="12407" y="881799"/>
                  </a:lnTo>
                  <a:lnTo>
                    <a:pt x="11074" y="881799"/>
                  </a:lnTo>
                  <a:lnTo>
                    <a:pt x="10629" y="881354"/>
                  </a:lnTo>
                  <a:lnTo>
                    <a:pt x="10185" y="881354"/>
                  </a:lnTo>
                  <a:lnTo>
                    <a:pt x="9740" y="880910"/>
                  </a:lnTo>
                  <a:lnTo>
                    <a:pt x="9296" y="880910"/>
                  </a:lnTo>
                  <a:lnTo>
                    <a:pt x="8407" y="880465"/>
                  </a:lnTo>
                  <a:lnTo>
                    <a:pt x="7975" y="880465"/>
                  </a:lnTo>
                  <a:lnTo>
                    <a:pt x="7086" y="879589"/>
                  </a:lnTo>
                  <a:lnTo>
                    <a:pt x="7086" y="879144"/>
                  </a:lnTo>
                  <a:lnTo>
                    <a:pt x="6642" y="879144"/>
                  </a:lnTo>
                  <a:lnTo>
                    <a:pt x="5308" y="877811"/>
                  </a:lnTo>
                  <a:lnTo>
                    <a:pt x="5308" y="877366"/>
                  </a:lnTo>
                  <a:lnTo>
                    <a:pt x="4864" y="876922"/>
                  </a:lnTo>
                  <a:lnTo>
                    <a:pt x="4864" y="876046"/>
                  </a:lnTo>
                  <a:lnTo>
                    <a:pt x="4419" y="875601"/>
                  </a:lnTo>
                  <a:lnTo>
                    <a:pt x="4419" y="874712"/>
                  </a:lnTo>
                  <a:lnTo>
                    <a:pt x="3987" y="874268"/>
                  </a:lnTo>
                  <a:lnTo>
                    <a:pt x="3987" y="872058"/>
                  </a:lnTo>
                  <a:lnTo>
                    <a:pt x="4419" y="871613"/>
                  </a:lnTo>
                  <a:lnTo>
                    <a:pt x="4419" y="869835"/>
                  </a:lnTo>
                  <a:lnTo>
                    <a:pt x="4864" y="869391"/>
                  </a:lnTo>
                  <a:lnTo>
                    <a:pt x="4864" y="868946"/>
                  </a:lnTo>
                  <a:lnTo>
                    <a:pt x="6197" y="867625"/>
                  </a:lnTo>
                  <a:lnTo>
                    <a:pt x="6197" y="867181"/>
                  </a:lnTo>
                  <a:lnTo>
                    <a:pt x="7531" y="865847"/>
                  </a:lnTo>
                  <a:lnTo>
                    <a:pt x="7975" y="865847"/>
                  </a:lnTo>
                  <a:lnTo>
                    <a:pt x="8851" y="865403"/>
                  </a:lnTo>
                  <a:lnTo>
                    <a:pt x="9296" y="864958"/>
                  </a:lnTo>
                  <a:lnTo>
                    <a:pt x="10185" y="864958"/>
                  </a:lnTo>
                  <a:lnTo>
                    <a:pt x="10629" y="864514"/>
                  </a:lnTo>
                  <a:lnTo>
                    <a:pt x="15951" y="864514"/>
                  </a:lnTo>
                  <a:lnTo>
                    <a:pt x="16395" y="864958"/>
                  </a:lnTo>
                  <a:lnTo>
                    <a:pt x="16827" y="864958"/>
                  </a:lnTo>
                  <a:lnTo>
                    <a:pt x="17716" y="865403"/>
                  </a:lnTo>
                  <a:lnTo>
                    <a:pt x="18161" y="865403"/>
                  </a:lnTo>
                  <a:lnTo>
                    <a:pt x="18605" y="865847"/>
                  </a:lnTo>
                  <a:lnTo>
                    <a:pt x="19050" y="865847"/>
                  </a:lnTo>
                  <a:lnTo>
                    <a:pt x="19494" y="866292"/>
                  </a:lnTo>
                  <a:lnTo>
                    <a:pt x="19939" y="866292"/>
                  </a:lnTo>
                  <a:lnTo>
                    <a:pt x="21259" y="867625"/>
                  </a:lnTo>
                  <a:lnTo>
                    <a:pt x="21704" y="867625"/>
                  </a:lnTo>
                  <a:lnTo>
                    <a:pt x="22148" y="868057"/>
                  </a:lnTo>
                  <a:lnTo>
                    <a:pt x="23037" y="868502"/>
                  </a:lnTo>
                  <a:lnTo>
                    <a:pt x="24803" y="870280"/>
                  </a:lnTo>
                  <a:lnTo>
                    <a:pt x="25692" y="870724"/>
                  </a:lnTo>
                  <a:lnTo>
                    <a:pt x="26581" y="871613"/>
                  </a:lnTo>
                  <a:lnTo>
                    <a:pt x="44754" y="887120"/>
                  </a:lnTo>
                  <a:lnTo>
                    <a:pt x="44754" y="860082"/>
                  </a:lnTo>
                  <a:close/>
                </a:path>
                <a:path w="180339" h="1691640">
                  <a:moveTo>
                    <a:pt x="44754" y="833501"/>
                  </a:moveTo>
                  <a:lnTo>
                    <a:pt x="34556" y="833501"/>
                  </a:lnTo>
                  <a:lnTo>
                    <a:pt x="34556" y="828624"/>
                  </a:lnTo>
                  <a:lnTo>
                    <a:pt x="30568" y="828624"/>
                  </a:lnTo>
                  <a:lnTo>
                    <a:pt x="30568" y="833501"/>
                  </a:lnTo>
                  <a:lnTo>
                    <a:pt x="30568" y="837488"/>
                  </a:lnTo>
                  <a:lnTo>
                    <a:pt x="30568" y="849007"/>
                  </a:lnTo>
                  <a:lnTo>
                    <a:pt x="11963" y="837488"/>
                  </a:lnTo>
                  <a:lnTo>
                    <a:pt x="30568" y="837488"/>
                  </a:lnTo>
                  <a:lnTo>
                    <a:pt x="30568" y="833501"/>
                  </a:lnTo>
                  <a:lnTo>
                    <a:pt x="0" y="833501"/>
                  </a:lnTo>
                  <a:lnTo>
                    <a:pt x="0" y="834390"/>
                  </a:lnTo>
                  <a:lnTo>
                    <a:pt x="34556" y="856551"/>
                  </a:lnTo>
                  <a:lnTo>
                    <a:pt x="34556" y="849007"/>
                  </a:lnTo>
                  <a:lnTo>
                    <a:pt x="34556" y="837488"/>
                  </a:lnTo>
                  <a:lnTo>
                    <a:pt x="44754" y="837488"/>
                  </a:lnTo>
                  <a:lnTo>
                    <a:pt x="44754" y="833501"/>
                  </a:lnTo>
                  <a:close/>
                </a:path>
                <a:path w="180339" h="1691640">
                  <a:moveTo>
                    <a:pt x="46075" y="810907"/>
                  </a:moveTo>
                  <a:lnTo>
                    <a:pt x="45631" y="810463"/>
                  </a:lnTo>
                  <a:lnTo>
                    <a:pt x="45631" y="808685"/>
                  </a:lnTo>
                  <a:lnTo>
                    <a:pt x="45186" y="808240"/>
                  </a:lnTo>
                  <a:lnTo>
                    <a:pt x="45186" y="807796"/>
                  </a:lnTo>
                  <a:lnTo>
                    <a:pt x="44754" y="807351"/>
                  </a:lnTo>
                  <a:lnTo>
                    <a:pt x="44754" y="806462"/>
                  </a:lnTo>
                  <a:lnTo>
                    <a:pt x="44310" y="806030"/>
                  </a:lnTo>
                  <a:lnTo>
                    <a:pt x="44310" y="805586"/>
                  </a:lnTo>
                  <a:lnTo>
                    <a:pt x="42087" y="803363"/>
                  </a:lnTo>
                  <a:lnTo>
                    <a:pt x="42087" y="810463"/>
                  </a:lnTo>
                  <a:lnTo>
                    <a:pt x="42087" y="812673"/>
                  </a:lnTo>
                  <a:lnTo>
                    <a:pt x="41643" y="813117"/>
                  </a:lnTo>
                  <a:lnTo>
                    <a:pt x="41643" y="814451"/>
                  </a:lnTo>
                  <a:lnTo>
                    <a:pt x="41198" y="814895"/>
                  </a:lnTo>
                  <a:lnTo>
                    <a:pt x="41198" y="815327"/>
                  </a:lnTo>
                  <a:lnTo>
                    <a:pt x="39878" y="816660"/>
                  </a:lnTo>
                  <a:lnTo>
                    <a:pt x="39878" y="817105"/>
                  </a:lnTo>
                  <a:lnTo>
                    <a:pt x="38989" y="817994"/>
                  </a:lnTo>
                  <a:lnTo>
                    <a:pt x="38544" y="817994"/>
                  </a:lnTo>
                  <a:lnTo>
                    <a:pt x="37655" y="818883"/>
                  </a:lnTo>
                  <a:lnTo>
                    <a:pt x="37211" y="818883"/>
                  </a:lnTo>
                  <a:lnTo>
                    <a:pt x="36779" y="819315"/>
                  </a:lnTo>
                  <a:lnTo>
                    <a:pt x="35890" y="819759"/>
                  </a:lnTo>
                  <a:lnTo>
                    <a:pt x="35445" y="819759"/>
                  </a:lnTo>
                  <a:lnTo>
                    <a:pt x="35001" y="820204"/>
                  </a:lnTo>
                  <a:lnTo>
                    <a:pt x="34112" y="820204"/>
                  </a:lnTo>
                  <a:lnTo>
                    <a:pt x="33667" y="820648"/>
                  </a:lnTo>
                  <a:lnTo>
                    <a:pt x="31902" y="820648"/>
                  </a:lnTo>
                  <a:lnTo>
                    <a:pt x="31457" y="821093"/>
                  </a:lnTo>
                  <a:lnTo>
                    <a:pt x="28790" y="821093"/>
                  </a:lnTo>
                  <a:lnTo>
                    <a:pt x="27914" y="821537"/>
                  </a:lnTo>
                  <a:lnTo>
                    <a:pt x="18161" y="821537"/>
                  </a:lnTo>
                  <a:lnTo>
                    <a:pt x="17272" y="821093"/>
                  </a:lnTo>
                  <a:lnTo>
                    <a:pt x="14617" y="821093"/>
                  </a:lnTo>
                  <a:lnTo>
                    <a:pt x="14173" y="820648"/>
                  </a:lnTo>
                  <a:lnTo>
                    <a:pt x="12839" y="820648"/>
                  </a:lnTo>
                  <a:lnTo>
                    <a:pt x="12407" y="820204"/>
                  </a:lnTo>
                  <a:lnTo>
                    <a:pt x="11518" y="820204"/>
                  </a:lnTo>
                  <a:lnTo>
                    <a:pt x="10629" y="819759"/>
                  </a:lnTo>
                  <a:lnTo>
                    <a:pt x="10185" y="819759"/>
                  </a:lnTo>
                  <a:lnTo>
                    <a:pt x="9740" y="819315"/>
                  </a:lnTo>
                  <a:lnTo>
                    <a:pt x="8851" y="818883"/>
                  </a:lnTo>
                  <a:lnTo>
                    <a:pt x="8407" y="818883"/>
                  </a:lnTo>
                  <a:lnTo>
                    <a:pt x="7531" y="817994"/>
                  </a:lnTo>
                  <a:lnTo>
                    <a:pt x="7086" y="817994"/>
                  </a:lnTo>
                  <a:lnTo>
                    <a:pt x="6197" y="817105"/>
                  </a:lnTo>
                  <a:lnTo>
                    <a:pt x="6197" y="816660"/>
                  </a:lnTo>
                  <a:lnTo>
                    <a:pt x="4864" y="815327"/>
                  </a:lnTo>
                  <a:lnTo>
                    <a:pt x="4864" y="814895"/>
                  </a:lnTo>
                  <a:lnTo>
                    <a:pt x="4419" y="814451"/>
                  </a:lnTo>
                  <a:lnTo>
                    <a:pt x="4419" y="813117"/>
                  </a:lnTo>
                  <a:lnTo>
                    <a:pt x="3987" y="812673"/>
                  </a:lnTo>
                  <a:lnTo>
                    <a:pt x="3987" y="810907"/>
                  </a:lnTo>
                  <a:lnTo>
                    <a:pt x="4419" y="810018"/>
                  </a:lnTo>
                  <a:lnTo>
                    <a:pt x="4419" y="809129"/>
                  </a:lnTo>
                  <a:lnTo>
                    <a:pt x="4864" y="808685"/>
                  </a:lnTo>
                  <a:lnTo>
                    <a:pt x="4864" y="808240"/>
                  </a:lnTo>
                  <a:lnTo>
                    <a:pt x="6197" y="806907"/>
                  </a:lnTo>
                  <a:lnTo>
                    <a:pt x="6197" y="806462"/>
                  </a:lnTo>
                  <a:lnTo>
                    <a:pt x="6642" y="806030"/>
                  </a:lnTo>
                  <a:lnTo>
                    <a:pt x="7086" y="806030"/>
                  </a:lnTo>
                  <a:lnTo>
                    <a:pt x="8407" y="804697"/>
                  </a:lnTo>
                  <a:lnTo>
                    <a:pt x="8851" y="804697"/>
                  </a:lnTo>
                  <a:lnTo>
                    <a:pt x="9740" y="803808"/>
                  </a:lnTo>
                  <a:lnTo>
                    <a:pt x="10185" y="803808"/>
                  </a:lnTo>
                  <a:lnTo>
                    <a:pt x="11074" y="803363"/>
                  </a:lnTo>
                  <a:lnTo>
                    <a:pt x="11518" y="803363"/>
                  </a:lnTo>
                  <a:lnTo>
                    <a:pt x="12407" y="802919"/>
                  </a:lnTo>
                  <a:lnTo>
                    <a:pt x="13284" y="802919"/>
                  </a:lnTo>
                  <a:lnTo>
                    <a:pt x="13728" y="802474"/>
                  </a:lnTo>
                  <a:lnTo>
                    <a:pt x="15506" y="802474"/>
                  </a:lnTo>
                  <a:lnTo>
                    <a:pt x="15951" y="802043"/>
                  </a:lnTo>
                  <a:lnTo>
                    <a:pt x="19494" y="802043"/>
                  </a:lnTo>
                  <a:lnTo>
                    <a:pt x="20383" y="801598"/>
                  </a:lnTo>
                  <a:lnTo>
                    <a:pt x="25692" y="801598"/>
                  </a:lnTo>
                  <a:lnTo>
                    <a:pt x="26581" y="802043"/>
                  </a:lnTo>
                  <a:lnTo>
                    <a:pt x="30124" y="802043"/>
                  </a:lnTo>
                  <a:lnTo>
                    <a:pt x="30568" y="802474"/>
                  </a:lnTo>
                  <a:lnTo>
                    <a:pt x="32346" y="802474"/>
                  </a:lnTo>
                  <a:lnTo>
                    <a:pt x="32791" y="802919"/>
                  </a:lnTo>
                  <a:lnTo>
                    <a:pt x="33667" y="802919"/>
                  </a:lnTo>
                  <a:lnTo>
                    <a:pt x="34112" y="803363"/>
                  </a:lnTo>
                  <a:lnTo>
                    <a:pt x="35001" y="803363"/>
                  </a:lnTo>
                  <a:lnTo>
                    <a:pt x="35445" y="803808"/>
                  </a:lnTo>
                  <a:lnTo>
                    <a:pt x="35890" y="803808"/>
                  </a:lnTo>
                  <a:lnTo>
                    <a:pt x="36779" y="804252"/>
                  </a:lnTo>
                  <a:lnTo>
                    <a:pt x="37211" y="804252"/>
                  </a:lnTo>
                  <a:lnTo>
                    <a:pt x="38100" y="805141"/>
                  </a:lnTo>
                  <a:lnTo>
                    <a:pt x="38544" y="805141"/>
                  </a:lnTo>
                  <a:lnTo>
                    <a:pt x="39878" y="806462"/>
                  </a:lnTo>
                  <a:lnTo>
                    <a:pt x="39878" y="806907"/>
                  </a:lnTo>
                  <a:lnTo>
                    <a:pt x="41198" y="808240"/>
                  </a:lnTo>
                  <a:lnTo>
                    <a:pt x="41198" y="808685"/>
                  </a:lnTo>
                  <a:lnTo>
                    <a:pt x="41643" y="809129"/>
                  </a:lnTo>
                  <a:lnTo>
                    <a:pt x="41643" y="810018"/>
                  </a:lnTo>
                  <a:lnTo>
                    <a:pt x="42087" y="810463"/>
                  </a:lnTo>
                  <a:lnTo>
                    <a:pt x="42087" y="803363"/>
                  </a:lnTo>
                  <a:lnTo>
                    <a:pt x="41198" y="802474"/>
                  </a:lnTo>
                  <a:lnTo>
                    <a:pt x="40767" y="802474"/>
                  </a:lnTo>
                  <a:lnTo>
                    <a:pt x="39878" y="801598"/>
                  </a:lnTo>
                  <a:lnTo>
                    <a:pt x="39433" y="801598"/>
                  </a:lnTo>
                  <a:lnTo>
                    <a:pt x="38544" y="800709"/>
                  </a:lnTo>
                  <a:lnTo>
                    <a:pt x="37655" y="800709"/>
                  </a:lnTo>
                  <a:lnTo>
                    <a:pt x="36779" y="799820"/>
                  </a:lnTo>
                  <a:lnTo>
                    <a:pt x="35445" y="799820"/>
                  </a:lnTo>
                  <a:lnTo>
                    <a:pt x="35001" y="799376"/>
                  </a:lnTo>
                  <a:lnTo>
                    <a:pt x="34112" y="799376"/>
                  </a:lnTo>
                  <a:lnTo>
                    <a:pt x="33667" y="798931"/>
                  </a:lnTo>
                  <a:lnTo>
                    <a:pt x="32791" y="798931"/>
                  </a:lnTo>
                  <a:lnTo>
                    <a:pt x="31902" y="798499"/>
                  </a:lnTo>
                  <a:lnTo>
                    <a:pt x="29235" y="798499"/>
                  </a:lnTo>
                  <a:lnTo>
                    <a:pt x="28359" y="798055"/>
                  </a:lnTo>
                  <a:lnTo>
                    <a:pt x="17272" y="798055"/>
                  </a:lnTo>
                  <a:lnTo>
                    <a:pt x="16827" y="798499"/>
                  </a:lnTo>
                  <a:lnTo>
                    <a:pt x="14173" y="798499"/>
                  </a:lnTo>
                  <a:lnTo>
                    <a:pt x="13728" y="798931"/>
                  </a:lnTo>
                  <a:lnTo>
                    <a:pt x="11963" y="798931"/>
                  </a:lnTo>
                  <a:lnTo>
                    <a:pt x="11518" y="799376"/>
                  </a:lnTo>
                  <a:lnTo>
                    <a:pt x="10629" y="799376"/>
                  </a:lnTo>
                  <a:lnTo>
                    <a:pt x="10185" y="799820"/>
                  </a:lnTo>
                  <a:lnTo>
                    <a:pt x="9296" y="799820"/>
                  </a:lnTo>
                  <a:lnTo>
                    <a:pt x="8851" y="800265"/>
                  </a:lnTo>
                  <a:lnTo>
                    <a:pt x="8407" y="800265"/>
                  </a:lnTo>
                  <a:lnTo>
                    <a:pt x="7531" y="800709"/>
                  </a:lnTo>
                  <a:lnTo>
                    <a:pt x="7086" y="801154"/>
                  </a:lnTo>
                  <a:lnTo>
                    <a:pt x="6642" y="801154"/>
                  </a:lnTo>
                  <a:lnTo>
                    <a:pt x="5753" y="802043"/>
                  </a:lnTo>
                  <a:lnTo>
                    <a:pt x="5308" y="802043"/>
                  </a:lnTo>
                  <a:lnTo>
                    <a:pt x="3543" y="803808"/>
                  </a:lnTo>
                  <a:lnTo>
                    <a:pt x="3098" y="803808"/>
                  </a:lnTo>
                  <a:lnTo>
                    <a:pt x="2209" y="804697"/>
                  </a:lnTo>
                  <a:lnTo>
                    <a:pt x="2209" y="805141"/>
                  </a:lnTo>
                  <a:lnTo>
                    <a:pt x="1320" y="806030"/>
                  </a:lnTo>
                  <a:lnTo>
                    <a:pt x="1320" y="806462"/>
                  </a:lnTo>
                  <a:lnTo>
                    <a:pt x="876" y="806907"/>
                  </a:lnTo>
                  <a:lnTo>
                    <a:pt x="876" y="807796"/>
                  </a:lnTo>
                  <a:lnTo>
                    <a:pt x="431" y="808240"/>
                  </a:lnTo>
                  <a:lnTo>
                    <a:pt x="431" y="809129"/>
                  </a:lnTo>
                  <a:lnTo>
                    <a:pt x="0" y="809574"/>
                  </a:lnTo>
                  <a:lnTo>
                    <a:pt x="0" y="814006"/>
                  </a:lnTo>
                  <a:lnTo>
                    <a:pt x="431" y="814451"/>
                  </a:lnTo>
                  <a:lnTo>
                    <a:pt x="431" y="815327"/>
                  </a:lnTo>
                  <a:lnTo>
                    <a:pt x="876" y="815771"/>
                  </a:lnTo>
                  <a:lnTo>
                    <a:pt x="876" y="816216"/>
                  </a:lnTo>
                  <a:lnTo>
                    <a:pt x="1320" y="817105"/>
                  </a:lnTo>
                  <a:lnTo>
                    <a:pt x="1320" y="817549"/>
                  </a:lnTo>
                  <a:lnTo>
                    <a:pt x="2209" y="818438"/>
                  </a:lnTo>
                  <a:lnTo>
                    <a:pt x="2209" y="818883"/>
                  </a:lnTo>
                  <a:lnTo>
                    <a:pt x="2654" y="818883"/>
                  </a:lnTo>
                  <a:lnTo>
                    <a:pt x="2654" y="819315"/>
                  </a:lnTo>
                  <a:lnTo>
                    <a:pt x="3098" y="819759"/>
                  </a:lnTo>
                  <a:lnTo>
                    <a:pt x="3543" y="819759"/>
                  </a:lnTo>
                  <a:lnTo>
                    <a:pt x="5308" y="821537"/>
                  </a:lnTo>
                  <a:lnTo>
                    <a:pt x="5753" y="821537"/>
                  </a:lnTo>
                  <a:lnTo>
                    <a:pt x="6642" y="822426"/>
                  </a:lnTo>
                  <a:lnTo>
                    <a:pt x="7086" y="822426"/>
                  </a:lnTo>
                  <a:lnTo>
                    <a:pt x="7975" y="822871"/>
                  </a:lnTo>
                  <a:lnTo>
                    <a:pt x="8407" y="822871"/>
                  </a:lnTo>
                  <a:lnTo>
                    <a:pt x="8851" y="823302"/>
                  </a:lnTo>
                  <a:lnTo>
                    <a:pt x="9740" y="823747"/>
                  </a:lnTo>
                  <a:lnTo>
                    <a:pt x="10629" y="823747"/>
                  </a:lnTo>
                  <a:lnTo>
                    <a:pt x="11074" y="824191"/>
                  </a:lnTo>
                  <a:lnTo>
                    <a:pt x="12839" y="824191"/>
                  </a:lnTo>
                  <a:lnTo>
                    <a:pt x="13284" y="824636"/>
                  </a:lnTo>
                  <a:lnTo>
                    <a:pt x="15062" y="824636"/>
                  </a:lnTo>
                  <a:lnTo>
                    <a:pt x="15506" y="825080"/>
                  </a:lnTo>
                  <a:lnTo>
                    <a:pt x="30124" y="825080"/>
                  </a:lnTo>
                  <a:lnTo>
                    <a:pt x="30568" y="824636"/>
                  </a:lnTo>
                  <a:lnTo>
                    <a:pt x="32791" y="824636"/>
                  </a:lnTo>
                  <a:lnTo>
                    <a:pt x="33667" y="824191"/>
                  </a:lnTo>
                  <a:lnTo>
                    <a:pt x="34556" y="824191"/>
                  </a:lnTo>
                  <a:lnTo>
                    <a:pt x="35001" y="823747"/>
                  </a:lnTo>
                  <a:lnTo>
                    <a:pt x="36334" y="823747"/>
                  </a:lnTo>
                  <a:lnTo>
                    <a:pt x="36334" y="823302"/>
                  </a:lnTo>
                  <a:lnTo>
                    <a:pt x="37211" y="823302"/>
                  </a:lnTo>
                  <a:lnTo>
                    <a:pt x="37655" y="822871"/>
                  </a:lnTo>
                  <a:lnTo>
                    <a:pt x="38100" y="822871"/>
                  </a:lnTo>
                  <a:lnTo>
                    <a:pt x="38544" y="822426"/>
                  </a:lnTo>
                  <a:lnTo>
                    <a:pt x="39433" y="822426"/>
                  </a:lnTo>
                  <a:lnTo>
                    <a:pt x="40767" y="821093"/>
                  </a:lnTo>
                  <a:lnTo>
                    <a:pt x="41198" y="821093"/>
                  </a:lnTo>
                  <a:lnTo>
                    <a:pt x="43865" y="818438"/>
                  </a:lnTo>
                  <a:lnTo>
                    <a:pt x="43865" y="817994"/>
                  </a:lnTo>
                  <a:lnTo>
                    <a:pt x="44754" y="817105"/>
                  </a:lnTo>
                  <a:lnTo>
                    <a:pt x="44754" y="816660"/>
                  </a:lnTo>
                  <a:lnTo>
                    <a:pt x="45186" y="816216"/>
                  </a:lnTo>
                  <a:lnTo>
                    <a:pt x="45186" y="815771"/>
                  </a:lnTo>
                  <a:lnTo>
                    <a:pt x="45631" y="814895"/>
                  </a:lnTo>
                  <a:lnTo>
                    <a:pt x="45631" y="813562"/>
                  </a:lnTo>
                  <a:lnTo>
                    <a:pt x="46075" y="813117"/>
                  </a:lnTo>
                  <a:lnTo>
                    <a:pt x="46075" y="810907"/>
                  </a:lnTo>
                  <a:close/>
                </a:path>
                <a:path w="180339" h="1691640">
                  <a:moveTo>
                    <a:pt x="179908" y="1654162"/>
                  </a:moveTo>
                  <a:lnTo>
                    <a:pt x="170599" y="1654162"/>
                  </a:lnTo>
                  <a:lnTo>
                    <a:pt x="175463" y="1691386"/>
                  </a:lnTo>
                  <a:lnTo>
                    <a:pt x="179908" y="1654162"/>
                  </a:lnTo>
                  <a:close/>
                </a:path>
                <a:path w="180339" h="1691640">
                  <a:moveTo>
                    <a:pt x="179908" y="37211"/>
                  </a:moveTo>
                  <a:lnTo>
                    <a:pt x="175463" y="0"/>
                  </a:lnTo>
                  <a:lnTo>
                    <a:pt x="170599" y="37211"/>
                  </a:lnTo>
                  <a:lnTo>
                    <a:pt x="179908" y="3721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64900" y="6710858"/>
              <a:ext cx="180340" cy="1691639"/>
            </a:xfrm>
            <a:custGeom>
              <a:avLst/>
              <a:gdLst/>
              <a:ahLst/>
              <a:cxnLst/>
              <a:rect l="l" t="t" r="r" b="b"/>
              <a:pathLst>
                <a:path w="180339" h="1691640">
                  <a:moveTo>
                    <a:pt x="179908" y="0"/>
                  </a:moveTo>
                  <a:lnTo>
                    <a:pt x="0" y="0"/>
                  </a:lnTo>
                </a:path>
                <a:path w="180339" h="1691640">
                  <a:moveTo>
                    <a:pt x="179908" y="1691386"/>
                  </a:moveTo>
                  <a:lnTo>
                    <a:pt x="0" y="1691386"/>
                  </a:lnTo>
                </a:path>
                <a:path w="180339" h="1691640">
                  <a:moveTo>
                    <a:pt x="15062" y="0"/>
                  </a:moveTo>
                  <a:lnTo>
                    <a:pt x="15062" y="1691386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24133" y="7509345"/>
              <a:ext cx="45720" cy="88900"/>
            </a:xfrm>
            <a:custGeom>
              <a:avLst/>
              <a:gdLst/>
              <a:ahLst/>
              <a:cxnLst/>
              <a:rect l="l" t="t" r="r" b="b"/>
              <a:pathLst>
                <a:path w="45720" h="88900">
                  <a:moveTo>
                    <a:pt x="44754" y="61595"/>
                  </a:moveTo>
                  <a:lnTo>
                    <a:pt x="40322" y="61595"/>
                  </a:lnTo>
                  <a:lnTo>
                    <a:pt x="40322" y="79768"/>
                  </a:lnTo>
                  <a:lnTo>
                    <a:pt x="28803" y="70015"/>
                  </a:lnTo>
                  <a:lnTo>
                    <a:pt x="27470" y="68694"/>
                  </a:lnTo>
                  <a:lnTo>
                    <a:pt x="26593" y="68249"/>
                  </a:lnTo>
                  <a:lnTo>
                    <a:pt x="24815" y="66471"/>
                  </a:lnTo>
                  <a:lnTo>
                    <a:pt x="23926" y="66027"/>
                  </a:lnTo>
                  <a:lnTo>
                    <a:pt x="23482" y="66027"/>
                  </a:lnTo>
                  <a:lnTo>
                    <a:pt x="22606" y="65151"/>
                  </a:lnTo>
                  <a:lnTo>
                    <a:pt x="22161" y="65151"/>
                  </a:lnTo>
                  <a:lnTo>
                    <a:pt x="20828" y="63817"/>
                  </a:lnTo>
                  <a:lnTo>
                    <a:pt x="20383" y="63817"/>
                  </a:lnTo>
                  <a:lnTo>
                    <a:pt x="19939" y="63373"/>
                  </a:lnTo>
                  <a:lnTo>
                    <a:pt x="19494" y="63373"/>
                  </a:lnTo>
                  <a:lnTo>
                    <a:pt x="18618" y="62928"/>
                  </a:lnTo>
                  <a:lnTo>
                    <a:pt x="18173" y="62928"/>
                  </a:lnTo>
                  <a:lnTo>
                    <a:pt x="17729" y="62484"/>
                  </a:lnTo>
                  <a:lnTo>
                    <a:pt x="16395" y="62484"/>
                  </a:lnTo>
                  <a:lnTo>
                    <a:pt x="15951" y="62039"/>
                  </a:lnTo>
                  <a:lnTo>
                    <a:pt x="10642" y="62039"/>
                  </a:lnTo>
                  <a:lnTo>
                    <a:pt x="9753" y="62484"/>
                  </a:lnTo>
                  <a:lnTo>
                    <a:pt x="8864" y="62484"/>
                  </a:lnTo>
                  <a:lnTo>
                    <a:pt x="8420" y="62928"/>
                  </a:lnTo>
                  <a:lnTo>
                    <a:pt x="7531" y="62928"/>
                  </a:lnTo>
                  <a:lnTo>
                    <a:pt x="7086" y="63373"/>
                  </a:lnTo>
                  <a:lnTo>
                    <a:pt x="6654" y="63373"/>
                  </a:lnTo>
                  <a:lnTo>
                    <a:pt x="6210" y="63817"/>
                  </a:lnTo>
                  <a:lnTo>
                    <a:pt x="5765" y="63817"/>
                  </a:lnTo>
                  <a:lnTo>
                    <a:pt x="4432" y="65151"/>
                  </a:lnTo>
                  <a:lnTo>
                    <a:pt x="3987" y="65151"/>
                  </a:lnTo>
                  <a:lnTo>
                    <a:pt x="1333" y="67805"/>
                  </a:lnTo>
                  <a:lnTo>
                    <a:pt x="1333" y="68249"/>
                  </a:lnTo>
                  <a:lnTo>
                    <a:pt x="889" y="69138"/>
                  </a:lnTo>
                  <a:lnTo>
                    <a:pt x="889" y="69570"/>
                  </a:lnTo>
                  <a:lnTo>
                    <a:pt x="444" y="70015"/>
                  </a:lnTo>
                  <a:lnTo>
                    <a:pt x="444" y="70904"/>
                  </a:lnTo>
                  <a:lnTo>
                    <a:pt x="0" y="71348"/>
                  </a:lnTo>
                  <a:lnTo>
                    <a:pt x="0" y="77114"/>
                  </a:lnTo>
                  <a:lnTo>
                    <a:pt x="444" y="77558"/>
                  </a:lnTo>
                  <a:lnTo>
                    <a:pt x="444" y="78879"/>
                  </a:lnTo>
                  <a:lnTo>
                    <a:pt x="889" y="79324"/>
                  </a:lnTo>
                  <a:lnTo>
                    <a:pt x="889" y="79768"/>
                  </a:lnTo>
                  <a:lnTo>
                    <a:pt x="1778" y="80657"/>
                  </a:lnTo>
                  <a:lnTo>
                    <a:pt x="1778" y="81102"/>
                  </a:lnTo>
                  <a:lnTo>
                    <a:pt x="2667" y="81978"/>
                  </a:lnTo>
                  <a:lnTo>
                    <a:pt x="2667" y="82423"/>
                  </a:lnTo>
                  <a:lnTo>
                    <a:pt x="4432" y="84201"/>
                  </a:lnTo>
                  <a:lnTo>
                    <a:pt x="4876" y="84201"/>
                  </a:lnTo>
                  <a:lnTo>
                    <a:pt x="5765" y="85090"/>
                  </a:lnTo>
                  <a:lnTo>
                    <a:pt x="6210" y="85090"/>
                  </a:lnTo>
                  <a:lnTo>
                    <a:pt x="7086" y="85966"/>
                  </a:lnTo>
                  <a:lnTo>
                    <a:pt x="7531" y="85966"/>
                  </a:lnTo>
                  <a:lnTo>
                    <a:pt x="8420" y="86410"/>
                  </a:lnTo>
                  <a:lnTo>
                    <a:pt x="8864" y="86410"/>
                  </a:lnTo>
                  <a:lnTo>
                    <a:pt x="9309" y="86855"/>
                  </a:lnTo>
                  <a:lnTo>
                    <a:pt x="10198" y="86855"/>
                  </a:lnTo>
                  <a:lnTo>
                    <a:pt x="11074" y="87299"/>
                  </a:lnTo>
                  <a:lnTo>
                    <a:pt x="12852" y="87299"/>
                  </a:lnTo>
                  <a:lnTo>
                    <a:pt x="13296" y="87744"/>
                  </a:lnTo>
                  <a:lnTo>
                    <a:pt x="14630" y="87744"/>
                  </a:lnTo>
                  <a:lnTo>
                    <a:pt x="14630" y="83756"/>
                  </a:lnTo>
                  <a:lnTo>
                    <a:pt x="12852" y="83756"/>
                  </a:lnTo>
                  <a:lnTo>
                    <a:pt x="12407" y="83312"/>
                  </a:lnTo>
                  <a:lnTo>
                    <a:pt x="11074" y="83312"/>
                  </a:lnTo>
                  <a:lnTo>
                    <a:pt x="10642" y="82867"/>
                  </a:lnTo>
                  <a:lnTo>
                    <a:pt x="10198" y="82867"/>
                  </a:lnTo>
                  <a:lnTo>
                    <a:pt x="9309" y="82423"/>
                  </a:lnTo>
                  <a:lnTo>
                    <a:pt x="8864" y="82423"/>
                  </a:lnTo>
                  <a:lnTo>
                    <a:pt x="8420" y="81978"/>
                  </a:lnTo>
                  <a:lnTo>
                    <a:pt x="7975" y="81978"/>
                  </a:lnTo>
                  <a:lnTo>
                    <a:pt x="6654" y="80657"/>
                  </a:lnTo>
                  <a:lnTo>
                    <a:pt x="6210" y="80657"/>
                  </a:lnTo>
                  <a:lnTo>
                    <a:pt x="6210" y="80213"/>
                  </a:lnTo>
                  <a:lnTo>
                    <a:pt x="4876" y="78879"/>
                  </a:lnTo>
                  <a:lnTo>
                    <a:pt x="4876" y="78435"/>
                  </a:lnTo>
                  <a:lnTo>
                    <a:pt x="4432" y="77558"/>
                  </a:lnTo>
                  <a:lnTo>
                    <a:pt x="4432" y="76669"/>
                  </a:lnTo>
                  <a:lnTo>
                    <a:pt x="3987" y="76225"/>
                  </a:lnTo>
                  <a:lnTo>
                    <a:pt x="3987" y="73126"/>
                  </a:lnTo>
                  <a:lnTo>
                    <a:pt x="4432" y="72682"/>
                  </a:lnTo>
                  <a:lnTo>
                    <a:pt x="4432" y="71348"/>
                  </a:lnTo>
                  <a:lnTo>
                    <a:pt x="4876" y="70904"/>
                  </a:lnTo>
                  <a:lnTo>
                    <a:pt x="4876" y="70459"/>
                  </a:lnTo>
                  <a:lnTo>
                    <a:pt x="5765" y="69570"/>
                  </a:lnTo>
                  <a:lnTo>
                    <a:pt x="5765" y="69138"/>
                  </a:lnTo>
                  <a:lnTo>
                    <a:pt x="7531" y="67360"/>
                  </a:lnTo>
                  <a:lnTo>
                    <a:pt x="7975" y="67360"/>
                  </a:lnTo>
                  <a:lnTo>
                    <a:pt x="8420" y="66916"/>
                  </a:lnTo>
                  <a:lnTo>
                    <a:pt x="9309" y="66471"/>
                  </a:lnTo>
                  <a:lnTo>
                    <a:pt x="10198" y="66471"/>
                  </a:lnTo>
                  <a:lnTo>
                    <a:pt x="10642" y="66027"/>
                  </a:lnTo>
                  <a:lnTo>
                    <a:pt x="15951" y="66027"/>
                  </a:lnTo>
                  <a:lnTo>
                    <a:pt x="16395" y="66471"/>
                  </a:lnTo>
                  <a:lnTo>
                    <a:pt x="16840" y="66471"/>
                  </a:lnTo>
                  <a:lnTo>
                    <a:pt x="17284" y="66916"/>
                  </a:lnTo>
                  <a:lnTo>
                    <a:pt x="18173" y="66916"/>
                  </a:lnTo>
                  <a:lnTo>
                    <a:pt x="18618" y="67360"/>
                  </a:lnTo>
                  <a:lnTo>
                    <a:pt x="19062" y="67360"/>
                  </a:lnTo>
                  <a:lnTo>
                    <a:pt x="19939" y="68249"/>
                  </a:lnTo>
                  <a:lnTo>
                    <a:pt x="20383" y="68249"/>
                  </a:lnTo>
                  <a:lnTo>
                    <a:pt x="21272" y="69138"/>
                  </a:lnTo>
                  <a:lnTo>
                    <a:pt x="21717" y="69138"/>
                  </a:lnTo>
                  <a:lnTo>
                    <a:pt x="23050" y="70459"/>
                  </a:lnTo>
                  <a:lnTo>
                    <a:pt x="23926" y="70904"/>
                  </a:lnTo>
                  <a:lnTo>
                    <a:pt x="25260" y="72237"/>
                  </a:lnTo>
                  <a:lnTo>
                    <a:pt x="26149" y="72682"/>
                  </a:lnTo>
                  <a:lnTo>
                    <a:pt x="26593" y="73126"/>
                  </a:lnTo>
                  <a:lnTo>
                    <a:pt x="44754" y="88633"/>
                  </a:lnTo>
                  <a:lnTo>
                    <a:pt x="44754" y="61595"/>
                  </a:lnTo>
                  <a:close/>
                </a:path>
                <a:path w="45720" h="88900">
                  <a:moveTo>
                    <a:pt x="44754" y="30581"/>
                  </a:moveTo>
                  <a:lnTo>
                    <a:pt x="40322" y="30581"/>
                  </a:lnTo>
                  <a:lnTo>
                    <a:pt x="40322" y="49199"/>
                  </a:lnTo>
                  <a:lnTo>
                    <a:pt x="28803" y="39001"/>
                  </a:lnTo>
                  <a:lnTo>
                    <a:pt x="28359" y="39001"/>
                  </a:lnTo>
                  <a:lnTo>
                    <a:pt x="27914" y="38112"/>
                  </a:lnTo>
                  <a:lnTo>
                    <a:pt x="27470" y="37680"/>
                  </a:lnTo>
                  <a:lnTo>
                    <a:pt x="26593" y="37236"/>
                  </a:lnTo>
                  <a:lnTo>
                    <a:pt x="25704" y="36347"/>
                  </a:lnTo>
                  <a:lnTo>
                    <a:pt x="25260" y="36347"/>
                  </a:lnTo>
                  <a:lnTo>
                    <a:pt x="24815" y="35902"/>
                  </a:lnTo>
                  <a:lnTo>
                    <a:pt x="23926" y="35458"/>
                  </a:lnTo>
                  <a:lnTo>
                    <a:pt x="23050" y="34569"/>
                  </a:lnTo>
                  <a:lnTo>
                    <a:pt x="22606" y="34569"/>
                  </a:lnTo>
                  <a:lnTo>
                    <a:pt x="21717" y="33693"/>
                  </a:lnTo>
                  <a:lnTo>
                    <a:pt x="21272" y="33693"/>
                  </a:lnTo>
                  <a:lnTo>
                    <a:pt x="21272" y="33248"/>
                  </a:lnTo>
                  <a:lnTo>
                    <a:pt x="20828" y="33248"/>
                  </a:lnTo>
                  <a:lnTo>
                    <a:pt x="20383" y="32804"/>
                  </a:lnTo>
                  <a:lnTo>
                    <a:pt x="19939" y="32804"/>
                  </a:lnTo>
                  <a:lnTo>
                    <a:pt x="19494" y="32359"/>
                  </a:lnTo>
                  <a:lnTo>
                    <a:pt x="18618" y="32359"/>
                  </a:lnTo>
                  <a:lnTo>
                    <a:pt x="18173" y="31915"/>
                  </a:lnTo>
                  <a:lnTo>
                    <a:pt x="17729" y="31915"/>
                  </a:lnTo>
                  <a:lnTo>
                    <a:pt x="17284" y="31470"/>
                  </a:lnTo>
                  <a:lnTo>
                    <a:pt x="15506" y="31470"/>
                  </a:lnTo>
                  <a:lnTo>
                    <a:pt x="14630" y="31026"/>
                  </a:lnTo>
                  <a:lnTo>
                    <a:pt x="11518" y="31026"/>
                  </a:lnTo>
                  <a:lnTo>
                    <a:pt x="11074" y="31470"/>
                  </a:lnTo>
                  <a:lnTo>
                    <a:pt x="9309" y="31470"/>
                  </a:lnTo>
                  <a:lnTo>
                    <a:pt x="8864" y="31915"/>
                  </a:lnTo>
                  <a:lnTo>
                    <a:pt x="7531" y="31915"/>
                  </a:lnTo>
                  <a:lnTo>
                    <a:pt x="7086" y="32359"/>
                  </a:lnTo>
                  <a:lnTo>
                    <a:pt x="6654" y="32359"/>
                  </a:lnTo>
                  <a:lnTo>
                    <a:pt x="5765" y="33248"/>
                  </a:lnTo>
                  <a:lnTo>
                    <a:pt x="5321" y="33248"/>
                  </a:lnTo>
                  <a:lnTo>
                    <a:pt x="3987" y="34569"/>
                  </a:lnTo>
                  <a:lnTo>
                    <a:pt x="3543" y="34569"/>
                  </a:lnTo>
                  <a:lnTo>
                    <a:pt x="2667" y="35458"/>
                  </a:lnTo>
                  <a:lnTo>
                    <a:pt x="2667" y="35902"/>
                  </a:lnTo>
                  <a:lnTo>
                    <a:pt x="1333" y="37236"/>
                  </a:lnTo>
                  <a:lnTo>
                    <a:pt x="1333" y="37680"/>
                  </a:lnTo>
                  <a:lnTo>
                    <a:pt x="889" y="38112"/>
                  </a:lnTo>
                  <a:lnTo>
                    <a:pt x="889" y="38557"/>
                  </a:lnTo>
                  <a:lnTo>
                    <a:pt x="444" y="39001"/>
                  </a:lnTo>
                  <a:lnTo>
                    <a:pt x="444" y="39890"/>
                  </a:lnTo>
                  <a:lnTo>
                    <a:pt x="0" y="40779"/>
                  </a:lnTo>
                  <a:lnTo>
                    <a:pt x="0" y="46545"/>
                  </a:lnTo>
                  <a:lnTo>
                    <a:pt x="444" y="46977"/>
                  </a:lnTo>
                  <a:lnTo>
                    <a:pt x="444" y="47866"/>
                  </a:lnTo>
                  <a:lnTo>
                    <a:pt x="889" y="48310"/>
                  </a:lnTo>
                  <a:lnTo>
                    <a:pt x="889" y="48755"/>
                  </a:lnTo>
                  <a:lnTo>
                    <a:pt x="1778" y="49644"/>
                  </a:lnTo>
                  <a:lnTo>
                    <a:pt x="1778" y="50088"/>
                  </a:lnTo>
                  <a:lnTo>
                    <a:pt x="2667" y="50965"/>
                  </a:lnTo>
                  <a:lnTo>
                    <a:pt x="2667" y="51409"/>
                  </a:lnTo>
                  <a:lnTo>
                    <a:pt x="4876" y="53632"/>
                  </a:lnTo>
                  <a:lnTo>
                    <a:pt x="5321" y="53632"/>
                  </a:lnTo>
                  <a:lnTo>
                    <a:pt x="6654" y="54952"/>
                  </a:lnTo>
                  <a:lnTo>
                    <a:pt x="7086" y="54952"/>
                  </a:lnTo>
                  <a:lnTo>
                    <a:pt x="7531" y="55397"/>
                  </a:lnTo>
                  <a:lnTo>
                    <a:pt x="8420" y="55397"/>
                  </a:lnTo>
                  <a:lnTo>
                    <a:pt x="8864" y="55841"/>
                  </a:lnTo>
                  <a:lnTo>
                    <a:pt x="9753" y="55841"/>
                  </a:lnTo>
                  <a:lnTo>
                    <a:pt x="10198" y="56286"/>
                  </a:lnTo>
                  <a:lnTo>
                    <a:pt x="11518" y="56286"/>
                  </a:lnTo>
                  <a:lnTo>
                    <a:pt x="11963" y="56730"/>
                  </a:lnTo>
                  <a:lnTo>
                    <a:pt x="14630" y="56730"/>
                  </a:lnTo>
                  <a:lnTo>
                    <a:pt x="14630" y="52743"/>
                  </a:lnTo>
                  <a:lnTo>
                    <a:pt x="12407" y="52743"/>
                  </a:lnTo>
                  <a:lnTo>
                    <a:pt x="11518" y="52298"/>
                  </a:lnTo>
                  <a:lnTo>
                    <a:pt x="10642" y="52298"/>
                  </a:lnTo>
                  <a:lnTo>
                    <a:pt x="10198" y="51854"/>
                  </a:lnTo>
                  <a:lnTo>
                    <a:pt x="9309" y="51854"/>
                  </a:lnTo>
                  <a:lnTo>
                    <a:pt x="8864" y="51409"/>
                  </a:lnTo>
                  <a:lnTo>
                    <a:pt x="8420" y="51409"/>
                  </a:lnTo>
                  <a:lnTo>
                    <a:pt x="7531" y="50533"/>
                  </a:lnTo>
                  <a:lnTo>
                    <a:pt x="7086" y="50533"/>
                  </a:lnTo>
                  <a:lnTo>
                    <a:pt x="6210" y="49644"/>
                  </a:lnTo>
                  <a:lnTo>
                    <a:pt x="6210" y="49199"/>
                  </a:lnTo>
                  <a:lnTo>
                    <a:pt x="4876" y="47866"/>
                  </a:lnTo>
                  <a:lnTo>
                    <a:pt x="4876" y="47421"/>
                  </a:lnTo>
                  <a:lnTo>
                    <a:pt x="4432" y="46977"/>
                  </a:lnTo>
                  <a:lnTo>
                    <a:pt x="4432" y="46101"/>
                  </a:lnTo>
                  <a:lnTo>
                    <a:pt x="3987" y="45212"/>
                  </a:lnTo>
                  <a:lnTo>
                    <a:pt x="3987" y="42113"/>
                  </a:lnTo>
                  <a:lnTo>
                    <a:pt x="4432" y="41668"/>
                  </a:lnTo>
                  <a:lnTo>
                    <a:pt x="4432" y="40779"/>
                  </a:lnTo>
                  <a:lnTo>
                    <a:pt x="4876" y="40335"/>
                  </a:lnTo>
                  <a:lnTo>
                    <a:pt x="4876" y="39890"/>
                  </a:lnTo>
                  <a:lnTo>
                    <a:pt x="5321" y="39446"/>
                  </a:lnTo>
                  <a:lnTo>
                    <a:pt x="5765" y="38557"/>
                  </a:lnTo>
                  <a:lnTo>
                    <a:pt x="8420" y="35902"/>
                  </a:lnTo>
                  <a:lnTo>
                    <a:pt x="9309" y="35902"/>
                  </a:lnTo>
                  <a:lnTo>
                    <a:pt x="9753" y="35458"/>
                  </a:lnTo>
                  <a:lnTo>
                    <a:pt x="10642" y="35458"/>
                  </a:lnTo>
                  <a:lnTo>
                    <a:pt x="11074" y="35013"/>
                  </a:lnTo>
                  <a:lnTo>
                    <a:pt x="15062" y="35013"/>
                  </a:lnTo>
                  <a:lnTo>
                    <a:pt x="15951" y="35458"/>
                  </a:lnTo>
                  <a:lnTo>
                    <a:pt x="16840" y="35458"/>
                  </a:lnTo>
                  <a:lnTo>
                    <a:pt x="17284" y="35902"/>
                  </a:lnTo>
                  <a:lnTo>
                    <a:pt x="18173" y="36347"/>
                  </a:lnTo>
                  <a:lnTo>
                    <a:pt x="18618" y="36347"/>
                  </a:lnTo>
                  <a:lnTo>
                    <a:pt x="19062" y="36791"/>
                  </a:lnTo>
                  <a:lnTo>
                    <a:pt x="19494" y="36791"/>
                  </a:lnTo>
                  <a:lnTo>
                    <a:pt x="19494" y="37236"/>
                  </a:lnTo>
                  <a:lnTo>
                    <a:pt x="19939" y="37236"/>
                  </a:lnTo>
                  <a:lnTo>
                    <a:pt x="20383" y="37680"/>
                  </a:lnTo>
                  <a:lnTo>
                    <a:pt x="20828" y="37680"/>
                  </a:lnTo>
                  <a:lnTo>
                    <a:pt x="22606" y="39446"/>
                  </a:lnTo>
                  <a:lnTo>
                    <a:pt x="23050" y="39446"/>
                  </a:lnTo>
                  <a:lnTo>
                    <a:pt x="23926" y="39890"/>
                  </a:lnTo>
                  <a:lnTo>
                    <a:pt x="26593" y="42545"/>
                  </a:lnTo>
                  <a:lnTo>
                    <a:pt x="44754" y="57619"/>
                  </a:lnTo>
                  <a:lnTo>
                    <a:pt x="44754" y="30581"/>
                  </a:lnTo>
                  <a:close/>
                </a:path>
                <a:path w="45720" h="88900">
                  <a:moveTo>
                    <a:pt x="45643" y="11087"/>
                  </a:moveTo>
                  <a:lnTo>
                    <a:pt x="45199" y="10198"/>
                  </a:lnTo>
                  <a:lnTo>
                    <a:pt x="45199" y="9309"/>
                  </a:lnTo>
                  <a:lnTo>
                    <a:pt x="44754" y="8864"/>
                  </a:lnTo>
                  <a:lnTo>
                    <a:pt x="44754" y="8420"/>
                  </a:lnTo>
                  <a:lnTo>
                    <a:pt x="44310" y="7975"/>
                  </a:lnTo>
                  <a:lnTo>
                    <a:pt x="44310" y="7531"/>
                  </a:lnTo>
                  <a:lnTo>
                    <a:pt x="43865" y="7099"/>
                  </a:lnTo>
                  <a:lnTo>
                    <a:pt x="43865" y="6654"/>
                  </a:lnTo>
                  <a:lnTo>
                    <a:pt x="43434" y="6210"/>
                  </a:lnTo>
                  <a:lnTo>
                    <a:pt x="43434" y="5765"/>
                  </a:lnTo>
                  <a:lnTo>
                    <a:pt x="42545" y="4876"/>
                  </a:lnTo>
                  <a:lnTo>
                    <a:pt x="42100" y="4876"/>
                  </a:lnTo>
                  <a:lnTo>
                    <a:pt x="39878" y="2667"/>
                  </a:lnTo>
                  <a:lnTo>
                    <a:pt x="39433" y="2667"/>
                  </a:lnTo>
                  <a:lnTo>
                    <a:pt x="38557" y="1778"/>
                  </a:lnTo>
                  <a:lnTo>
                    <a:pt x="38112" y="1778"/>
                  </a:lnTo>
                  <a:lnTo>
                    <a:pt x="37668" y="1333"/>
                  </a:lnTo>
                  <a:lnTo>
                    <a:pt x="36334" y="1333"/>
                  </a:lnTo>
                  <a:lnTo>
                    <a:pt x="35890" y="889"/>
                  </a:lnTo>
                  <a:lnTo>
                    <a:pt x="35445" y="889"/>
                  </a:lnTo>
                  <a:lnTo>
                    <a:pt x="34569" y="444"/>
                  </a:lnTo>
                  <a:lnTo>
                    <a:pt x="32346" y="444"/>
                  </a:lnTo>
                  <a:lnTo>
                    <a:pt x="31902" y="0"/>
                  </a:lnTo>
                  <a:lnTo>
                    <a:pt x="29248" y="0"/>
                  </a:lnTo>
                  <a:lnTo>
                    <a:pt x="28359" y="444"/>
                  </a:lnTo>
                  <a:lnTo>
                    <a:pt x="26149" y="444"/>
                  </a:lnTo>
                  <a:lnTo>
                    <a:pt x="25704" y="889"/>
                  </a:lnTo>
                  <a:lnTo>
                    <a:pt x="25260" y="889"/>
                  </a:lnTo>
                  <a:lnTo>
                    <a:pt x="24371" y="1333"/>
                  </a:lnTo>
                  <a:lnTo>
                    <a:pt x="23926" y="1333"/>
                  </a:lnTo>
                  <a:lnTo>
                    <a:pt x="23482" y="1778"/>
                  </a:lnTo>
                  <a:lnTo>
                    <a:pt x="23050" y="1778"/>
                  </a:lnTo>
                  <a:lnTo>
                    <a:pt x="22606" y="2222"/>
                  </a:lnTo>
                  <a:lnTo>
                    <a:pt x="22161" y="2222"/>
                  </a:lnTo>
                  <a:lnTo>
                    <a:pt x="20828" y="3543"/>
                  </a:lnTo>
                  <a:lnTo>
                    <a:pt x="20383" y="3543"/>
                  </a:lnTo>
                  <a:lnTo>
                    <a:pt x="19062" y="4876"/>
                  </a:lnTo>
                  <a:lnTo>
                    <a:pt x="19062" y="5321"/>
                  </a:lnTo>
                  <a:lnTo>
                    <a:pt x="17729" y="6654"/>
                  </a:lnTo>
                  <a:lnTo>
                    <a:pt x="17729" y="7099"/>
                  </a:lnTo>
                  <a:lnTo>
                    <a:pt x="17284" y="7531"/>
                  </a:lnTo>
                  <a:lnTo>
                    <a:pt x="17284" y="7975"/>
                  </a:lnTo>
                  <a:lnTo>
                    <a:pt x="16840" y="8420"/>
                  </a:lnTo>
                  <a:lnTo>
                    <a:pt x="16840" y="9309"/>
                  </a:lnTo>
                  <a:lnTo>
                    <a:pt x="16395" y="9753"/>
                  </a:lnTo>
                  <a:lnTo>
                    <a:pt x="16395" y="15506"/>
                  </a:lnTo>
                  <a:lnTo>
                    <a:pt x="16840" y="16395"/>
                  </a:lnTo>
                  <a:lnTo>
                    <a:pt x="16840" y="16840"/>
                  </a:lnTo>
                  <a:lnTo>
                    <a:pt x="17284" y="17284"/>
                  </a:lnTo>
                  <a:lnTo>
                    <a:pt x="5321" y="15506"/>
                  </a:lnTo>
                  <a:lnTo>
                    <a:pt x="5321" y="1333"/>
                  </a:lnTo>
                  <a:lnTo>
                    <a:pt x="889" y="1333"/>
                  </a:lnTo>
                  <a:lnTo>
                    <a:pt x="889" y="18618"/>
                  </a:lnTo>
                  <a:lnTo>
                    <a:pt x="22606" y="22161"/>
                  </a:lnTo>
                  <a:lnTo>
                    <a:pt x="22606" y="21272"/>
                  </a:lnTo>
                  <a:lnTo>
                    <a:pt x="21717" y="20383"/>
                  </a:lnTo>
                  <a:lnTo>
                    <a:pt x="21717" y="19507"/>
                  </a:lnTo>
                  <a:lnTo>
                    <a:pt x="21272" y="19062"/>
                  </a:lnTo>
                  <a:lnTo>
                    <a:pt x="21272" y="18173"/>
                  </a:lnTo>
                  <a:lnTo>
                    <a:pt x="20828" y="17284"/>
                  </a:lnTo>
                  <a:lnTo>
                    <a:pt x="20828" y="16395"/>
                  </a:lnTo>
                  <a:lnTo>
                    <a:pt x="20383" y="15951"/>
                  </a:lnTo>
                  <a:lnTo>
                    <a:pt x="20383" y="11518"/>
                  </a:lnTo>
                  <a:lnTo>
                    <a:pt x="20828" y="10642"/>
                  </a:lnTo>
                  <a:lnTo>
                    <a:pt x="20828" y="10198"/>
                  </a:lnTo>
                  <a:lnTo>
                    <a:pt x="21272" y="9753"/>
                  </a:lnTo>
                  <a:lnTo>
                    <a:pt x="21272" y="9309"/>
                  </a:lnTo>
                  <a:lnTo>
                    <a:pt x="21717" y="8864"/>
                  </a:lnTo>
                  <a:lnTo>
                    <a:pt x="21717" y="8420"/>
                  </a:lnTo>
                  <a:lnTo>
                    <a:pt x="22606" y="7531"/>
                  </a:lnTo>
                  <a:lnTo>
                    <a:pt x="22606" y="7099"/>
                  </a:lnTo>
                  <a:lnTo>
                    <a:pt x="23050" y="6654"/>
                  </a:lnTo>
                  <a:lnTo>
                    <a:pt x="23482" y="6654"/>
                  </a:lnTo>
                  <a:lnTo>
                    <a:pt x="24371" y="5765"/>
                  </a:lnTo>
                  <a:lnTo>
                    <a:pt x="24815" y="5765"/>
                  </a:lnTo>
                  <a:lnTo>
                    <a:pt x="25260" y="5321"/>
                  </a:lnTo>
                  <a:lnTo>
                    <a:pt x="25704" y="5321"/>
                  </a:lnTo>
                  <a:lnTo>
                    <a:pt x="26149" y="4876"/>
                  </a:lnTo>
                  <a:lnTo>
                    <a:pt x="26593" y="4876"/>
                  </a:lnTo>
                  <a:lnTo>
                    <a:pt x="27470" y="4432"/>
                  </a:lnTo>
                  <a:lnTo>
                    <a:pt x="33680" y="4432"/>
                  </a:lnTo>
                  <a:lnTo>
                    <a:pt x="34124" y="4876"/>
                  </a:lnTo>
                  <a:lnTo>
                    <a:pt x="35013" y="4876"/>
                  </a:lnTo>
                  <a:lnTo>
                    <a:pt x="35445" y="5321"/>
                  </a:lnTo>
                  <a:lnTo>
                    <a:pt x="36334" y="5321"/>
                  </a:lnTo>
                  <a:lnTo>
                    <a:pt x="37223" y="6210"/>
                  </a:lnTo>
                  <a:lnTo>
                    <a:pt x="37668" y="6210"/>
                  </a:lnTo>
                  <a:lnTo>
                    <a:pt x="40322" y="8864"/>
                  </a:lnTo>
                  <a:lnTo>
                    <a:pt x="40322" y="9309"/>
                  </a:lnTo>
                  <a:lnTo>
                    <a:pt x="40767" y="9753"/>
                  </a:lnTo>
                  <a:lnTo>
                    <a:pt x="40767" y="10198"/>
                  </a:lnTo>
                  <a:lnTo>
                    <a:pt x="41211" y="10642"/>
                  </a:lnTo>
                  <a:lnTo>
                    <a:pt x="41211" y="11087"/>
                  </a:lnTo>
                  <a:lnTo>
                    <a:pt x="41656" y="11518"/>
                  </a:lnTo>
                  <a:lnTo>
                    <a:pt x="41656" y="15506"/>
                  </a:lnTo>
                  <a:lnTo>
                    <a:pt x="41211" y="15951"/>
                  </a:lnTo>
                  <a:lnTo>
                    <a:pt x="41211" y="17284"/>
                  </a:lnTo>
                  <a:lnTo>
                    <a:pt x="40322" y="18173"/>
                  </a:lnTo>
                  <a:lnTo>
                    <a:pt x="40322" y="18618"/>
                  </a:lnTo>
                  <a:lnTo>
                    <a:pt x="38112" y="20828"/>
                  </a:lnTo>
                  <a:lnTo>
                    <a:pt x="37668" y="20828"/>
                  </a:lnTo>
                  <a:lnTo>
                    <a:pt x="36779" y="21717"/>
                  </a:lnTo>
                  <a:lnTo>
                    <a:pt x="35445" y="21717"/>
                  </a:lnTo>
                  <a:lnTo>
                    <a:pt x="35013" y="22161"/>
                  </a:lnTo>
                  <a:lnTo>
                    <a:pt x="34124" y="22161"/>
                  </a:lnTo>
                  <a:lnTo>
                    <a:pt x="34124" y="26149"/>
                  </a:lnTo>
                  <a:lnTo>
                    <a:pt x="35445" y="26149"/>
                  </a:lnTo>
                  <a:lnTo>
                    <a:pt x="36334" y="25704"/>
                  </a:lnTo>
                  <a:lnTo>
                    <a:pt x="37223" y="25704"/>
                  </a:lnTo>
                  <a:lnTo>
                    <a:pt x="37668" y="25260"/>
                  </a:lnTo>
                  <a:lnTo>
                    <a:pt x="38557" y="25260"/>
                  </a:lnTo>
                  <a:lnTo>
                    <a:pt x="39001" y="24815"/>
                  </a:lnTo>
                  <a:lnTo>
                    <a:pt x="39433" y="24815"/>
                  </a:lnTo>
                  <a:lnTo>
                    <a:pt x="40322" y="23926"/>
                  </a:lnTo>
                  <a:lnTo>
                    <a:pt x="40767" y="23926"/>
                  </a:lnTo>
                  <a:lnTo>
                    <a:pt x="42545" y="22161"/>
                  </a:lnTo>
                  <a:lnTo>
                    <a:pt x="42989" y="22161"/>
                  </a:lnTo>
                  <a:lnTo>
                    <a:pt x="42989" y="21717"/>
                  </a:lnTo>
                  <a:lnTo>
                    <a:pt x="44310" y="20383"/>
                  </a:lnTo>
                  <a:lnTo>
                    <a:pt x="44310" y="19939"/>
                  </a:lnTo>
                  <a:lnTo>
                    <a:pt x="44754" y="19507"/>
                  </a:lnTo>
                  <a:lnTo>
                    <a:pt x="44754" y="19062"/>
                  </a:lnTo>
                  <a:lnTo>
                    <a:pt x="45199" y="18618"/>
                  </a:lnTo>
                  <a:lnTo>
                    <a:pt x="45199" y="17284"/>
                  </a:lnTo>
                  <a:lnTo>
                    <a:pt x="45643" y="16840"/>
                  </a:lnTo>
                  <a:lnTo>
                    <a:pt x="45643" y="110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84991" y="6553543"/>
              <a:ext cx="225539" cy="156870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2771476" y="8822918"/>
            <a:ext cx="1053465" cy="263525"/>
            <a:chOff x="2771476" y="8822918"/>
            <a:chExt cx="1053465" cy="263525"/>
          </a:xfrm>
        </p:grpSpPr>
        <p:sp>
          <p:nvSpPr>
            <p:cNvPr id="42" name="object 42"/>
            <p:cNvSpPr/>
            <p:nvPr/>
          </p:nvSpPr>
          <p:spPr>
            <a:xfrm>
              <a:off x="3114941" y="8877884"/>
              <a:ext cx="424180" cy="5715"/>
            </a:xfrm>
            <a:custGeom>
              <a:avLst/>
              <a:gdLst/>
              <a:ahLst/>
              <a:cxnLst/>
              <a:rect l="l" t="t" r="r" b="b"/>
              <a:pathLst>
                <a:path w="424179" h="5715">
                  <a:moveTo>
                    <a:pt x="374434" y="1320"/>
                  </a:moveTo>
                  <a:lnTo>
                    <a:pt x="374434" y="876"/>
                  </a:lnTo>
                </a:path>
                <a:path w="424179" h="5715">
                  <a:moveTo>
                    <a:pt x="261886" y="876"/>
                  </a:moveTo>
                  <a:lnTo>
                    <a:pt x="261886" y="1320"/>
                  </a:lnTo>
                </a:path>
                <a:path w="424179" h="5715">
                  <a:moveTo>
                    <a:pt x="424065" y="5308"/>
                  </a:moveTo>
                  <a:lnTo>
                    <a:pt x="423621" y="4864"/>
                  </a:lnTo>
                </a:path>
                <a:path w="424179" h="5715">
                  <a:moveTo>
                    <a:pt x="392607" y="4864"/>
                  </a:moveTo>
                  <a:lnTo>
                    <a:pt x="392163" y="5308"/>
                  </a:lnTo>
                </a:path>
                <a:path w="424179" h="5715">
                  <a:moveTo>
                    <a:pt x="22161" y="4864"/>
                  </a:moveTo>
                  <a:lnTo>
                    <a:pt x="19494" y="3098"/>
                  </a:lnTo>
                </a:path>
                <a:path w="424179" h="5715">
                  <a:moveTo>
                    <a:pt x="3098" y="444"/>
                  </a:moveTo>
                  <a:lnTo>
                    <a:pt x="0" y="2209"/>
                  </a:lnTo>
                </a:path>
                <a:path w="424179" h="5715">
                  <a:moveTo>
                    <a:pt x="19050" y="3543"/>
                  </a:moveTo>
                  <a:lnTo>
                    <a:pt x="22161" y="1320"/>
                  </a:lnTo>
                </a:path>
                <a:path w="424179" h="5715">
                  <a:moveTo>
                    <a:pt x="1778" y="0"/>
                  </a:moveTo>
                  <a:lnTo>
                    <a:pt x="3098" y="444"/>
                  </a:lnTo>
                </a:path>
                <a:path w="424179" h="5715">
                  <a:moveTo>
                    <a:pt x="0" y="3987"/>
                  </a:moveTo>
                  <a:lnTo>
                    <a:pt x="1778" y="5308"/>
                  </a:lnTo>
                </a:path>
                <a:path w="424179" h="5715">
                  <a:moveTo>
                    <a:pt x="22606" y="1320"/>
                  </a:moveTo>
                  <a:lnTo>
                    <a:pt x="22606" y="0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133947" y="887959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19" h="7620">
                  <a:moveTo>
                    <a:pt x="0" y="3600"/>
                  </a:moveTo>
                  <a:lnTo>
                    <a:pt x="1054" y="1054"/>
                  </a:lnTo>
                  <a:lnTo>
                    <a:pt x="3600" y="0"/>
                  </a:lnTo>
                  <a:lnTo>
                    <a:pt x="6146" y="1054"/>
                  </a:lnTo>
                  <a:lnTo>
                    <a:pt x="7200" y="3600"/>
                  </a:lnTo>
                  <a:lnTo>
                    <a:pt x="6146" y="6146"/>
                  </a:lnTo>
                  <a:lnTo>
                    <a:pt x="3600" y="7200"/>
                  </a:lnTo>
                  <a:lnTo>
                    <a:pt x="1054" y="6146"/>
                  </a:lnTo>
                  <a:lnTo>
                    <a:pt x="0" y="3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75077" y="8864143"/>
              <a:ext cx="859155" cy="180975"/>
            </a:xfrm>
            <a:custGeom>
              <a:avLst/>
              <a:gdLst/>
              <a:ahLst/>
              <a:cxnLst/>
              <a:rect l="l" t="t" r="r" b="b"/>
              <a:pathLst>
                <a:path w="859154" h="180975">
                  <a:moveTo>
                    <a:pt x="339864" y="16395"/>
                  </a:moveTo>
                  <a:lnTo>
                    <a:pt x="339864" y="17729"/>
                  </a:lnTo>
                </a:path>
                <a:path w="859154" h="180975">
                  <a:moveTo>
                    <a:pt x="797166" y="16840"/>
                  </a:moveTo>
                  <a:lnTo>
                    <a:pt x="800709" y="15062"/>
                  </a:lnTo>
                </a:path>
                <a:path w="859154" h="180975">
                  <a:moveTo>
                    <a:pt x="800709" y="18605"/>
                  </a:moveTo>
                  <a:lnTo>
                    <a:pt x="797610" y="16840"/>
                  </a:lnTo>
                </a:path>
                <a:path w="859154" h="180975">
                  <a:moveTo>
                    <a:pt x="800709" y="15062"/>
                  </a:moveTo>
                  <a:lnTo>
                    <a:pt x="800709" y="13741"/>
                  </a:lnTo>
                </a:path>
                <a:path w="859154" h="180975">
                  <a:moveTo>
                    <a:pt x="800709" y="19050"/>
                  </a:moveTo>
                  <a:lnTo>
                    <a:pt x="800709" y="18605"/>
                  </a:lnTo>
                </a:path>
                <a:path w="859154" h="180975">
                  <a:moveTo>
                    <a:pt x="484759" y="15062"/>
                  </a:moveTo>
                  <a:lnTo>
                    <a:pt x="484327" y="15506"/>
                  </a:lnTo>
                </a:path>
                <a:path w="859154" h="180975">
                  <a:moveTo>
                    <a:pt x="484327" y="16395"/>
                  </a:moveTo>
                  <a:lnTo>
                    <a:pt x="487425" y="18173"/>
                  </a:lnTo>
                  <a:lnTo>
                    <a:pt x="486092" y="19050"/>
                  </a:lnTo>
                </a:path>
                <a:path w="859154" h="180975">
                  <a:moveTo>
                    <a:pt x="483882" y="15062"/>
                  </a:moveTo>
                  <a:lnTo>
                    <a:pt x="483882" y="16395"/>
                  </a:lnTo>
                </a:path>
                <a:path w="859154" h="180975">
                  <a:moveTo>
                    <a:pt x="595541" y="19050"/>
                  </a:moveTo>
                  <a:lnTo>
                    <a:pt x="593775" y="17284"/>
                  </a:lnTo>
                </a:path>
                <a:path w="859154" h="180975">
                  <a:moveTo>
                    <a:pt x="506475" y="17284"/>
                  </a:moveTo>
                  <a:lnTo>
                    <a:pt x="505142" y="19050"/>
                  </a:lnTo>
                </a:path>
                <a:path w="859154" h="180975">
                  <a:moveTo>
                    <a:pt x="767918" y="11518"/>
                  </a:moveTo>
                  <a:lnTo>
                    <a:pt x="765695" y="13741"/>
                  </a:lnTo>
                  <a:lnTo>
                    <a:pt x="765695" y="19050"/>
                  </a:lnTo>
                </a:path>
                <a:path w="859154" h="180975">
                  <a:moveTo>
                    <a:pt x="381520" y="11518"/>
                  </a:moveTo>
                  <a:lnTo>
                    <a:pt x="379298" y="13741"/>
                  </a:lnTo>
                  <a:lnTo>
                    <a:pt x="379298" y="19050"/>
                  </a:lnTo>
                </a:path>
                <a:path w="859154" h="180975">
                  <a:moveTo>
                    <a:pt x="446214" y="11518"/>
                  </a:moveTo>
                  <a:lnTo>
                    <a:pt x="444436" y="12852"/>
                  </a:lnTo>
                  <a:lnTo>
                    <a:pt x="444436" y="19050"/>
                  </a:lnTo>
                </a:path>
                <a:path w="859154" h="180975">
                  <a:moveTo>
                    <a:pt x="444436" y="161734"/>
                  </a:moveTo>
                  <a:lnTo>
                    <a:pt x="446214" y="163512"/>
                  </a:lnTo>
                </a:path>
                <a:path w="859154" h="180975">
                  <a:moveTo>
                    <a:pt x="469252" y="163512"/>
                  </a:moveTo>
                  <a:lnTo>
                    <a:pt x="471030" y="161734"/>
                  </a:lnTo>
                </a:path>
                <a:path w="859154" h="180975">
                  <a:moveTo>
                    <a:pt x="271183" y="19050"/>
                  </a:moveTo>
                  <a:lnTo>
                    <a:pt x="271183" y="12852"/>
                  </a:lnTo>
                </a:path>
                <a:path w="859154" h="180975">
                  <a:moveTo>
                    <a:pt x="233514" y="12852"/>
                  </a:moveTo>
                  <a:lnTo>
                    <a:pt x="233514" y="17729"/>
                  </a:lnTo>
                </a:path>
                <a:path w="859154" h="180975">
                  <a:moveTo>
                    <a:pt x="271183" y="12852"/>
                  </a:moveTo>
                  <a:lnTo>
                    <a:pt x="269849" y="11518"/>
                  </a:lnTo>
                </a:path>
                <a:path w="859154" h="180975">
                  <a:moveTo>
                    <a:pt x="235292" y="11518"/>
                  </a:moveTo>
                  <a:lnTo>
                    <a:pt x="233514" y="12852"/>
                  </a:lnTo>
                </a:path>
                <a:path w="859154" h="180975">
                  <a:moveTo>
                    <a:pt x="534390" y="12852"/>
                  </a:moveTo>
                  <a:lnTo>
                    <a:pt x="533069" y="11518"/>
                  </a:lnTo>
                </a:path>
                <a:path w="859154" h="180975">
                  <a:moveTo>
                    <a:pt x="498500" y="11518"/>
                  </a:moveTo>
                  <a:lnTo>
                    <a:pt x="496722" y="12852"/>
                  </a:lnTo>
                </a:path>
                <a:path w="859154" h="180975">
                  <a:moveTo>
                    <a:pt x="534390" y="17284"/>
                  </a:moveTo>
                  <a:lnTo>
                    <a:pt x="534390" y="12852"/>
                  </a:lnTo>
                </a:path>
                <a:path w="859154" h="180975">
                  <a:moveTo>
                    <a:pt x="496722" y="12852"/>
                  </a:moveTo>
                  <a:lnTo>
                    <a:pt x="496722" y="19050"/>
                  </a:lnTo>
                </a:path>
                <a:path w="859154" h="180975">
                  <a:moveTo>
                    <a:pt x="747534" y="13741"/>
                  </a:moveTo>
                  <a:lnTo>
                    <a:pt x="745312" y="11518"/>
                  </a:lnTo>
                </a:path>
                <a:path w="859154" h="180975">
                  <a:moveTo>
                    <a:pt x="731139" y="11518"/>
                  </a:moveTo>
                  <a:lnTo>
                    <a:pt x="728916" y="13741"/>
                  </a:lnTo>
                </a:path>
                <a:path w="859154" h="180975">
                  <a:moveTo>
                    <a:pt x="747534" y="18605"/>
                  </a:moveTo>
                  <a:lnTo>
                    <a:pt x="747534" y="13741"/>
                  </a:lnTo>
                </a:path>
                <a:path w="859154" h="180975">
                  <a:moveTo>
                    <a:pt x="728916" y="13741"/>
                  </a:moveTo>
                  <a:lnTo>
                    <a:pt x="728916" y="19050"/>
                  </a:lnTo>
                </a:path>
                <a:path w="859154" h="180975">
                  <a:moveTo>
                    <a:pt x="536613" y="11518"/>
                  </a:moveTo>
                  <a:lnTo>
                    <a:pt x="534390" y="13296"/>
                  </a:lnTo>
                </a:path>
                <a:path w="859154" h="180975">
                  <a:moveTo>
                    <a:pt x="480771" y="13741"/>
                  </a:moveTo>
                  <a:lnTo>
                    <a:pt x="478561" y="11518"/>
                  </a:lnTo>
                </a:path>
                <a:path w="859154" h="180975">
                  <a:moveTo>
                    <a:pt x="456844" y="11518"/>
                  </a:moveTo>
                  <a:lnTo>
                    <a:pt x="454190" y="13741"/>
                  </a:lnTo>
                  <a:lnTo>
                    <a:pt x="454190" y="19050"/>
                  </a:lnTo>
                </a:path>
                <a:path w="859154" h="180975">
                  <a:moveTo>
                    <a:pt x="480771" y="19050"/>
                  </a:moveTo>
                  <a:lnTo>
                    <a:pt x="480771" y="13741"/>
                  </a:lnTo>
                </a:path>
                <a:path w="859154" h="180975">
                  <a:moveTo>
                    <a:pt x="792734" y="13741"/>
                  </a:moveTo>
                  <a:lnTo>
                    <a:pt x="790511" y="11518"/>
                  </a:lnTo>
                </a:path>
                <a:path w="859154" h="180975">
                  <a:moveTo>
                    <a:pt x="768807" y="11518"/>
                  </a:moveTo>
                  <a:lnTo>
                    <a:pt x="766584" y="13741"/>
                  </a:lnTo>
                  <a:lnTo>
                    <a:pt x="766584" y="19050"/>
                  </a:lnTo>
                </a:path>
                <a:path w="859154" h="180975">
                  <a:moveTo>
                    <a:pt x="792734" y="19050"/>
                  </a:moveTo>
                  <a:lnTo>
                    <a:pt x="792734" y="13741"/>
                  </a:lnTo>
                </a:path>
                <a:path w="859154" h="180975">
                  <a:moveTo>
                    <a:pt x="570725" y="13741"/>
                  </a:moveTo>
                  <a:lnTo>
                    <a:pt x="568515" y="11518"/>
                  </a:lnTo>
                </a:path>
                <a:path w="859154" h="180975">
                  <a:moveTo>
                    <a:pt x="546798" y="11518"/>
                  </a:moveTo>
                  <a:lnTo>
                    <a:pt x="544588" y="13741"/>
                  </a:lnTo>
                  <a:lnTo>
                    <a:pt x="544588" y="19050"/>
                  </a:lnTo>
                </a:path>
                <a:path w="859154" h="180975">
                  <a:moveTo>
                    <a:pt x="570725" y="19050"/>
                  </a:moveTo>
                  <a:lnTo>
                    <a:pt x="570725" y="13741"/>
                  </a:lnTo>
                </a:path>
                <a:path w="859154" h="180975">
                  <a:moveTo>
                    <a:pt x="724484" y="13741"/>
                  </a:moveTo>
                  <a:lnTo>
                    <a:pt x="724484" y="19050"/>
                  </a:lnTo>
                </a:path>
                <a:path w="859154" h="180975">
                  <a:moveTo>
                    <a:pt x="750633" y="18605"/>
                  </a:moveTo>
                  <a:lnTo>
                    <a:pt x="750633" y="13741"/>
                  </a:lnTo>
                  <a:lnTo>
                    <a:pt x="748423" y="11518"/>
                  </a:lnTo>
                </a:path>
                <a:path w="859154" h="180975">
                  <a:moveTo>
                    <a:pt x="726706" y="11518"/>
                  </a:moveTo>
                  <a:lnTo>
                    <a:pt x="724484" y="13741"/>
                  </a:lnTo>
                </a:path>
                <a:path w="859154" h="180975">
                  <a:moveTo>
                    <a:pt x="117868" y="3987"/>
                  </a:moveTo>
                  <a:lnTo>
                    <a:pt x="99263" y="3987"/>
                  </a:lnTo>
                  <a:lnTo>
                    <a:pt x="99263" y="176809"/>
                  </a:lnTo>
                  <a:lnTo>
                    <a:pt x="117868" y="176809"/>
                  </a:lnTo>
                  <a:lnTo>
                    <a:pt x="117868" y="3987"/>
                  </a:lnTo>
                  <a:close/>
                </a:path>
                <a:path w="859154" h="180975">
                  <a:moveTo>
                    <a:pt x="99250" y="3987"/>
                  </a:moveTo>
                  <a:lnTo>
                    <a:pt x="99250" y="0"/>
                  </a:lnTo>
                  <a:lnTo>
                    <a:pt x="117868" y="0"/>
                  </a:lnTo>
                  <a:lnTo>
                    <a:pt x="117868" y="3987"/>
                  </a:lnTo>
                </a:path>
                <a:path w="859154" h="180975">
                  <a:moveTo>
                    <a:pt x="117868" y="176809"/>
                  </a:moveTo>
                  <a:lnTo>
                    <a:pt x="117868" y="180797"/>
                  </a:lnTo>
                  <a:lnTo>
                    <a:pt x="99250" y="180797"/>
                  </a:lnTo>
                  <a:lnTo>
                    <a:pt x="99250" y="176809"/>
                  </a:lnTo>
                </a:path>
                <a:path w="859154" h="180975">
                  <a:moveTo>
                    <a:pt x="99250" y="38557"/>
                  </a:moveTo>
                  <a:lnTo>
                    <a:pt x="8851" y="40322"/>
                  </a:lnTo>
                  <a:lnTo>
                    <a:pt x="5308" y="41656"/>
                  </a:lnTo>
                  <a:lnTo>
                    <a:pt x="3098" y="44754"/>
                  </a:lnTo>
                  <a:lnTo>
                    <a:pt x="2654" y="48298"/>
                  </a:lnTo>
                  <a:lnTo>
                    <a:pt x="4419" y="51841"/>
                  </a:lnTo>
                  <a:lnTo>
                    <a:pt x="73113" y="125844"/>
                  </a:lnTo>
                  <a:lnTo>
                    <a:pt x="80645" y="132930"/>
                  </a:lnTo>
                  <a:lnTo>
                    <a:pt x="89509" y="137807"/>
                  </a:lnTo>
                  <a:lnTo>
                    <a:pt x="99250" y="141351"/>
                  </a:lnTo>
                </a:path>
                <a:path w="859154" h="180975">
                  <a:moveTo>
                    <a:pt x="8851" y="40322"/>
                  </a:moveTo>
                  <a:lnTo>
                    <a:pt x="8851" y="38112"/>
                  </a:lnTo>
                  <a:lnTo>
                    <a:pt x="99250" y="36334"/>
                  </a:lnTo>
                </a:path>
                <a:path w="859154" h="180975">
                  <a:moveTo>
                    <a:pt x="73113" y="125844"/>
                  </a:moveTo>
                  <a:lnTo>
                    <a:pt x="71335" y="127622"/>
                  </a:lnTo>
                  <a:lnTo>
                    <a:pt x="2654" y="53619"/>
                  </a:lnTo>
                  <a:lnTo>
                    <a:pt x="4419" y="51841"/>
                  </a:lnTo>
                </a:path>
                <a:path w="859154" h="180975">
                  <a:moveTo>
                    <a:pt x="8851" y="38112"/>
                  </a:moveTo>
                  <a:lnTo>
                    <a:pt x="5753" y="38989"/>
                  </a:lnTo>
                  <a:lnTo>
                    <a:pt x="2654" y="40767"/>
                  </a:lnTo>
                  <a:lnTo>
                    <a:pt x="876" y="43865"/>
                  </a:lnTo>
                  <a:lnTo>
                    <a:pt x="0" y="46964"/>
                  </a:lnTo>
                  <a:lnTo>
                    <a:pt x="876" y="50520"/>
                  </a:lnTo>
                  <a:lnTo>
                    <a:pt x="2654" y="53619"/>
                  </a:lnTo>
                </a:path>
                <a:path w="859154" h="180975">
                  <a:moveTo>
                    <a:pt x="71335" y="127622"/>
                  </a:moveTo>
                  <a:lnTo>
                    <a:pt x="79311" y="134708"/>
                  </a:lnTo>
                  <a:lnTo>
                    <a:pt x="88620" y="140030"/>
                  </a:lnTo>
                  <a:lnTo>
                    <a:pt x="99250" y="143573"/>
                  </a:lnTo>
                </a:path>
                <a:path w="859154" h="180975">
                  <a:moveTo>
                    <a:pt x="601751" y="15062"/>
                  </a:moveTo>
                  <a:lnTo>
                    <a:pt x="714298" y="15062"/>
                  </a:lnTo>
                </a:path>
                <a:path w="859154" h="180975">
                  <a:moveTo>
                    <a:pt x="601751" y="14617"/>
                  </a:moveTo>
                  <a:lnTo>
                    <a:pt x="714298" y="14617"/>
                  </a:lnTo>
                </a:path>
                <a:path w="859154" h="180975">
                  <a:moveTo>
                    <a:pt x="832167" y="141351"/>
                  </a:moveTo>
                  <a:lnTo>
                    <a:pt x="832167" y="140906"/>
                  </a:lnTo>
                  <a:lnTo>
                    <a:pt x="833056" y="139141"/>
                  </a:lnTo>
                </a:path>
                <a:path w="859154" h="180975">
                  <a:moveTo>
                    <a:pt x="833056" y="129832"/>
                  </a:moveTo>
                  <a:lnTo>
                    <a:pt x="832167" y="128066"/>
                  </a:lnTo>
                  <a:lnTo>
                    <a:pt x="832167" y="127622"/>
                  </a:lnTo>
                </a:path>
                <a:path w="859154" h="180975">
                  <a:moveTo>
                    <a:pt x="844130" y="124955"/>
                  </a:moveTo>
                  <a:lnTo>
                    <a:pt x="845019" y="124955"/>
                  </a:lnTo>
                  <a:lnTo>
                    <a:pt x="845019" y="129832"/>
                  </a:lnTo>
                  <a:lnTo>
                    <a:pt x="844130" y="129832"/>
                  </a:lnTo>
                </a:path>
                <a:path w="859154" h="180975">
                  <a:moveTo>
                    <a:pt x="844130" y="139141"/>
                  </a:moveTo>
                  <a:lnTo>
                    <a:pt x="845019" y="139141"/>
                  </a:lnTo>
                  <a:lnTo>
                    <a:pt x="845019" y="144462"/>
                  </a:lnTo>
                  <a:lnTo>
                    <a:pt x="844130" y="144462"/>
                  </a:lnTo>
                </a:path>
                <a:path w="859154" h="180975">
                  <a:moveTo>
                    <a:pt x="832167" y="113880"/>
                  </a:moveTo>
                  <a:lnTo>
                    <a:pt x="833056" y="113880"/>
                  </a:lnTo>
                </a:path>
                <a:path w="859154" h="180975">
                  <a:moveTo>
                    <a:pt x="844130" y="113880"/>
                  </a:moveTo>
                  <a:lnTo>
                    <a:pt x="851217" y="113880"/>
                  </a:lnTo>
                  <a:lnTo>
                    <a:pt x="851217" y="144894"/>
                  </a:lnTo>
                  <a:lnTo>
                    <a:pt x="858761" y="144894"/>
                  </a:lnTo>
                  <a:lnTo>
                    <a:pt x="858761" y="151549"/>
                  </a:lnTo>
                  <a:lnTo>
                    <a:pt x="851217" y="151549"/>
                  </a:lnTo>
                  <a:lnTo>
                    <a:pt x="851217" y="155092"/>
                  </a:lnTo>
                  <a:lnTo>
                    <a:pt x="844130" y="155092"/>
                  </a:lnTo>
                </a:path>
                <a:path w="859154" h="180975">
                  <a:moveTo>
                    <a:pt x="834390" y="176364"/>
                  </a:moveTo>
                  <a:lnTo>
                    <a:pt x="789190" y="176364"/>
                  </a:lnTo>
                </a:path>
                <a:path w="859154" h="180975">
                  <a:moveTo>
                    <a:pt x="834390" y="176364"/>
                  </a:moveTo>
                  <a:lnTo>
                    <a:pt x="834390" y="167055"/>
                  </a:lnTo>
                  <a:lnTo>
                    <a:pt x="789190" y="167055"/>
                  </a:lnTo>
                  <a:lnTo>
                    <a:pt x="789190" y="176364"/>
                  </a:lnTo>
                </a:path>
                <a:path w="859154" h="180975">
                  <a:moveTo>
                    <a:pt x="825080" y="161734"/>
                  </a:moveTo>
                  <a:lnTo>
                    <a:pt x="825080" y="167055"/>
                  </a:lnTo>
                </a:path>
                <a:path w="859154" h="180975">
                  <a:moveTo>
                    <a:pt x="834390" y="161734"/>
                  </a:moveTo>
                  <a:lnTo>
                    <a:pt x="834390" y="167055"/>
                  </a:lnTo>
                </a:path>
                <a:path w="859154" h="180975">
                  <a:moveTo>
                    <a:pt x="798055" y="167055"/>
                  </a:moveTo>
                  <a:lnTo>
                    <a:pt x="798055" y="161734"/>
                  </a:lnTo>
                </a:path>
                <a:path w="859154" h="180975">
                  <a:moveTo>
                    <a:pt x="789190" y="161734"/>
                  </a:moveTo>
                  <a:lnTo>
                    <a:pt x="789190" y="167055"/>
                  </a:lnTo>
                </a:path>
                <a:path w="859154" h="180975">
                  <a:moveTo>
                    <a:pt x="825080" y="162623"/>
                  </a:moveTo>
                  <a:lnTo>
                    <a:pt x="798055" y="162623"/>
                  </a:lnTo>
                </a:path>
                <a:path w="859154" h="180975">
                  <a:moveTo>
                    <a:pt x="217119" y="19050"/>
                  </a:moveTo>
                  <a:lnTo>
                    <a:pt x="217563" y="18173"/>
                  </a:lnTo>
                  <a:lnTo>
                    <a:pt x="218452" y="17729"/>
                  </a:lnTo>
                  <a:lnTo>
                    <a:pt x="238391" y="17729"/>
                  </a:lnTo>
                  <a:lnTo>
                    <a:pt x="239280" y="18173"/>
                  </a:lnTo>
                  <a:lnTo>
                    <a:pt x="239725" y="19050"/>
                  </a:lnTo>
                </a:path>
                <a:path w="859154" h="180975">
                  <a:moveTo>
                    <a:pt x="732472" y="18605"/>
                  </a:moveTo>
                  <a:lnTo>
                    <a:pt x="763485" y="18605"/>
                  </a:lnTo>
                </a:path>
                <a:path w="859154" h="180975">
                  <a:moveTo>
                    <a:pt x="343408" y="14185"/>
                  </a:moveTo>
                  <a:lnTo>
                    <a:pt x="343852" y="14185"/>
                  </a:lnTo>
                  <a:lnTo>
                    <a:pt x="345186" y="13741"/>
                  </a:lnTo>
                  <a:lnTo>
                    <a:pt x="346951" y="13741"/>
                  </a:lnTo>
                  <a:lnTo>
                    <a:pt x="362026" y="13741"/>
                  </a:lnTo>
                  <a:lnTo>
                    <a:pt x="360692" y="14185"/>
                  </a:lnTo>
                  <a:lnTo>
                    <a:pt x="359803" y="14185"/>
                  </a:lnTo>
                  <a:lnTo>
                    <a:pt x="358038" y="14185"/>
                  </a:lnTo>
                  <a:lnTo>
                    <a:pt x="354482" y="14617"/>
                  </a:lnTo>
                  <a:lnTo>
                    <a:pt x="350494" y="15062"/>
                  </a:lnTo>
                  <a:lnTo>
                    <a:pt x="346075" y="15506"/>
                  </a:lnTo>
                  <a:lnTo>
                    <a:pt x="342963" y="15506"/>
                  </a:lnTo>
                  <a:lnTo>
                    <a:pt x="341642" y="15951"/>
                  </a:lnTo>
                  <a:lnTo>
                    <a:pt x="340309" y="15951"/>
                  </a:lnTo>
                  <a:lnTo>
                    <a:pt x="339864" y="16395"/>
                  </a:lnTo>
                </a:path>
                <a:path w="859154" h="180975">
                  <a:moveTo>
                    <a:pt x="358914" y="17284"/>
                  </a:moveTo>
                  <a:lnTo>
                    <a:pt x="358038" y="17284"/>
                  </a:lnTo>
                  <a:lnTo>
                    <a:pt x="357149" y="17729"/>
                  </a:lnTo>
                  <a:lnTo>
                    <a:pt x="355371" y="17729"/>
                  </a:lnTo>
                  <a:lnTo>
                    <a:pt x="353161" y="18173"/>
                  </a:lnTo>
                  <a:lnTo>
                    <a:pt x="348729" y="18605"/>
                  </a:lnTo>
                  <a:lnTo>
                    <a:pt x="345186" y="19050"/>
                  </a:lnTo>
                </a:path>
                <a:path w="859154" h="180975">
                  <a:moveTo>
                    <a:pt x="341642" y="13741"/>
                  </a:moveTo>
                  <a:lnTo>
                    <a:pt x="342087" y="13741"/>
                  </a:lnTo>
                  <a:lnTo>
                    <a:pt x="342519" y="13741"/>
                  </a:lnTo>
                  <a:lnTo>
                    <a:pt x="343852" y="13741"/>
                  </a:lnTo>
                  <a:lnTo>
                    <a:pt x="345186" y="13741"/>
                  </a:lnTo>
                </a:path>
                <a:path w="859154" h="180975">
                  <a:moveTo>
                    <a:pt x="362026" y="15062"/>
                  </a:moveTo>
                  <a:lnTo>
                    <a:pt x="362026" y="15506"/>
                  </a:lnTo>
                  <a:lnTo>
                    <a:pt x="361137" y="15506"/>
                  </a:lnTo>
                  <a:lnTo>
                    <a:pt x="360248" y="15506"/>
                  </a:lnTo>
                  <a:lnTo>
                    <a:pt x="358914" y="15951"/>
                  </a:lnTo>
                  <a:lnTo>
                    <a:pt x="354926" y="15951"/>
                  </a:lnTo>
                  <a:lnTo>
                    <a:pt x="350494" y="16395"/>
                  </a:lnTo>
                  <a:lnTo>
                    <a:pt x="346075" y="16840"/>
                  </a:lnTo>
                  <a:lnTo>
                    <a:pt x="343852" y="16840"/>
                  </a:lnTo>
                  <a:lnTo>
                    <a:pt x="342519" y="17284"/>
                  </a:lnTo>
                  <a:lnTo>
                    <a:pt x="341198" y="17284"/>
                  </a:lnTo>
                  <a:lnTo>
                    <a:pt x="340309" y="17729"/>
                  </a:lnTo>
                  <a:lnTo>
                    <a:pt x="339864" y="17729"/>
                  </a:lnTo>
                </a:path>
                <a:path w="859154" h="180975">
                  <a:moveTo>
                    <a:pt x="797166" y="16840"/>
                  </a:moveTo>
                  <a:lnTo>
                    <a:pt x="796721" y="17284"/>
                  </a:lnTo>
                  <a:lnTo>
                    <a:pt x="795388" y="17284"/>
                  </a:lnTo>
                  <a:lnTo>
                    <a:pt x="794499" y="17729"/>
                  </a:lnTo>
                  <a:lnTo>
                    <a:pt x="792734" y="17729"/>
                  </a:lnTo>
                </a:path>
                <a:path w="859154" h="180975">
                  <a:moveTo>
                    <a:pt x="800265" y="15062"/>
                  </a:moveTo>
                  <a:lnTo>
                    <a:pt x="798487" y="15506"/>
                  </a:lnTo>
                  <a:lnTo>
                    <a:pt x="795832" y="15951"/>
                  </a:lnTo>
                  <a:lnTo>
                    <a:pt x="792734" y="15951"/>
                  </a:lnTo>
                </a:path>
                <a:path w="859154" h="180975">
                  <a:moveTo>
                    <a:pt x="793623" y="13741"/>
                  </a:moveTo>
                  <a:lnTo>
                    <a:pt x="797610" y="13741"/>
                  </a:lnTo>
                  <a:lnTo>
                    <a:pt x="799820" y="13741"/>
                  </a:lnTo>
                  <a:lnTo>
                    <a:pt x="798931" y="13741"/>
                  </a:lnTo>
                  <a:lnTo>
                    <a:pt x="797166" y="14185"/>
                  </a:lnTo>
                  <a:lnTo>
                    <a:pt x="794943" y="14185"/>
                  </a:lnTo>
                  <a:lnTo>
                    <a:pt x="792734" y="14617"/>
                  </a:lnTo>
                </a:path>
                <a:path w="859154" h="180975">
                  <a:moveTo>
                    <a:pt x="800265" y="18605"/>
                  </a:moveTo>
                  <a:lnTo>
                    <a:pt x="800265" y="19050"/>
                  </a:lnTo>
                  <a:lnTo>
                    <a:pt x="799820" y="19050"/>
                  </a:lnTo>
                </a:path>
                <a:path w="859154" h="180975">
                  <a:moveTo>
                    <a:pt x="486092" y="15062"/>
                  </a:moveTo>
                  <a:lnTo>
                    <a:pt x="484759" y="15506"/>
                  </a:lnTo>
                  <a:lnTo>
                    <a:pt x="484327" y="15506"/>
                  </a:lnTo>
                </a:path>
                <a:path w="859154" h="180975">
                  <a:moveTo>
                    <a:pt x="496722" y="16840"/>
                  </a:moveTo>
                  <a:lnTo>
                    <a:pt x="493623" y="17284"/>
                  </a:lnTo>
                  <a:lnTo>
                    <a:pt x="490524" y="17729"/>
                  </a:lnTo>
                  <a:lnTo>
                    <a:pt x="488315" y="17729"/>
                  </a:lnTo>
                  <a:lnTo>
                    <a:pt x="487870" y="18173"/>
                  </a:lnTo>
                  <a:lnTo>
                    <a:pt x="487425" y="18173"/>
                  </a:lnTo>
                </a:path>
                <a:path w="859154" h="180975">
                  <a:moveTo>
                    <a:pt x="486092" y="15062"/>
                  </a:moveTo>
                  <a:lnTo>
                    <a:pt x="485203" y="15062"/>
                  </a:lnTo>
                  <a:lnTo>
                    <a:pt x="484759" y="15062"/>
                  </a:lnTo>
                </a:path>
                <a:path w="859154" h="180975">
                  <a:moveTo>
                    <a:pt x="486092" y="15062"/>
                  </a:moveTo>
                  <a:lnTo>
                    <a:pt x="496290" y="15062"/>
                  </a:lnTo>
                  <a:lnTo>
                    <a:pt x="491413" y="15506"/>
                  </a:lnTo>
                  <a:lnTo>
                    <a:pt x="489191" y="15506"/>
                  </a:lnTo>
                  <a:lnTo>
                    <a:pt x="487425" y="15951"/>
                  </a:lnTo>
                  <a:lnTo>
                    <a:pt x="485647" y="15951"/>
                  </a:lnTo>
                  <a:lnTo>
                    <a:pt x="484759" y="16395"/>
                  </a:lnTo>
                  <a:lnTo>
                    <a:pt x="483882" y="16395"/>
                  </a:lnTo>
                  <a:lnTo>
                    <a:pt x="484327" y="16395"/>
                  </a:lnTo>
                </a:path>
                <a:path w="859154" h="180975">
                  <a:moveTo>
                    <a:pt x="28359" y="81534"/>
                  </a:moveTo>
                  <a:lnTo>
                    <a:pt x="18160" y="85521"/>
                  </a:lnTo>
                  <a:lnTo>
                    <a:pt x="16395" y="86855"/>
                  </a:lnTo>
                  <a:lnTo>
                    <a:pt x="15062" y="89065"/>
                  </a:lnTo>
                  <a:lnTo>
                    <a:pt x="15062" y="91719"/>
                  </a:lnTo>
                  <a:lnTo>
                    <a:pt x="16395" y="93941"/>
                  </a:lnTo>
                  <a:lnTo>
                    <a:pt x="18160" y="95275"/>
                  </a:lnTo>
                  <a:lnTo>
                    <a:pt x="55829" y="110782"/>
                  </a:lnTo>
                </a:path>
                <a:path w="859154" h="180975">
                  <a:moveTo>
                    <a:pt x="18160" y="85521"/>
                  </a:moveTo>
                  <a:lnTo>
                    <a:pt x="17271" y="83312"/>
                  </a:lnTo>
                  <a:lnTo>
                    <a:pt x="27025" y="79756"/>
                  </a:lnTo>
                </a:path>
                <a:path w="859154" h="180975">
                  <a:moveTo>
                    <a:pt x="59372" y="114769"/>
                  </a:moveTo>
                  <a:lnTo>
                    <a:pt x="17271" y="97485"/>
                  </a:lnTo>
                  <a:lnTo>
                    <a:pt x="18160" y="95275"/>
                  </a:lnTo>
                </a:path>
                <a:path w="859154" h="180975">
                  <a:moveTo>
                    <a:pt x="17271" y="83312"/>
                  </a:moveTo>
                  <a:lnTo>
                    <a:pt x="14617" y="85521"/>
                  </a:lnTo>
                  <a:lnTo>
                    <a:pt x="12839" y="88620"/>
                  </a:lnTo>
                  <a:lnTo>
                    <a:pt x="12839" y="92163"/>
                  </a:lnTo>
                  <a:lnTo>
                    <a:pt x="14617" y="95275"/>
                  </a:lnTo>
                  <a:lnTo>
                    <a:pt x="17271" y="97485"/>
                  </a:lnTo>
                </a:path>
                <a:path w="859154" h="180975">
                  <a:moveTo>
                    <a:pt x="581367" y="17284"/>
                  </a:moveTo>
                  <a:lnTo>
                    <a:pt x="593775" y="17284"/>
                  </a:lnTo>
                </a:path>
                <a:path w="859154" h="180975">
                  <a:moveTo>
                    <a:pt x="506475" y="17284"/>
                  </a:moveTo>
                  <a:lnTo>
                    <a:pt x="544588" y="17284"/>
                  </a:lnTo>
                </a:path>
                <a:path w="859154" h="180975">
                  <a:moveTo>
                    <a:pt x="570725" y="17284"/>
                  </a:moveTo>
                  <a:lnTo>
                    <a:pt x="581367" y="17284"/>
                  </a:lnTo>
                </a:path>
                <a:path w="859154" h="180975">
                  <a:moveTo>
                    <a:pt x="120967" y="150660"/>
                  </a:moveTo>
                  <a:lnTo>
                    <a:pt x="120967" y="161734"/>
                  </a:lnTo>
                </a:path>
                <a:path w="859154" h="180975">
                  <a:moveTo>
                    <a:pt x="842810" y="150660"/>
                  </a:moveTo>
                  <a:lnTo>
                    <a:pt x="335432" y="150660"/>
                  </a:lnTo>
                </a:path>
                <a:path w="859154" h="180975">
                  <a:moveTo>
                    <a:pt x="222884" y="150660"/>
                  </a:moveTo>
                  <a:lnTo>
                    <a:pt x="120967" y="150660"/>
                  </a:lnTo>
                </a:path>
                <a:path w="859154" h="180975">
                  <a:moveTo>
                    <a:pt x="120967" y="161734"/>
                  </a:moveTo>
                  <a:lnTo>
                    <a:pt x="842810" y="161734"/>
                  </a:lnTo>
                  <a:lnTo>
                    <a:pt x="842810" y="150660"/>
                  </a:lnTo>
                </a:path>
                <a:path w="859154" h="180975">
                  <a:moveTo>
                    <a:pt x="844130" y="150660"/>
                  </a:moveTo>
                  <a:lnTo>
                    <a:pt x="844130" y="161734"/>
                  </a:lnTo>
                  <a:lnTo>
                    <a:pt x="842810" y="161734"/>
                  </a:lnTo>
                </a:path>
                <a:path w="859154" h="180975">
                  <a:moveTo>
                    <a:pt x="842810" y="150660"/>
                  </a:moveTo>
                  <a:lnTo>
                    <a:pt x="843686" y="150660"/>
                  </a:lnTo>
                </a:path>
                <a:path w="859154" h="180975">
                  <a:moveTo>
                    <a:pt x="120967" y="161734"/>
                  </a:moveTo>
                  <a:lnTo>
                    <a:pt x="118745" y="161734"/>
                  </a:lnTo>
                  <a:lnTo>
                    <a:pt x="118745" y="150660"/>
                  </a:lnTo>
                  <a:lnTo>
                    <a:pt x="120078" y="150660"/>
                  </a:lnTo>
                </a:path>
                <a:path w="859154" h="180975">
                  <a:moveTo>
                    <a:pt x="118745" y="150660"/>
                  </a:moveTo>
                  <a:lnTo>
                    <a:pt x="118745" y="149771"/>
                  </a:lnTo>
                </a:path>
                <a:path w="859154" h="180975">
                  <a:moveTo>
                    <a:pt x="767918" y="11518"/>
                  </a:moveTo>
                  <a:lnTo>
                    <a:pt x="768807" y="11518"/>
                  </a:lnTo>
                </a:path>
                <a:path w="859154" h="180975">
                  <a:moveTo>
                    <a:pt x="766584" y="13741"/>
                  </a:moveTo>
                  <a:lnTo>
                    <a:pt x="765695" y="13741"/>
                  </a:lnTo>
                </a:path>
                <a:path w="859154" h="180975">
                  <a:moveTo>
                    <a:pt x="412978" y="19050"/>
                  </a:moveTo>
                  <a:lnTo>
                    <a:pt x="412978" y="12852"/>
                  </a:lnTo>
                  <a:lnTo>
                    <a:pt x="394373" y="12852"/>
                  </a:lnTo>
                  <a:lnTo>
                    <a:pt x="394373" y="19050"/>
                  </a:lnTo>
                </a:path>
                <a:path w="859154" h="180975">
                  <a:moveTo>
                    <a:pt x="394373" y="12852"/>
                  </a:moveTo>
                  <a:lnTo>
                    <a:pt x="394373" y="11518"/>
                  </a:lnTo>
                  <a:lnTo>
                    <a:pt x="412978" y="11518"/>
                  </a:lnTo>
                  <a:lnTo>
                    <a:pt x="412978" y="12852"/>
                  </a:lnTo>
                </a:path>
                <a:path w="859154" h="180975">
                  <a:moveTo>
                    <a:pt x="394373" y="13741"/>
                  </a:moveTo>
                  <a:lnTo>
                    <a:pt x="379298" y="13741"/>
                  </a:lnTo>
                </a:path>
                <a:path w="859154" h="180975">
                  <a:moveTo>
                    <a:pt x="381520" y="11518"/>
                  </a:moveTo>
                  <a:lnTo>
                    <a:pt x="391261" y="11518"/>
                  </a:lnTo>
                  <a:lnTo>
                    <a:pt x="394373" y="11518"/>
                  </a:lnTo>
                </a:path>
                <a:path w="859154" h="180975">
                  <a:moveTo>
                    <a:pt x="603072" y="15062"/>
                  </a:moveTo>
                  <a:lnTo>
                    <a:pt x="603072" y="19050"/>
                  </a:lnTo>
                </a:path>
                <a:path w="859154" h="180975">
                  <a:moveTo>
                    <a:pt x="596874" y="19050"/>
                  </a:moveTo>
                  <a:lnTo>
                    <a:pt x="596874" y="15062"/>
                  </a:lnTo>
                  <a:lnTo>
                    <a:pt x="596874" y="11518"/>
                  </a:lnTo>
                  <a:lnTo>
                    <a:pt x="603072" y="11518"/>
                  </a:lnTo>
                  <a:lnTo>
                    <a:pt x="603072" y="14617"/>
                  </a:lnTo>
                </a:path>
                <a:path w="859154" h="180975">
                  <a:moveTo>
                    <a:pt x="497611" y="12407"/>
                  </a:moveTo>
                  <a:lnTo>
                    <a:pt x="497611" y="11518"/>
                  </a:lnTo>
                  <a:lnTo>
                    <a:pt x="498500" y="11518"/>
                  </a:lnTo>
                </a:path>
                <a:path w="859154" h="180975">
                  <a:moveTo>
                    <a:pt x="455079" y="12852"/>
                  </a:moveTo>
                  <a:lnTo>
                    <a:pt x="444436" y="12852"/>
                  </a:lnTo>
                </a:path>
                <a:path w="859154" h="180975">
                  <a:moveTo>
                    <a:pt x="446214" y="11518"/>
                  </a:moveTo>
                  <a:lnTo>
                    <a:pt x="456844" y="11518"/>
                  </a:lnTo>
                </a:path>
                <a:path w="859154" h="180975">
                  <a:moveTo>
                    <a:pt x="469252" y="163512"/>
                  </a:moveTo>
                  <a:lnTo>
                    <a:pt x="463931" y="163512"/>
                  </a:lnTo>
                  <a:lnTo>
                    <a:pt x="446214" y="163512"/>
                  </a:lnTo>
                </a:path>
                <a:path w="859154" h="180975">
                  <a:moveTo>
                    <a:pt x="271183" y="12852"/>
                  </a:moveTo>
                  <a:lnTo>
                    <a:pt x="233514" y="12852"/>
                  </a:lnTo>
                </a:path>
                <a:path w="859154" h="180975">
                  <a:moveTo>
                    <a:pt x="235292" y="11518"/>
                  </a:moveTo>
                  <a:lnTo>
                    <a:pt x="269849" y="11518"/>
                  </a:lnTo>
                </a:path>
                <a:path w="859154" h="180975">
                  <a:moveTo>
                    <a:pt x="534390" y="12852"/>
                  </a:moveTo>
                  <a:lnTo>
                    <a:pt x="496722" y="12852"/>
                  </a:lnTo>
                </a:path>
                <a:path w="859154" h="180975">
                  <a:moveTo>
                    <a:pt x="498500" y="11518"/>
                  </a:moveTo>
                  <a:lnTo>
                    <a:pt x="533069" y="11518"/>
                  </a:lnTo>
                </a:path>
                <a:path w="859154" h="180975">
                  <a:moveTo>
                    <a:pt x="731139" y="11518"/>
                  </a:moveTo>
                  <a:lnTo>
                    <a:pt x="745312" y="11518"/>
                  </a:lnTo>
                </a:path>
                <a:path w="859154" h="180975">
                  <a:moveTo>
                    <a:pt x="747534" y="13741"/>
                  </a:moveTo>
                  <a:lnTo>
                    <a:pt x="728916" y="13741"/>
                  </a:lnTo>
                </a:path>
                <a:path w="859154" h="180975">
                  <a:moveTo>
                    <a:pt x="544588" y="13741"/>
                  </a:moveTo>
                  <a:lnTo>
                    <a:pt x="534390" y="13741"/>
                  </a:lnTo>
                </a:path>
                <a:path w="859154" h="180975">
                  <a:moveTo>
                    <a:pt x="536613" y="11518"/>
                  </a:moveTo>
                  <a:lnTo>
                    <a:pt x="546798" y="11518"/>
                  </a:lnTo>
                </a:path>
                <a:path w="859154" h="180975">
                  <a:moveTo>
                    <a:pt x="480771" y="13741"/>
                  </a:moveTo>
                  <a:lnTo>
                    <a:pt x="454634" y="13741"/>
                  </a:lnTo>
                  <a:lnTo>
                    <a:pt x="454190" y="13741"/>
                  </a:lnTo>
                </a:path>
                <a:path w="859154" h="180975">
                  <a:moveTo>
                    <a:pt x="456844" y="11518"/>
                  </a:moveTo>
                  <a:lnTo>
                    <a:pt x="478561" y="11518"/>
                  </a:lnTo>
                </a:path>
                <a:path w="859154" h="180975">
                  <a:moveTo>
                    <a:pt x="792734" y="13741"/>
                  </a:moveTo>
                  <a:lnTo>
                    <a:pt x="781215" y="13741"/>
                  </a:lnTo>
                  <a:lnTo>
                    <a:pt x="766584" y="13741"/>
                  </a:lnTo>
                </a:path>
                <a:path w="859154" h="180975">
                  <a:moveTo>
                    <a:pt x="768807" y="11518"/>
                  </a:moveTo>
                  <a:lnTo>
                    <a:pt x="780770" y="11518"/>
                  </a:lnTo>
                  <a:lnTo>
                    <a:pt x="790511" y="11518"/>
                  </a:lnTo>
                </a:path>
                <a:path w="859154" h="180975">
                  <a:moveTo>
                    <a:pt x="570725" y="13741"/>
                  </a:moveTo>
                  <a:lnTo>
                    <a:pt x="544588" y="13741"/>
                  </a:lnTo>
                </a:path>
                <a:path w="859154" h="180975">
                  <a:moveTo>
                    <a:pt x="546798" y="11518"/>
                  </a:moveTo>
                  <a:lnTo>
                    <a:pt x="568515" y="11518"/>
                  </a:lnTo>
                </a:path>
                <a:path w="859154" h="180975">
                  <a:moveTo>
                    <a:pt x="728916" y="13741"/>
                  </a:moveTo>
                  <a:lnTo>
                    <a:pt x="724484" y="13741"/>
                  </a:lnTo>
                </a:path>
                <a:path w="859154" h="180975">
                  <a:moveTo>
                    <a:pt x="750633" y="13741"/>
                  </a:moveTo>
                  <a:lnTo>
                    <a:pt x="747534" y="13741"/>
                  </a:lnTo>
                </a:path>
                <a:path w="859154" h="180975">
                  <a:moveTo>
                    <a:pt x="745756" y="11518"/>
                  </a:moveTo>
                  <a:lnTo>
                    <a:pt x="748423" y="11518"/>
                  </a:lnTo>
                </a:path>
                <a:path w="859154" h="180975">
                  <a:moveTo>
                    <a:pt x="726706" y="11518"/>
                  </a:moveTo>
                  <a:lnTo>
                    <a:pt x="731139" y="11518"/>
                  </a:lnTo>
                </a:path>
                <a:path w="859154" h="180975">
                  <a:moveTo>
                    <a:pt x="745312" y="11518"/>
                  </a:moveTo>
                  <a:lnTo>
                    <a:pt x="745756" y="11518"/>
                  </a:lnTo>
                </a:path>
                <a:path w="859154" h="180975">
                  <a:moveTo>
                    <a:pt x="338531" y="150660"/>
                  </a:moveTo>
                  <a:lnTo>
                    <a:pt x="830834" y="150660"/>
                  </a:lnTo>
                  <a:lnTo>
                    <a:pt x="831722" y="150215"/>
                  </a:lnTo>
                  <a:lnTo>
                    <a:pt x="832167" y="148882"/>
                  </a:lnTo>
                </a:path>
                <a:path w="859154" h="180975">
                  <a:moveTo>
                    <a:pt x="117868" y="148450"/>
                  </a:moveTo>
                  <a:lnTo>
                    <a:pt x="118745" y="149771"/>
                  </a:lnTo>
                  <a:lnTo>
                    <a:pt x="120078" y="150660"/>
                  </a:lnTo>
                  <a:lnTo>
                    <a:pt x="220662" y="150660"/>
                  </a:lnTo>
                </a:path>
                <a:path w="859154" h="180975">
                  <a:moveTo>
                    <a:pt x="832167" y="148882"/>
                  </a:moveTo>
                  <a:lnTo>
                    <a:pt x="832167" y="30137"/>
                  </a:lnTo>
                  <a:lnTo>
                    <a:pt x="117868" y="30137"/>
                  </a:lnTo>
                </a:path>
                <a:path w="859154" h="180975">
                  <a:moveTo>
                    <a:pt x="117868" y="19050"/>
                  </a:moveTo>
                  <a:lnTo>
                    <a:pt x="833056" y="19050"/>
                  </a:lnTo>
                  <a:lnTo>
                    <a:pt x="837044" y="19939"/>
                  </a:lnTo>
                  <a:lnTo>
                    <a:pt x="841032" y="22161"/>
                  </a:lnTo>
                  <a:lnTo>
                    <a:pt x="843241" y="26149"/>
                  </a:lnTo>
                  <a:lnTo>
                    <a:pt x="844130" y="30137"/>
                  </a:lnTo>
                  <a:lnTo>
                    <a:pt x="833056" y="30137"/>
                  </a:lnTo>
                  <a:lnTo>
                    <a:pt x="832167" y="30137"/>
                  </a:lnTo>
                </a:path>
                <a:path w="859154" h="180975">
                  <a:moveTo>
                    <a:pt x="833056" y="30137"/>
                  </a:moveTo>
                  <a:lnTo>
                    <a:pt x="833056" y="148882"/>
                  </a:lnTo>
                  <a:lnTo>
                    <a:pt x="844130" y="148882"/>
                  </a:lnTo>
                  <a:lnTo>
                    <a:pt x="844130" y="30137"/>
                  </a:lnTo>
                </a:path>
                <a:path w="859154" h="180975">
                  <a:moveTo>
                    <a:pt x="844130" y="150660"/>
                  </a:moveTo>
                  <a:lnTo>
                    <a:pt x="843686" y="150660"/>
                  </a:lnTo>
                </a:path>
                <a:path w="859154" h="180975">
                  <a:moveTo>
                    <a:pt x="833056" y="150660"/>
                  </a:moveTo>
                  <a:lnTo>
                    <a:pt x="833056" y="148882"/>
                  </a:lnTo>
                </a:path>
                <a:path w="859154" h="180975">
                  <a:moveTo>
                    <a:pt x="844130" y="148882"/>
                  </a:moveTo>
                  <a:lnTo>
                    <a:pt x="844130" y="150660"/>
                  </a:lnTo>
                </a:path>
                <a:path w="859154" h="180975">
                  <a:moveTo>
                    <a:pt x="601751" y="15062"/>
                  </a:moveTo>
                  <a:lnTo>
                    <a:pt x="596874" y="15062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805326" y="8845537"/>
              <a:ext cx="9525" cy="218440"/>
            </a:xfrm>
            <a:custGeom>
              <a:avLst/>
              <a:gdLst/>
              <a:ahLst/>
              <a:cxnLst/>
              <a:rect l="l" t="t" r="r" b="b"/>
              <a:pathLst>
                <a:path w="9525" h="218440">
                  <a:moveTo>
                    <a:pt x="9309" y="217995"/>
                  </a:moveTo>
                  <a:lnTo>
                    <a:pt x="4432" y="180340"/>
                  </a:lnTo>
                  <a:lnTo>
                    <a:pt x="0" y="217995"/>
                  </a:lnTo>
                  <a:lnTo>
                    <a:pt x="9309" y="217995"/>
                  </a:lnTo>
                  <a:close/>
                </a:path>
                <a:path w="9525" h="218440">
                  <a:moveTo>
                    <a:pt x="9309" y="0"/>
                  </a:moveTo>
                  <a:lnTo>
                    <a:pt x="0" y="0"/>
                  </a:lnTo>
                  <a:lnTo>
                    <a:pt x="4432" y="37655"/>
                  </a:lnTo>
                  <a:lnTo>
                    <a:pt x="93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608133" y="8822918"/>
              <a:ext cx="217170" cy="263525"/>
            </a:xfrm>
            <a:custGeom>
              <a:avLst/>
              <a:gdLst/>
              <a:ahLst/>
              <a:cxnLst/>
              <a:rect l="l" t="t" r="r" b="b"/>
              <a:pathLst>
                <a:path w="217170" h="263525">
                  <a:moveTo>
                    <a:pt x="0" y="60261"/>
                  </a:moveTo>
                  <a:lnTo>
                    <a:pt x="216687" y="60261"/>
                  </a:lnTo>
                </a:path>
                <a:path w="217170" h="263525">
                  <a:moveTo>
                    <a:pt x="11518" y="202946"/>
                  </a:moveTo>
                  <a:lnTo>
                    <a:pt x="216687" y="202946"/>
                  </a:lnTo>
                </a:path>
                <a:path w="217170" h="263525">
                  <a:moveTo>
                    <a:pt x="201625" y="0"/>
                  </a:moveTo>
                  <a:lnTo>
                    <a:pt x="201625" y="60261"/>
                  </a:lnTo>
                  <a:lnTo>
                    <a:pt x="201625" y="202946"/>
                  </a:lnTo>
                  <a:lnTo>
                    <a:pt x="201625" y="263207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753916" y="8928608"/>
              <a:ext cx="46355" cy="50165"/>
            </a:xfrm>
            <a:custGeom>
              <a:avLst/>
              <a:gdLst/>
              <a:ahLst/>
              <a:cxnLst/>
              <a:rect l="l" t="t" r="r" b="b"/>
              <a:pathLst>
                <a:path w="46354" h="50165">
                  <a:moveTo>
                    <a:pt x="44767" y="39890"/>
                  </a:moveTo>
                  <a:lnTo>
                    <a:pt x="1333" y="39890"/>
                  </a:lnTo>
                  <a:lnTo>
                    <a:pt x="1333" y="47853"/>
                  </a:lnTo>
                  <a:lnTo>
                    <a:pt x="5321" y="50076"/>
                  </a:lnTo>
                  <a:lnTo>
                    <a:pt x="5321" y="43878"/>
                  </a:lnTo>
                  <a:lnTo>
                    <a:pt x="44767" y="43878"/>
                  </a:lnTo>
                  <a:lnTo>
                    <a:pt x="44767" y="39890"/>
                  </a:lnTo>
                  <a:close/>
                </a:path>
                <a:path w="46354" h="50165">
                  <a:moveTo>
                    <a:pt x="46088" y="16395"/>
                  </a:moveTo>
                  <a:lnTo>
                    <a:pt x="33528" y="8864"/>
                  </a:lnTo>
                  <a:lnTo>
                    <a:pt x="26149" y="4432"/>
                  </a:lnTo>
                  <a:lnTo>
                    <a:pt x="25704" y="4432"/>
                  </a:lnTo>
                  <a:lnTo>
                    <a:pt x="24815" y="3543"/>
                  </a:lnTo>
                  <a:lnTo>
                    <a:pt x="23939" y="3098"/>
                  </a:lnTo>
                  <a:lnTo>
                    <a:pt x="23495" y="2654"/>
                  </a:lnTo>
                  <a:lnTo>
                    <a:pt x="23050" y="2654"/>
                  </a:lnTo>
                  <a:lnTo>
                    <a:pt x="22606" y="2209"/>
                  </a:lnTo>
                  <a:lnTo>
                    <a:pt x="22606" y="10185"/>
                  </a:lnTo>
                  <a:lnTo>
                    <a:pt x="22606" y="13728"/>
                  </a:lnTo>
                  <a:lnTo>
                    <a:pt x="22161" y="14617"/>
                  </a:lnTo>
                  <a:lnTo>
                    <a:pt x="22161" y="15506"/>
                  </a:lnTo>
                  <a:lnTo>
                    <a:pt x="21272" y="16395"/>
                  </a:lnTo>
                  <a:lnTo>
                    <a:pt x="21272" y="16840"/>
                  </a:lnTo>
                  <a:lnTo>
                    <a:pt x="19062" y="19050"/>
                  </a:lnTo>
                  <a:lnTo>
                    <a:pt x="18618" y="19050"/>
                  </a:lnTo>
                  <a:lnTo>
                    <a:pt x="18173" y="19494"/>
                  </a:lnTo>
                  <a:lnTo>
                    <a:pt x="17284" y="19939"/>
                  </a:lnTo>
                  <a:lnTo>
                    <a:pt x="16395" y="19939"/>
                  </a:lnTo>
                  <a:lnTo>
                    <a:pt x="15951" y="20383"/>
                  </a:lnTo>
                  <a:lnTo>
                    <a:pt x="11087" y="20383"/>
                  </a:lnTo>
                  <a:lnTo>
                    <a:pt x="10642" y="19939"/>
                  </a:lnTo>
                  <a:lnTo>
                    <a:pt x="9753" y="19939"/>
                  </a:lnTo>
                  <a:lnTo>
                    <a:pt x="9309" y="19494"/>
                  </a:lnTo>
                  <a:lnTo>
                    <a:pt x="8864" y="19494"/>
                  </a:lnTo>
                  <a:lnTo>
                    <a:pt x="8420" y="19050"/>
                  </a:lnTo>
                  <a:lnTo>
                    <a:pt x="7975" y="19050"/>
                  </a:lnTo>
                  <a:lnTo>
                    <a:pt x="5321" y="16395"/>
                  </a:lnTo>
                  <a:lnTo>
                    <a:pt x="5321" y="15951"/>
                  </a:lnTo>
                  <a:lnTo>
                    <a:pt x="4876" y="15506"/>
                  </a:lnTo>
                  <a:lnTo>
                    <a:pt x="4876" y="14617"/>
                  </a:lnTo>
                  <a:lnTo>
                    <a:pt x="4432" y="14173"/>
                  </a:lnTo>
                  <a:lnTo>
                    <a:pt x="4432" y="9740"/>
                  </a:lnTo>
                  <a:lnTo>
                    <a:pt x="4876" y="9296"/>
                  </a:lnTo>
                  <a:lnTo>
                    <a:pt x="4876" y="8864"/>
                  </a:lnTo>
                  <a:lnTo>
                    <a:pt x="5321" y="8420"/>
                  </a:lnTo>
                  <a:lnTo>
                    <a:pt x="5321" y="7975"/>
                  </a:lnTo>
                  <a:lnTo>
                    <a:pt x="8420" y="4864"/>
                  </a:lnTo>
                  <a:lnTo>
                    <a:pt x="8864" y="4864"/>
                  </a:lnTo>
                  <a:lnTo>
                    <a:pt x="9309" y="4432"/>
                  </a:lnTo>
                  <a:lnTo>
                    <a:pt x="10198" y="4432"/>
                  </a:lnTo>
                  <a:lnTo>
                    <a:pt x="10642" y="3987"/>
                  </a:lnTo>
                  <a:lnTo>
                    <a:pt x="12852" y="3987"/>
                  </a:lnTo>
                  <a:lnTo>
                    <a:pt x="13296" y="3543"/>
                  </a:lnTo>
                  <a:lnTo>
                    <a:pt x="13741" y="3543"/>
                  </a:lnTo>
                  <a:lnTo>
                    <a:pt x="14185" y="3987"/>
                  </a:lnTo>
                  <a:lnTo>
                    <a:pt x="16395" y="3987"/>
                  </a:lnTo>
                  <a:lnTo>
                    <a:pt x="17284" y="4432"/>
                  </a:lnTo>
                  <a:lnTo>
                    <a:pt x="17729" y="4432"/>
                  </a:lnTo>
                  <a:lnTo>
                    <a:pt x="18618" y="5308"/>
                  </a:lnTo>
                  <a:lnTo>
                    <a:pt x="19062" y="5308"/>
                  </a:lnTo>
                  <a:lnTo>
                    <a:pt x="21717" y="7975"/>
                  </a:lnTo>
                  <a:lnTo>
                    <a:pt x="21717" y="8420"/>
                  </a:lnTo>
                  <a:lnTo>
                    <a:pt x="22161" y="8864"/>
                  </a:lnTo>
                  <a:lnTo>
                    <a:pt x="22161" y="9296"/>
                  </a:lnTo>
                  <a:lnTo>
                    <a:pt x="22606" y="10185"/>
                  </a:lnTo>
                  <a:lnTo>
                    <a:pt x="22606" y="2209"/>
                  </a:lnTo>
                  <a:lnTo>
                    <a:pt x="22161" y="2209"/>
                  </a:lnTo>
                  <a:lnTo>
                    <a:pt x="21272" y="1765"/>
                  </a:lnTo>
                  <a:lnTo>
                    <a:pt x="20828" y="1765"/>
                  </a:lnTo>
                  <a:lnTo>
                    <a:pt x="20383" y="1320"/>
                  </a:lnTo>
                  <a:lnTo>
                    <a:pt x="19939" y="1320"/>
                  </a:lnTo>
                  <a:lnTo>
                    <a:pt x="19507" y="876"/>
                  </a:lnTo>
                  <a:lnTo>
                    <a:pt x="18618" y="876"/>
                  </a:lnTo>
                  <a:lnTo>
                    <a:pt x="18173" y="444"/>
                  </a:lnTo>
                  <a:lnTo>
                    <a:pt x="16840" y="444"/>
                  </a:lnTo>
                  <a:lnTo>
                    <a:pt x="16395" y="0"/>
                  </a:lnTo>
                  <a:lnTo>
                    <a:pt x="10642" y="0"/>
                  </a:lnTo>
                  <a:lnTo>
                    <a:pt x="10198" y="444"/>
                  </a:lnTo>
                  <a:lnTo>
                    <a:pt x="8864" y="444"/>
                  </a:lnTo>
                  <a:lnTo>
                    <a:pt x="8420" y="876"/>
                  </a:lnTo>
                  <a:lnTo>
                    <a:pt x="7975" y="876"/>
                  </a:lnTo>
                  <a:lnTo>
                    <a:pt x="7099" y="1320"/>
                  </a:lnTo>
                  <a:lnTo>
                    <a:pt x="6654" y="1320"/>
                  </a:lnTo>
                  <a:lnTo>
                    <a:pt x="6210" y="1765"/>
                  </a:lnTo>
                  <a:lnTo>
                    <a:pt x="5765" y="1765"/>
                  </a:lnTo>
                  <a:lnTo>
                    <a:pt x="4432" y="3098"/>
                  </a:lnTo>
                  <a:lnTo>
                    <a:pt x="3987" y="3098"/>
                  </a:lnTo>
                  <a:lnTo>
                    <a:pt x="2222" y="4864"/>
                  </a:lnTo>
                  <a:lnTo>
                    <a:pt x="2222" y="5308"/>
                  </a:lnTo>
                  <a:lnTo>
                    <a:pt x="1778" y="5753"/>
                  </a:lnTo>
                  <a:lnTo>
                    <a:pt x="1778" y="6197"/>
                  </a:lnTo>
                  <a:lnTo>
                    <a:pt x="889" y="7086"/>
                  </a:lnTo>
                  <a:lnTo>
                    <a:pt x="889" y="7531"/>
                  </a:lnTo>
                  <a:lnTo>
                    <a:pt x="444" y="8420"/>
                  </a:lnTo>
                  <a:lnTo>
                    <a:pt x="444" y="9740"/>
                  </a:lnTo>
                  <a:lnTo>
                    <a:pt x="0" y="10185"/>
                  </a:lnTo>
                  <a:lnTo>
                    <a:pt x="0" y="13728"/>
                  </a:lnTo>
                  <a:lnTo>
                    <a:pt x="444" y="14173"/>
                  </a:lnTo>
                  <a:lnTo>
                    <a:pt x="444" y="15951"/>
                  </a:lnTo>
                  <a:lnTo>
                    <a:pt x="889" y="16395"/>
                  </a:lnTo>
                  <a:lnTo>
                    <a:pt x="889" y="16840"/>
                  </a:lnTo>
                  <a:lnTo>
                    <a:pt x="1778" y="17716"/>
                  </a:lnTo>
                  <a:lnTo>
                    <a:pt x="1778" y="18161"/>
                  </a:lnTo>
                  <a:lnTo>
                    <a:pt x="2222" y="18605"/>
                  </a:lnTo>
                  <a:lnTo>
                    <a:pt x="2222" y="19050"/>
                  </a:lnTo>
                  <a:lnTo>
                    <a:pt x="5321" y="22148"/>
                  </a:lnTo>
                  <a:lnTo>
                    <a:pt x="5765" y="22148"/>
                  </a:lnTo>
                  <a:lnTo>
                    <a:pt x="6654" y="23037"/>
                  </a:lnTo>
                  <a:lnTo>
                    <a:pt x="7099" y="23037"/>
                  </a:lnTo>
                  <a:lnTo>
                    <a:pt x="7543" y="23482"/>
                  </a:lnTo>
                  <a:lnTo>
                    <a:pt x="8420" y="23482"/>
                  </a:lnTo>
                  <a:lnTo>
                    <a:pt x="8864" y="23926"/>
                  </a:lnTo>
                  <a:lnTo>
                    <a:pt x="9753" y="23926"/>
                  </a:lnTo>
                  <a:lnTo>
                    <a:pt x="10642" y="24371"/>
                  </a:lnTo>
                  <a:lnTo>
                    <a:pt x="16840" y="24371"/>
                  </a:lnTo>
                  <a:lnTo>
                    <a:pt x="17284" y="23926"/>
                  </a:lnTo>
                  <a:lnTo>
                    <a:pt x="18173" y="23926"/>
                  </a:lnTo>
                  <a:lnTo>
                    <a:pt x="19062" y="23482"/>
                  </a:lnTo>
                  <a:lnTo>
                    <a:pt x="19507" y="23482"/>
                  </a:lnTo>
                  <a:lnTo>
                    <a:pt x="20383" y="22593"/>
                  </a:lnTo>
                  <a:lnTo>
                    <a:pt x="20828" y="22593"/>
                  </a:lnTo>
                  <a:lnTo>
                    <a:pt x="21717" y="21704"/>
                  </a:lnTo>
                  <a:lnTo>
                    <a:pt x="22161" y="21704"/>
                  </a:lnTo>
                  <a:lnTo>
                    <a:pt x="23482" y="20383"/>
                  </a:lnTo>
                  <a:lnTo>
                    <a:pt x="24815" y="19050"/>
                  </a:lnTo>
                  <a:lnTo>
                    <a:pt x="24815" y="18605"/>
                  </a:lnTo>
                  <a:lnTo>
                    <a:pt x="25260" y="18161"/>
                  </a:lnTo>
                  <a:lnTo>
                    <a:pt x="25260" y="17716"/>
                  </a:lnTo>
                  <a:lnTo>
                    <a:pt x="25704" y="17272"/>
                  </a:lnTo>
                  <a:lnTo>
                    <a:pt x="25704" y="16840"/>
                  </a:lnTo>
                  <a:lnTo>
                    <a:pt x="26149" y="16395"/>
                  </a:lnTo>
                  <a:lnTo>
                    <a:pt x="26149" y="15062"/>
                  </a:lnTo>
                  <a:lnTo>
                    <a:pt x="26593" y="14617"/>
                  </a:lnTo>
                  <a:lnTo>
                    <a:pt x="26593" y="11074"/>
                  </a:lnTo>
                  <a:lnTo>
                    <a:pt x="26149" y="10629"/>
                  </a:lnTo>
                  <a:lnTo>
                    <a:pt x="26149" y="9740"/>
                  </a:lnTo>
                  <a:lnTo>
                    <a:pt x="25704" y="8864"/>
                  </a:lnTo>
                  <a:lnTo>
                    <a:pt x="43878" y="19939"/>
                  </a:lnTo>
                  <a:lnTo>
                    <a:pt x="46088" y="16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997962" y="9014803"/>
              <a:ext cx="116205" cy="0"/>
            </a:xfrm>
            <a:custGeom>
              <a:avLst/>
              <a:gdLst/>
              <a:ahLst/>
              <a:cxnLst/>
              <a:rect l="l" t="t" r="r" b="b"/>
              <a:pathLst>
                <a:path w="116205">
                  <a:moveTo>
                    <a:pt x="0" y="0"/>
                  </a:moveTo>
                  <a:lnTo>
                    <a:pt x="115658" y="0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1712683" y="1942477"/>
            <a:ext cx="896619" cy="3844925"/>
            <a:chOff x="1712683" y="1942477"/>
            <a:chExt cx="896619" cy="3844925"/>
          </a:xfrm>
        </p:grpSpPr>
        <p:sp>
          <p:nvSpPr>
            <p:cNvPr id="50" name="object 50"/>
            <p:cNvSpPr/>
            <p:nvPr/>
          </p:nvSpPr>
          <p:spPr>
            <a:xfrm>
              <a:off x="1928342" y="2019528"/>
              <a:ext cx="554355" cy="3517265"/>
            </a:xfrm>
            <a:custGeom>
              <a:avLst/>
              <a:gdLst/>
              <a:ahLst/>
              <a:cxnLst/>
              <a:rect l="l" t="t" r="r" b="b"/>
              <a:pathLst>
                <a:path w="554355" h="3517265">
                  <a:moveTo>
                    <a:pt x="0" y="194462"/>
                  </a:moveTo>
                  <a:lnTo>
                    <a:pt x="0" y="3324250"/>
                  </a:lnTo>
                </a:path>
                <a:path w="554355" h="3517265">
                  <a:moveTo>
                    <a:pt x="8255" y="1161288"/>
                  </a:moveTo>
                  <a:lnTo>
                    <a:pt x="8255" y="192633"/>
                  </a:lnTo>
                </a:path>
                <a:path w="554355" h="3517265">
                  <a:moveTo>
                    <a:pt x="277025" y="1020025"/>
                  </a:moveTo>
                  <a:lnTo>
                    <a:pt x="277025" y="1018184"/>
                  </a:lnTo>
                </a:path>
                <a:path w="554355" h="3517265">
                  <a:moveTo>
                    <a:pt x="277025" y="893432"/>
                  </a:moveTo>
                  <a:lnTo>
                    <a:pt x="277025" y="891603"/>
                  </a:lnTo>
                </a:path>
                <a:path w="554355" h="3517265">
                  <a:moveTo>
                    <a:pt x="545782" y="192633"/>
                  </a:moveTo>
                  <a:lnTo>
                    <a:pt x="545782" y="1161288"/>
                  </a:lnTo>
                </a:path>
                <a:path w="554355" h="3517265">
                  <a:moveTo>
                    <a:pt x="554037" y="3324250"/>
                  </a:moveTo>
                  <a:lnTo>
                    <a:pt x="554037" y="194462"/>
                  </a:lnTo>
                </a:path>
                <a:path w="554355" h="3517265">
                  <a:moveTo>
                    <a:pt x="553567" y="153149"/>
                  </a:moveTo>
                  <a:lnTo>
                    <a:pt x="553491" y="151333"/>
                  </a:lnTo>
                  <a:lnTo>
                    <a:pt x="553389" y="149517"/>
                  </a:lnTo>
                  <a:lnTo>
                    <a:pt x="553288" y="147688"/>
                  </a:lnTo>
                </a:path>
                <a:path w="554355" h="3517265">
                  <a:moveTo>
                    <a:pt x="553466" y="147142"/>
                  </a:moveTo>
                  <a:lnTo>
                    <a:pt x="553275" y="143687"/>
                  </a:lnTo>
                  <a:lnTo>
                    <a:pt x="553034" y="140220"/>
                  </a:lnTo>
                  <a:lnTo>
                    <a:pt x="552754" y="136779"/>
                  </a:lnTo>
                </a:path>
                <a:path w="554355" h="3517265">
                  <a:moveTo>
                    <a:pt x="6807" y="104368"/>
                  </a:moveTo>
                  <a:lnTo>
                    <a:pt x="5765" y="108927"/>
                  </a:lnTo>
                  <a:lnTo>
                    <a:pt x="4876" y="113499"/>
                  </a:lnTo>
                  <a:lnTo>
                    <a:pt x="4165" y="118110"/>
                  </a:lnTo>
                </a:path>
                <a:path w="554355" h="3517265">
                  <a:moveTo>
                    <a:pt x="7797" y="101638"/>
                  </a:moveTo>
                  <a:lnTo>
                    <a:pt x="7556" y="102565"/>
                  </a:lnTo>
                  <a:lnTo>
                    <a:pt x="7340" y="103505"/>
                  </a:lnTo>
                  <a:lnTo>
                    <a:pt x="7124" y="104432"/>
                  </a:lnTo>
                </a:path>
                <a:path w="554355" h="3517265">
                  <a:moveTo>
                    <a:pt x="13157" y="84099"/>
                  </a:moveTo>
                  <a:lnTo>
                    <a:pt x="12674" y="85344"/>
                  </a:lnTo>
                  <a:lnTo>
                    <a:pt x="12204" y="86601"/>
                  </a:lnTo>
                  <a:lnTo>
                    <a:pt x="11760" y="87871"/>
                  </a:lnTo>
                </a:path>
                <a:path w="554355" h="3517265">
                  <a:moveTo>
                    <a:pt x="17081" y="74828"/>
                  </a:moveTo>
                  <a:lnTo>
                    <a:pt x="15595" y="77825"/>
                  </a:lnTo>
                  <a:lnTo>
                    <a:pt x="14249" y="80886"/>
                  </a:lnTo>
                  <a:lnTo>
                    <a:pt x="13042" y="84010"/>
                  </a:lnTo>
                </a:path>
                <a:path w="554355" h="3517265">
                  <a:moveTo>
                    <a:pt x="2260" y="135394"/>
                  </a:moveTo>
                  <a:lnTo>
                    <a:pt x="2032" y="138061"/>
                  </a:lnTo>
                  <a:lnTo>
                    <a:pt x="1828" y="140728"/>
                  </a:lnTo>
                  <a:lnTo>
                    <a:pt x="1663" y="143408"/>
                  </a:lnTo>
                </a:path>
                <a:path w="554355" h="3517265">
                  <a:moveTo>
                    <a:pt x="553034" y="137350"/>
                  </a:moveTo>
                  <a:lnTo>
                    <a:pt x="552792" y="134416"/>
                  </a:lnTo>
                  <a:lnTo>
                    <a:pt x="552513" y="131495"/>
                  </a:lnTo>
                  <a:lnTo>
                    <a:pt x="552183" y="128574"/>
                  </a:lnTo>
                </a:path>
                <a:path w="554355" h="3517265">
                  <a:moveTo>
                    <a:pt x="3302" y="122897"/>
                  </a:moveTo>
                  <a:lnTo>
                    <a:pt x="2755" y="127063"/>
                  </a:lnTo>
                  <a:lnTo>
                    <a:pt x="2298" y="131254"/>
                  </a:lnTo>
                  <a:lnTo>
                    <a:pt x="1930" y="135445"/>
                  </a:lnTo>
                </a:path>
                <a:path w="554355" h="3517265">
                  <a:moveTo>
                    <a:pt x="551510" y="128384"/>
                  </a:moveTo>
                  <a:lnTo>
                    <a:pt x="551345" y="126936"/>
                  </a:lnTo>
                  <a:lnTo>
                    <a:pt x="551167" y="125501"/>
                  </a:lnTo>
                  <a:lnTo>
                    <a:pt x="550989" y="124066"/>
                  </a:lnTo>
                </a:path>
                <a:path w="554355" h="3517265">
                  <a:moveTo>
                    <a:pt x="551141" y="123761"/>
                  </a:moveTo>
                  <a:lnTo>
                    <a:pt x="551002" y="122720"/>
                  </a:lnTo>
                  <a:lnTo>
                    <a:pt x="550862" y="121678"/>
                  </a:lnTo>
                  <a:lnTo>
                    <a:pt x="550710" y="120637"/>
                  </a:lnTo>
                </a:path>
                <a:path w="554355" h="3517265">
                  <a:moveTo>
                    <a:pt x="4622" y="117995"/>
                  </a:moveTo>
                  <a:lnTo>
                    <a:pt x="4343" y="119761"/>
                  </a:lnTo>
                  <a:lnTo>
                    <a:pt x="4076" y="121551"/>
                  </a:lnTo>
                  <a:lnTo>
                    <a:pt x="3848" y="123329"/>
                  </a:lnTo>
                </a:path>
                <a:path w="554355" h="3517265">
                  <a:moveTo>
                    <a:pt x="551789" y="120904"/>
                  </a:moveTo>
                  <a:lnTo>
                    <a:pt x="551599" y="119646"/>
                  </a:lnTo>
                  <a:lnTo>
                    <a:pt x="551408" y="118376"/>
                  </a:lnTo>
                  <a:lnTo>
                    <a:pt x="551205" y="117119"/>
                  </a:lnTo>
                </a:path>
                <a:path w="554355" h="3517265">
                  <a:moveTo>
                    <a:pt x="242531" y="902766"/>
                  </a:moveTo>
                  <a:lnTo>
                    <a:pt x="242201" y="902982"/>
                  </a:lnTo>
                  <a:lnTo>
                    <a:pt x="241871" y="903211"/>
                  </a:lnTo>
                  <a:lnTo>
                    <a:pt x="241541" y="903427"/>
                  </a:lnTo>
                </a:path>
                <a:path w="554355" h="3517265">
                  <a:moveTo>
                    <a:pt x="312648" y="902004"/>
                  </a:moveTo>
                  <a:lnTo>
                    <a:pt x="310578" y="900658"/>
                  </a:lnTo>
                  <a:lnTo>
                    <a:pt x="308444" y="899439"/>
                  </a:lnTo>
                  <a:lnTo>
                    <a:pt x="306235" y="898347"/>
                  </a:lnTo>
                </a:path>
                <a:path w="554355" h="3517265">
                  <a:moveTo>
                    <a:pt x="306197" y="898334"/>
                  </a:moveTo>
                  <a:lnTo>
                    <a:pt x="290352" y="892897"/>
                  </a:lnTo>
                  <a:lnTo>
                    <a:pt x="273908" y="891701"/>
                  </a:lnTo>
                  <a:lnTo>
                    <a:pt x="257696" y="894701"/>
                  </a:lnTo>
                  <a:lnTo>
                    <a:pt x="242544" y="901852"/>
                  </a:lnTo>
                </a:path>
                <a:path w="554355" h="3517265">
                  <a:moveTo>
                    <a:pt x="342150" y="956360"/>
                  </a:moveTo>
                  <a:lnTo>
                    <a:pt x="340138" y="940271"/>
                  </a:lnTo>
                  <a:lnTo>
                    <a:pt x="334305" y="925402"/>
                  </a:lnTo>
                  <a:lnTo>
                    <a:pt x="325009" y="912417"/>
                  </a:lnTo>
                  <a:lnTo>
                    <a:pt x="312610" y="901979"/>
                  </a:lnTo>
                </a:path>
                <a:path w="554355" h="3517265">
                  <a:moveTo>
                    <a:pt x="241579" y="902487"/>
                  </a:moveTo>
                  <a:lnTo>
                    <a:pt x="229423" y="912994"/>
                  </a:lnTo>
                  <a:lnTo>
                    <a:pt x="220348" y="925968"/>
                  </a:lnTo>
                  <a:lnTo>
                    <a:pt x="214697" y="940758"/>
                  </a:lnTo>
                  <a:lnTo>
                    <a:pt x="212813" y="956716"/>
                  </a:lnTo>
                </a:path>
                <a:path w="554355" h="3517265">
                  <a:moveTo>
                    <a:pt x="305358" y="899960"/>
                  </a:moveTo>
                  <a:lnTo>
                    <a:pt x="289741" y="894643"/>
                  </a:lnTo>
                  <a:lnTo>
                    <a:pt x="273548" y="893559"/>
                  </a:lnTo>
                  <a:lnTo>
                    <a:pt x="257617" y="896656"/>
                  </a:lnTo>
                  <a:lnTo>
                    <a:pt x="242785" y="903884"/>
                  </a:lnTo>
                </a:path>
                <a:path w="554355" h="3517265">
                  <a:moveTo>
                    <a:pt x="311429" y="904316"/>
                  </a:moveTo>
                  <a:lnTo>
                    <a:pt x="294845" y="896797"/>
                  </a:lnTo>
                  <a:lnTo>
                    <a:pt x="277161" y="894353"/>
                  </a:lnTo>
                  <a:lnTo>
                    <a:pt x="259501" y="896975"/>
                  </a:lnTo>
                  <a:lnTo>
                    <a:pt x="242989" y="904659"/>
                  </a:lnTo>
                </a:path>
                <a:path w="554355" h="3517265">
                  <a:moveTo>
                    <a:pt x="242798" y="903871"/>
                  </a:moveTo>
                  <a:lnTo>
                    <a:pt x="232452" y="912444"/>
                  </a:lnTo>
                  <a:lnTo>
                    <a:pt x="224243" y="922893"/>
                  </a:lnTo>
                  <a:lnTo>
                    <a:pt x="218416" y="934832"/>
                  </a:lnTo>
                  <a:lnTo>
                    <a:pt x="215214" y="947877"/>
                  </a:lnTo>
                </a:path>
                <a:path w="554355" h="3517265">
                  <a:moveTo>
                    <a:pt x="340309" y="956221"/>
                  </a:moveTo>
                  <a:lnTo>
                    <a:pt x="337847" y="938837"/>
                  </a:lnTo>
                  <a:lnTo>
                    <a:pt x="330839" y="923093"/>
                  </a:lnTo>
                  <a:lnTo>
                    <a:pt x="319819" y="909843"/>
                  </a:lnTo>
                  <a:lnTo>
                    <a:pt x="305320" y="899947"/>
                  </a:lnTo>
                </a:path>
                <a:path w="554355" h="3517265">
                  <a:moveTo>
                    <a:pt x="243014" y="904659"/>
                  </a:moveTo>
                  <a:lnTo>
                    <a:pt x="232649" y="913167"/>
                  </a:lnTo>
                  <a:lnTo>
                    <a:pt x="224404" y="923558"/>
                  </a:lnTo>
                  <a:lnTo>
                    <a:pt x="218523" y="935446"/>
                  </a:lnTo>
                  <a:lnTo>
                    <a:pt x="215252" y="948448"/>
                  </a:lnTo>
                </a:path>
                <a:path w="554355" h="3517265">
                  <a:moveTo>
                    <a:pt x="215074" y="948944"/>
                  </a:moveTo>
                  <a:lnTo>
                    <a:pt x="222811" y="987243"/>
                  </a:lnTo>
                  <a:lnTo>
                    <a:pt x="251817" y="1013628"/>
                  </a:lnTo>
                  <a:lnTo>
                    <a:pt x="264335" y="1017720"/>
                  </a:lnTo>
                  <a:lnTo>
                    <a:pt x="277571" y="1019111"/>
                  </a:lnTo>
                </a:path>
                <a:path w="554355" h="3517265">
                  <a:moveTo>
                    <a:pt x="340309" y="956233"/>
                  </a:moveTo>
                  <a:lnTo>
                    <a:pt x="338319" y="940575"/>
                  </a:lnTo>
                  <a:lnTo>
                    <a:pt x="332603" y="926114"/>
                  </a:lnTo>
                  <a:lnTo>
                    <a:pt x="323510" y="913498"/>
                  </a:lnTo>
                  <a:lnTo>
                    <a:pt x="311391" y="903376"/>
                  </a:lnTo>
                </a:path>
                <a:path w="554355" h="3517265">
                  <a:moveTo>
                    <a:pt x="215112" y="948601"/>
                  </a:moveTo>
                  <a:lnTo>
                    <a:pt x="214807" y="951153"/>
                  </a:lnTo>
                  <a:lnTo>
                    <a:pt x="214642" y="953719"/>
                  </a:lnTo>
                  <a:lnTo>
                    <a:pt x="214642" y="956284"/>
                  </a:lnTo>
                </a:path>
                <a:path w="554355" h="3517265">
                  <a:moveTo>
                    <a:pt x="215201" y="948029"/>
                  </a:moveTo>
                  <a:lnTo>
                    <a:pt x="215150" y="948372"/>
                  </a:lnTo>
                  <a:lnTo>
                    <a:pt x="215112" y="948715"/>
                  </a:lnTo>
                  <a:lnTo>
                    <a:pt x="215074" y="949045"/>
                  </a:lnTo>
                </a:path>
                <a:path w="554355" h="3517265">
                  <a:moveTo>
                    <a:pt x="215239" y="947686"/>
                  </a:moveTo>
                  <a:lnTo>
                    <a:pt x="215201" y="948029"/>
                  </a:lnTo>
                  <a:lnTo>
                    <a:pt x="215150" y="948372"/>
                  </a:lnTo>
                  <a:lnTo>
                    <a:pt x="215112" y="948702"/>
                  </a:lnTo>
                </a:path>
                <a:path w="554355" h="3517265">
                  <a:moveTo>
                    <a:pt x="383692" y="3390"/>
                  </a:moveTo>
                  <a:lnTo>
                    <a:pt x="382066" y="3276"/>
                  </a:lnTo>
                  <a:lnTo>
                    <a:pt x="380453" y="3175"/>
                  </a:lnTo>
                  <a:lnTo>
                    <a:pt x="378828" y="3086"/>
                  </a:lnTo>
                </a:path>
                <a:path w="554355" h="3517265">
                  <a:moveTo>
                    <a:pt x="339394" y="955814"/>
                  </a:moveTo>
                  <a:lnTo>
                    <a:pt x="321056" y="999845"/>
                  </a:lnTo>
                  <a:lnTo>
                    <a:pt x="288950" y="1017270"/>
                  </a:lnTo>
                  <a:lnTo>
                    <a:pt x="277025" y="1018184"/>
                  </a:lnTo>
                </a:path>
                <a:path w="554355" h="3517265">
                  <a:moveTo>
                    <a:pt x="7340" y="100901"/>
                  </a:moveTo>
                  <a:lnTo>
                    <a:pt x="11010" y="88061"/>
                  </a:lnTo>
                </a:path>
                <a:path w="554355" h="3517265">
                  <a:moveTo>
                    <a:pt x="550367" y="120167"/>
                  </a:moveTo>
                  <a:lnTo>
                    <a:pt x="552208" y="138506"/>
                  </a:lnTo>
                  <a:lnTo>
                    <a:pt x="553123" y="156857"/>
                  </a:lnTo>
                  <a:lnTo>
                    <a:pt x="554037" y="194462"/>
                  </a:lnTo>
                </a:path>
                <a:path w="554355" h="3517265">
                  <a:moveTo>
                    <a:pt x="554037" y="194462"/>
                  </a:moveTo>
                  <a:lnTo>
                    <a:pt x="553123" y="152260"/>
                  </a:lnTo>
                </a:path>
                <a:path w="554355" h="3517265">
                  <a:moveTo>
                    <a:pt x="277025" y="3516884"/>
                  </a:moveTo>
                  <a:lnTo>
                    <a:pt x="329311" y="3516884"/>
                  </a:lnTo>
                  <a:lnTo>
                    <a:pt x="380669" y="3515042"/>
                  </a:lnTo>
                  <a:lnTo>
                    <a:pt x="432041" y="3509530"/>
                  </a:lnTo>
                  <a:lnTo>
                    <a:pt x="480656" y="3495789"/>
                  </a:lnTo>
                  <a:lnTo>
                    <a:pt x="521017" y="3467341"/>
                  </a:lnTo>
                  <a:lnTo>
                    <a:pt x="544868" y="3425151"/>
                  </a:lnTo>
                  <a:lnTo>
                    <a:pt x="553123" y="3375634"/>
                  </a:lnTo>
                  <a:lnTo>
                    <a:pt x="554037" y="3349942"/>
                  </a:lnTo>
                  <a:lnTo>
                    <a:pt x="554037" y="3324250"/>
                  </a:lnTo>
                </a:path>
                <a:path w="554355" h="3517265">
                  <a:moveTo>
                    <a:pt x="0" y="3324250"/>
                  </a:moveTo>
                  <a:lnTo>
                    <a:pt x="914" y="3375634"/>
                  </a:lnTo>
                  <a:lnTo>
                    <a:pt x="9169" y="3424237"/>
                  </a:lnTo>
                  <a:lnTo>
                    <a:pt x="32105" y="3467341"/>
                  </a:lnTo>
                  <a:lnTo>
                    <a:pt x="72466" y="3494862"/>
                  </a:lnTo>
                  <a:lnTo>
                    <a:pt x="121081" y="3509530"/>
                  </a:lnTo>
                  <a:lnTo>
                    <a:pt x="172453" y="3515042"/>
                  </a:lnTo>
                  <a:lnTo>
                    <a:pt x="224739" y="3516884"/>
                  </a:lnTo>
                  <a:lnTo>
                    <a:pt x="277025" y="3516884"/>
                  </a:lnTo>
                </a:path>
                <a:path w="554355" h="3517265">
                  <a:moveTo>
                    <a:pt x="277025" y="0"/>
                  </a:moveTo>
                  <a:lnTo>
                    <a:pt x="327469" y="914"/>
                  </a:lnTo>
                  <a:lnTo>
                    <a:pt x="377926" y="2743"/>
                  </a:lnTo>
                </a:path>
                <a:path w="554355" h="3517265">
                  <a:moveTo>
                    <a:pt x="383425" y="2743"/>
                  </a:moveTo>
                  <a:lnTo>
                    <a:pt x="439381" y="10083"/>
                  </a:lnTo>
                  <a:lnTo>
                    <a:pt x="479742" y="22009"/>
                  </a:lnTo>
                  <a:lnTo>
                    <a:pt x="515518" y="44945"/>
                  </a:lnTo>
                  <a:lnTo>
                    <a:pt x="539369" y="79806"/>
                  </a:lnTo>
                  <a:lnTo>
                    <a:pt x="547624" y="106400"/>
                  </a:lnTo>
                  <a:lnTo>
                    <a:pt x="550367" y="120167"/>
                  </a:lnTo>
                </a:path>
                <a:path w="554355" h="3517265">
                  <a:moveTo>
                    <a:pt x="0" y="194462"/>
                  </a:moveTo>
                  <a:lnTo>
                    <a:pt x="914" y="143090"/>
                  </a:lnTo>
                </a:path>
                <a:path w="554355" h="3517265">
                  <a:moveTo>
                    <a:pt x="914" y="143090"/>
                  </a:moveTo>
                  <a:lnTo>
                    <a:pt x="9169" y="95389"/>
                  </a:lnTo>
                  <a:lnTo>
                    <a:pt x="31191" y="51371"/>
                  </a:lnTo>
                  <a:lnTo>
                    <a:pt x="71551" y="22923"/>
                  </a:lnTo>
                  <a:lnTo>
                    <a:pt x="118325" y="9169"/>
                  </a:lnTo>
                  <a:lnTo>
                    <a:pt x="150431" y="4584"/>
                  </a:lnTo>
                  <a:lnTo>
                    <a:pt x="182537" y="1828"/>
                  </a:lnTo>
                </a:path>
                <a:path w="554355" h="3517265">
                  <a:moveTo>
                    <a:pt x="182537" y="1828"/>
                  </a:moveTo>
                  <a:lnTo>
                    <a:pt x="230238" y="914"/>
                  </a:lnTo>
                  <a:lnTo>
                    <a:pt x="277025" y="0"/>
                  </a:lnTo>
                </a:path>
                <a:path w="554355" h="3517265">
                  <a:moveTo>
                    <a:pt x="545782" y="3325164"/>
                  </a:moveTo>
                  <a:lnTo>
                    <a:pt x="544868" y="3374707"/>
                  </a:lnTo>
                  <a:lnTo>
                    <a:pt x="536613" y="3423310"/>
                  </a:lnTo>
                  <a:lnTo>
                    <a:pt x="512762" y="3465499"/>
                  </a:lnTo>
                  <a:lnTo>
                    <a:pt x="471487" y="3491191"/>
                  </a:lnTo>
                  <a:lnTo>
                    <a:pt x="423786" y="3503117"/>
                  </a:lnTo>
                  <a:lnTo>
                    <a:pt x="375170" y="3508629"/>
                  </a:lnTo>
                  <a:lnTo>
                    <a:pt x="326555" y="3510457"/>
                  </a:lnTo>
                  <a:lnTo>
                    <a:pt x="277025" y="3510457"/>
                  </a:lnTo>
                </a:path>
                <a:path w="554355" h="3517265">
                  <a:moveTo>
                    <a:pt x="277025" y="3510457"/>
                  </a:moveTo>
                  <a:lnTo>
                    <a:pt x="227482" y="3510457"/>
                  </a:lnTo>
                  <a:lnTo>
                    <a:pt x="178866" y="3508629"/>
                  </a:lnTo>
                  <a:lnTo>
                    <a:pt x="130251" y="3503117"/>
                  </a:lnTo>
                  <a:lnTo>
                    <a:pt x="82550" y="3491191"/>
                  </a:lnTo>
                  <a:lnTo>
                    <a:pt x="41275" y="3465499"/>
                  </a:lnTo>
                  <a:lnTo>
                    <a:pt x="17424" y="3423310"/>
                  </a:lnTo>
                  <a:lnTo>
                    <a:pt x="9169" y="3374707"/>
                  </a:lnTo>
                  <a:lnTo>
                    <a:pt x="8255" y="3325164"/>
                  </a:lnTo>
                </a:path>
                <a:path w="554355" h="3517265">
                  <a:moveTo>
                    <a:pt x="0" y="3324250"/>
                  </a:moveTo>
                  <a:lnTo>
                    <a:pt x="3670" y="3325164"/>
                  </a:lnTo>
                  <a:lnTo>
                    <a:pt x="8255" y="3325164"/>
                  </a:lnTo>
                </a:path>
                <a:path w="554355" h="3517265">
                  <a:moveTo>
                    <a:pt x="545782" y="3325164"/>
                  </a:moveTo>
                  <a:lnTo>
                    <a:pt x="550367" y="3325164"/>
                  </a:lnTo>
                  <a:lnTo>
                    <a:pt x="554037" y="3324250"/>
                  </a:lnTo>
                </a:path>
                <a:path w="554355" h="3517265">
                  <a:moveTo>
                    <a:pt x="545782" y="1161288"/>
                  </a:moveTo>
                  <a:lnTo>
                    <a:pt x="554037" y="1161288"/>
                  </a:lnTo>
                </a:path>
                <a:path w="554355" h="3517265">
                  <a:moveTo>
                    <a:pt x="545782" y="3325164"/>
                  </a:moveTo>
                  <a:lnTo>
                    <a:pt x="545782" y="1161288"/>
                  </a:lnTo>
                </a:path>
                <a:path w="554355" h="3517265">
                  <a:moveTo>
                    <a:pt x="0" y="194462"/>
                  </a:moveTo>
                  <a:lnTo>
                    <a:pt x="4584" y="192633"/>
                  </a:lnTo>
                  <a:lnTo>
                    <a:pt x="8255" y="192633"/>
                  </a:lnTo>
                </a:path>
                <a:path w="554355" h="3517265">
                  <a:moveTo>
                    <a:pt x="554037" y="194462"/>
                  </a:moveTo>
                  <a:lnTo>
                    <a:pt x="549452" y="192633"/>
                  </a:lnTo>
                  <a:lnTo>
                    <a:pt x="545782" y="192633"/>
                  </a:lnTo>
                </a:path>
                <a:path w="554355" h="3517265">
                  <a:moveTo>
                    <a:pt x="8255" y="192633"/>
                  </a:moveTo>
                  <a:lnTo>
                    <a:pt x="10096" y="144005"/>
                  </a:lnTo>
                  <a:lnTo>
                    <a:pt x="17424" y="95389"/>
                  </a:lnTo>
                  <a:lnTo>
                    <a:pt x="41275" y="52285"/>
                  </a:lnTo>
                  <a:lnTo>
                    <a:pt x="82550" y="26593"/>
                  </a:lnTo>
                  <a:lnTo>
                    <a:pt x="130251" y="13754"/>
                  </a:lnTo>
                  <a:lnTo>
                    <a:pt x="178866" y="9169"/>
                  </a:lnTo>
                  <a:lnTo>
                    <a:pt x="227482" y="7340"/>
                  </a:lnTo>
                  <a:lnTo>
                    <a:pt x="277025" y="7340"/>
                  </a:lnTo>
                </a:path>
                <a:path w="554355" h="3517265">
                  <a:moveTo>
                    <a:pt x="277025" y="7340"/>
                  </a:moveTo>
                  <a:lnTo>
                    <a:pt x="326555" y="7340"/>
                  </a:lnTo>
                  <a:lnTo>
                    <a:pt x="375170" y="9169"/>
                  </a:lnTo>
                  <a:lnTo>
                    <a:pt x="423786" y="13754"/>
                  </a:lnTo>
                  <a:lnTo>
                    <a:pt x="471487" y="26593"/>
                  </a:lnTo>
                  <a:lnTo>
                    <a:pt x="493496" y="37604"/>
                  </a:lnTo>
                  <a:lnTo>
                    <a:pt x="503593" y="44030"/>
                  </a:lnTo>
                  <a:lnTo>
                    <a:pt x="532942" y="83464"/>
                  </a:lnTo>
                  <a:lnTo>
                    <a:pt x="543953" y="144005"/>
                  </a:lnTo>
                  <a:lnTo>
                    <a:pt x="545782" y="192633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38476" y="2972663"/>
              <a:ext cx="133781" cy="69570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928342" y="3180816"/>
              <a:ext cx="8255" cy="2164080"/>
            </a:xfrm>
            <a:custGeom>
              <a:avLst/>
              <a:gdLst/>
              <a:ahLst/>
              <a:cxnLst/>
              <a:rect l="l" t="t" r="r" b="b"/>
              <a:pathLst>
                <a:path w="8255" h="2164079">
                  <a:moveTo>
                    <a:pt x="0" y="0"/>
                  </a:moveTo>
                  <a:lnTo>
                    <a:pt x="8255" y="0"/>
                  </a:lnTo>
                </a:path>
                <a:path w="8255" h="2164079">
                  <a:moveTo>
                    <a:pt x="8255" y="0"/>
                  </a:moveTo>
                  <a:lnTo>
                    <a:pt x="8255" y="216387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99030" y="4741189"/>
              <a:ext cx="212661" cy="9801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021903" y="3647719"/>
              <a:ext cx="372110" cy="289560"/>
            </a:xfrm>
            <a:custGeom>
              <a:avLst/>
              <a:gdLst/>
              <a:ahLst/>
              <a:cxnLst/>
              <a:rect l="l" t="t" r="r" b="b"/>
              <a:pathLst>
                <a:path w="372110" h="289560">
                  <a:moveTo>
                    <a:pt x="0" y="129336"/>
                  </a:moveTo>
                  <a:lnTo>
                    <a:pt x="0" y="122910"/>
                  </a:lnTo>
                </a:path>
                <a:path w="372110" h="289560">
                  <a:moveTo>
                    <a:pt x="354990" y="259600"/>
                  </a:moveTo>
                  <a:lnTo>
                    <a:pt x="357746" y="258660"/>
                  </a:lnTo>
                  <a:lnTo>
                    <a:pt x="358660" y="255917"/>
                  </a:lnTo>
                  <a:lnTo>
                    <a:pt x="357746" y="253161"/>
                  </a:lnTo>
                  <a:lnTo>
                    <a:pt x="354990" y="252247"/>
                  </a:lnTo>
                  <a:lnTo>
                    <a:pt x="352247" y="253161"/>
                  </a:lnTo>
                  <a:lnTo>
                    <a:pt x="351320" y="255917"/>
                  </a:lnTo>
                  <a:lnTo>
                    <a:pt x="352247" y="258660"/>
                  </a:lnTo>
                  <a:lnTo>
                    <a:pt x="354990" y="259600"/>
                  </a:lnTo>
                </a:path>
                <a:path w="372110" h="289560">
                  <a:moveTo>
                    <a:pt x="338480" y="259600"/>
                  </a:moveTo>
                  <a:lnTo>
                    <a:pt x="341236" y="258660"/>
                  </a:lnTo>
                  <a:lnTo>
                    <a:pt x="342150" y="255917"/>
                  </a:lnTo>
                  <a:lnTo>
                    <a:pt x="341236" y="253161"/>
                  </a:lnTo>
                  <a:lnTo>
                    <a:pt x="338480" y="252247"/>
                  </a:lnTo>
                  <a:lnTo>
                    <a:pt x="336651" y="253161"/>
                  </a:lnTo>
                  <a:lnTo>
                    <a:pt x="334810" y="255917"/>
                  </a:lnTo>
                  <a:lnTo>
                    <a:pt x="336651" y="258660"/>
                  </a:lnTo>
                  <a:lnTo>
                    <a:pt x="338480" y="259600"/>
                  </a:lnTo>
                </a:path>
                <a:path w="372110" h="289560">
                  <a:moveTo>
                    <a:pt x="346735" y="284352"/>
                  </a:moveTo>
                  <a:lnTo>
                    <a:pt x="354990" y="282511"/>
                  </a:lnTo>
                  <a:lnTo>
                    <a:pt x="361416" y="277939"/>
                  </a:lnTo>
                  <a:lnTo>
                    <a:pt x="365086" y="272427"/>
                  </a:lnTo>
                  <a:lnTo>
                    <a:pt x="366915" y="264172"/>
                  </a:lnTo>
                  <a:lnTo>
                    <a:pt x="365086" y="256832"/>
                  </a:lnTo>
                  <a:lnTo>
                    <a:pt x="361416" y="250418"/>
                  </a:lnTo>
                  <a:lnTo>
                    <a:pt x="354990" y="245833"/>
                  </a:lnTo>
                  <a:lnTo>
                    <a:pt x="346735" y="243992"/>
                  </a:lnTo>
                  <a:lnTo>
                    <a:pt x="339394" y="245833"/>
                  </a:lnTo>
                  <a:lnTo>
                    <a:pt x="332981" y="250418"/>
                  </a:lnTo>
                  <a:lnTo>
                    <a:pt x="328396" y="256832"/>
                  </a:lnTo>
                  <a:lnTo>
                    <a:pt x="326555" y="264172"/>
                  </a:lnTo>
                  <a:lnTo>
                    <a:pt x="328396" y="272427"/>
                  </a:lnTo>
                  <a:lnTo>
                    <a:pt x="332981" y="277939"/>
                  </a:lnTo>
                  <a:lnTo>
                    <a:pt x="339394" y="282511"/>
                  </a:lnTo>
                  <a:lnTo>
                    <a:pt x="346735" y="284352"/>
                  </a:lnTo>
                </a:path>
                <a:path w="372110" h="289560">
                  <a:moveTo>
                    <a:pt x="346735" y="288937"/>
                  </a:moveTo>
                  <a:lnTo>
                    <a:pt x="370586" y="268757"/>
                  </a:lnTo>
                  <a:lnTo>
                    <a:pt x="371500" y="264172"/>
                  </a:lnTo>
                  <a:lnTo>
                    <a:pt x="370586" y="259600"/>
                  </a:lnTo>
                  <a:lnTo>
                    <a:pt x="369671" y="254990"/>
                  </a:lnTo>
                  <a:lnTo>
                    <a:pt x="364172" y="246735"/>
                  </a:lnTo>
                  <a:lnTo>
                    <a:pt x="356831" y="241236"/>
                  </a:lnTo>
                  <a:lnTo>
                    <a:pt x="352247" y="240322"/>
                  </a:lnTo>
                  <a:lnTo>
                    <a:pt x="346735" y="239420"/>
                  </a:lnTo>
                  <a:lnTo>
                    <a:pt x="342150" y="240322"/>
                  </a:lnTo>
                  <a:lnTo>
                    <a:pt x="321970" y="264172"/>
                  </a:lnTo>
                  <a:lnTo>
                    <a:pt x="322884" y="268757"/>
                  </a:lnTo>
                  <a:lnTo>
                    <a:pt x="324726" y="273342"/>
                  </a:lnTo>
                  <a:lnTo>
                    <a:pt x="329311" y="281609"/>
                  </a:lnTo>
                  <a:lnTo>
                    <a:pt x="337566" y="287096"/>
                  </a:lnTo>
                  <a:lnTo>
                    <a:pt x="342150" y="288023"/>
                  </a:lnTo>
                  <a:lnTo>
                    <a:pt x="346735" y="288937"/>
                  </a:lnTo>
                </a:path>
                <a:path w="372110" h="289560">
                  <a:moveTo>
                    <a:pt x="40360" y="122910"/>
                  </a:moveTo>
                  <a:lnTo>
                    <a:pt x="40360" y="129336"/>
                  </a:lnTo>
                </a:path>
                <a:path w="372110" h="289560">
                  <a:moveTo>
                    <a:pt x="346735" y="277939"/>
                  </a:moveTo>
                  <a:lnTo>
                    <a:pt x="349491" y="277939"/>
                  </a:lnTo>
                </a:path>
                <a:path w="372110" h="289560">
                  <a:moveTo>
                    <a:pt x="349491" y="277939"/>
                  </a:moveTo>
                  <a:lnTo>
                    <a:pt x="351320" y="277012"/>
                  </a:lnTo>
                </a:path>
                <a:path w="372110" h="289560">
                  <a:moveTo>
                    <a:pt x="351320" y="277012"/>
                  </a:moveTo>
                  <a:lnTo>
                    <a:pt x="355917" y="274269"/>
                  </a:lnTo>
                </a:path>
                <a:path w="372110" h="289560">
                  <a:moveTo>
                    <a:pt x="355917" y="274269"/>
                  </a:moveTo>
                  <a:lnTo>
                    <a:pt x="358660" y="269684"/>
                  </a:lnTo>
                </a:path>
                <a:path w="372110" h="289560">
                  <a:moveTo>
                    <a:pt x="358660" y="269684"/>
                  </a:moveTo>
                  <a:lnTo>
                    <a:pt x="359575" y="265087"/>
                  </a:lnTo>
                </a:path>
                <a:path w="372110" h="289560">
                  <a:moveTo>
                    <a:pt x="359575" y="265087"/>
                  </a:moveTo>
                  <a:lnTo>
                    <a:pt x="333895" y="265087"/>
                  </a:lnTo>
                </a:path>
                <a:path w="372110" h="289560">
                  <a:moveTo>
                    <a:pt x="333895" y="265087"/>
                  </a:moveTo>
                  <a:lnTo>
                    <a:pt x="335737" y="269684"/>
                  </a:lnTo>
                </a:path>
                <a:path w="372110" h="289560">
                  <a:moveTo>
                    <a:pt x="335737" y="269684"/>
                  </a:moveTo>
                  <a:lnTo>
                    <a:pt x="338480" y="274269"/>
                  </a:lnTo>
                </a:path>
                <a:path w="372110" h="289560">
                  <a:moveTo>
                    <a:pt x="338480" y="274269"/>
                  </a:moveTo>
                  <a:lnTo>
                    <a:pt x="342150" y="277012"/>
                  </a:lnTo>
                </a:path>
                <a:path w="372110" h="289560">
                  <a:moveTo>
                    <a:pt x="342150" y="277012"/>
                  </a:moveTo>
                  <a:lnTo>
                    <a:pt x="346735" y="277939"/>
                  </a:lnTo>
                </a:path>
                <a:path w="372110" h="289560">
                  <a:moveTo>
                    <a:pt x="364172" y="0"/>
                  </a:moveTo>
                  <a:lnTo>
                    <a:pt x="363245" y="914"/>
                  </a:lnTo>
                </a:path>
                <a:path w="372110" h="289560">
                  <a:moveTo>
                    <a:pt x="363245" y="914"/>
                  </a:moveTo>
                  <a:lnTo>
                    <a:pt x="360502" y="914"/>
                  </a:lnTo>
                </a:path>
                <a:path w="372110" h="289560">
                  <a:moveTo>
                    <a:pt x="360502" y="914"/>
                  </a:moveTo>
                  <a:lnTo>
                    <a:pt x="333895" y="914"/>
                  </a:lnTo>
                </a:path>
                <a:path w="372110" h="289560">
                  <a:moveTo>
                    <a:pt x="333895" y="914"/>
                  </a:moveTo>
                  <a:lnTo>
                    <a:pt x="332066" y="914"/>
                  </a:lnTo>
                </a:path>
                <a:path w="372110" h="289560">
                  <a:moveTo>
                    <a:pt x="332066" y="914"/>
                  </a:moveTo>
                  <a:lnTo>
                    <a:pt x="331139" y="914"/>
                  </a:lnTo>
                </a:path>
                <a:path w="372110" h="289560">
                  <a:moveTo>
                    <a:pt x="331139" y="914"/>
                  </a:moveTo>
                  <a:lnTo>
                    <a:pt x="330225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349449" y="364503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349385" y="3642207"/>
              <a:ext cx="34925" cy="5715"/>
            </a:xfrm>
            <a:custGeom>
              <a:avLst/>
              <a:gdLst/>
              <a:ahLst/>
              <a:cxnLst/>
              <a:rect l="l" t="t" r="r" b="b"/>
              <a:pathLst>
                <a:path w="34925" h="5714">
                  <a:moveTo>
                    <a:pt x="2743" y="5511"/>
                  </a:moveTo>
                  <a:lnTo>
                    <a:pt x="0" y="1841"/>
                  </a:lnTo>
                </a:path>
                <a:path w="34925" h="5714">
                  <a:moveTo>
                    <a:pt x="0" y="1841"/>
                  </a:moveTo>
                  <a:lnTo>
                    <a:pt x="33020" y="1841"/>
                  </a:lnTo>
                </a:path>
                <a:path w="34925" h="5714">
                  <a:moveTo>
                    <a:pt x="33020" y="1841"/>
                  </a:moveTo>
                  <a:lnTo>
                    <a:pt x="33934" y="914"/>
                  </a:lnTo>
                </a:path>
                <a:path w="34925" h="5714">
                  <a:moveTo>
                    <a:pt x="33934" y="914"/>
                  </a:moveTo>
                  <a:lnTo>
                    <a:pt x="34848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381554" y="3639528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383320" y="3631209"/>
              <a:ext cx="1270" cy="11430"/>
            </a:xfrm>
            <a:custGeom>
              <a:avLst/>
              <a:gdLst/>
              <a:ahLst/>
              <a:cxnLst/>
              <a:rect l="l" t="t" r="r" b="b"/>
              <a:pathLst>
                <a:path w="1269" h="11429">
                  <a:moveTo>
                    <a:pt x="914" y="10998"/>
                  </a:moveTo>
                  <a:lnTo>
                    <a:pt x="914" y="1828"/>
                  </a:lnTo>
                </a:path>
                <a:path w="1269" h="11429">
                  <a:moveTo>
                    <a:pt x="914" y="1828"/>
                  </a:move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380640" y="362852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348458" y="3608273"/>
              <a:ext cx="34925" cy="23495"/>
            </a:xfrm>
            <a:custGeom>
              <a:avLst/>
              <a:gdLst/>
              <a:ahLst/>
              <a:cxnLst/>
              <a:rect l="l" t="t" r="r" b="b"/>
              <a:pathLst>
                <a:path w="34925" h="23495">
                  <a:moveTo>
                    <a:pt x="34861" y="22936"/>
                  </a:moveTo>
                  <a:lnTo>
                    <a:pt x="33947" y="22936"/>
                  </a:lnTo>
                </a:path>
                <a:path w="34925" h="23495">
                  <a:moveTo>
                    <a:pt x="33947" y="22936"/>
                  </a:moveTo>
                  <a:lnTo>
                    <a:pt x="7340" y="22936"/>
                  </a:lnTo>
                </a:path>
                <a:path w="34925" h="23495">
                  <a:moveTo>
                    <a:pt x="7340" y="22936"/>
                  </a:moveTo>
                  <a:lnTo>
                    <a:pt x="3670" y="22009"/>
                  </a:lnTo>
                </a:path>
                <a:path w="34925" h="23495">
                  <a:moveTo>
                    <a:pt x="3670" y="22009"/>
                  </a:moveTo>
                  <a:lnTo>
                    <a:pt x="2755" y="21094"/>
                  </a:lnTo>
                </a:path>
                <a:path w="34925" h="23495">
                  <a:moveTo>
                    <a:pt x="2755" y="21094"/>
                  </a:moveTo>
                  <a:lnTo>
                    <a:pt x="1841" y="20180"/>
                  </a:lnTo>
                </a:path>
                <a:path w="34925" h="23495">
                  <a:moveTo>
                    <a:pt x="1841" y="20180"/>
                  </a:moveTo>
                  <a:lnTo>
                    <a:pt x="927" y="19253"/>
                  </a:lnTo>
                </a:path>
                <a:path w="34925" h="23495">
                  <a:moveTo>
                    <a:pt x="927" y="19253"/>
                  </a:moveTo>
                  <a:lnTo>
                    <a:pt x="0" y="15595"/>
                  </a:lnTo>
                </a:path>
                <a:path w="34925" h="23495">
                  <a:moveTo>
                    <a:pt x="0" y="15595"/>
                  </a:moveTo>
                  <a:lnTo>
                    <a:pt x="0" y="6413"/>
                  </a:lnTo>
                </a:path>
                <a:path w="34925" h="23495">
                  <a:moveTo>
                    <a:pt x="0" y="6413"/>
                  </a:moveTo>
                  <a:lnTo>
                    <a:pt x="927" y="2755"/>
                  </a:lnTo>
                </a:path>
                <a:path w="34925" h="23495">
                  <a:moveTo>
                    <a:pt x="927" y="2755"/>
                  </a:moveTo>
                  <a:lnTo>
                    <a:pt x="1841" y="1828"/>
                  </a:lnTo>
                </a:path>
                <a:path w="34925" h="23495">
                  <a:moveTo>
                    <a:pt x="1841" y="1828"/>
                  </a:moveTo>
                  <a:lnTo>
                    <a:pt x="3670" y="0"/>
                  </a:lnTo>
                </a:path>
                <a:path w="34925" h="23495">
                  <a:moveTo>
                    <a:pt x="34861" y="4584"/>
                  </a:moveTo>
                  <a:lnTo>
                    <a:pt x="33947" y="458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379725" y="3610178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353043" y="3612858"/>
              <a:ext cx="31750" cy="13335"/>
            </a:xfrm>
            <a:custGeom>
              <a:avLst/>
              <a:gdLst/>
              <a:ahLst/>
              <a:cxnLst/>
              <a:rect l="l" t="t" r="r" b="b"/>
              <a:pathLst>
                <a:path w="31750" h="13335">
                  <a:moveTo>
                    <a:pt x="29362" y="0"/>
                  </a:moveTo>
                  <a:lnTo>
                    <a:pt x="2755" y="0"/>
                  </a:lnTo>
                </a:path>
                <a:path w="31750" h="13335">
                  <a:moveTo>
                    <a:pt x="2755" y="0"/>
                  </a:moveTo>
                  <a:lnTo>
                    <a:pt x="927" y="0"/>
                  </a:lnTo>
                </a:path>
                <a:path w="31750" h="13335">
                  <a:moveTo>
                    <a:pt x="927" y="0"/>
                  </a:moveTo>
                  <a:lnTo>
                    <a:pt x="927" y="914"/>
                  </a:lnTo>
                </a:path>
                <a:path w="31750" h="13335">
                  <a:moveTo>
                    <a:pt x="927" y="914"/>
                  </a:moveTo>
                  <a:lnTo>
                    <a:pt x="0" y="1828"/>
                  </a:lnTo>
                </a:path>
                <a:path w="31750" h="13335">
                  <a:moveTo>
                    <a:pt x="0" y="1828"/>
                  </a:moveTo>
                  <a:lnTo>
                    <a:pt x="0" y="11010"/>
                  </a:lnTo>
                </a:path>
                <a:path w="31750" h="13335">
                  <a:moveTo>
                    <a:pt x="0" y="11010"/>
                  </a:moveTo>
                  <a:lnTo>
                    <a:pt x="927" y="12839"/>
                  </a:lnTo>
                </a:path>
                <a:path w="31750" h="13335">
                  <a:moveTo>
                    <a:pt x="927" y="12839"/>
                  </a:moveTo>
                  <a:lnTo>
                    <a:pt x="1841" y="12839"/>
                  </a:lnTo>
                </a:path>
                <a:path w="31750" h="13335">
                  <a:moveTo>
                    <a:pt x="1841" y="12839"/>
                  </a:moveTo>
                  <a:lnTo>
                    <a:pt x="2755" y="12839"/>
                  </a:lnTo>
                </a:path>
                <a:path w="31750" h="13335">
                  <a:moveTo>
                    <a:pt x="2755" y="12839"/>
                  </a:moveTo>
                  <a:lnTo>
                    <a:pt x="31191" y="12839"/>
                  </a:lnTo>
                </a:path>
                <a:path w="31750" h="13335">
                  <a:moveTo>
                    <a:pt x="31191" y="12839"/>
                  </a:moveTo>
                  <a:lnTo>
                    <a:pt x="31191" y="1828"/>
                  </a:lnTo>
                </a:path>
                <a:path w="31750" h="13335">
                  <a:moveTo>
                    <a:pt x="31191" y="1828"/>
                  </a:moveTo>
                  <a:lnTo>
                    <a:pt x="30276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189772" y="375870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69" h="1270">
                  <a:moveTo>
                    <a:pt x="914" y="0"/>
                  </a:moveTo>
                  <a:lnTo>
                    <a:pt x="0" y="0"/>
                  </a:lnTo>
                </a:path>
                <a:path w="1269" h="1270">
                  <a:moveTo>
                    <a:pt x="0" y="0"/>
                  </a:moveTo>
                  <a:lnTo>
                    <a:pt x="0" y="91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87092" y="375693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359" y="2679"/>
                  </a:moveTo>
                  <a:lnTo>
                    <a:pt x="4572" y="787"/>
                  </a:lnTo>
                  <a:lnTo>
                    <a:pt x="2679" y="0"/>
                  </a:lnTo>
                  <a:lnTo>
                    <a:pt x="774" y="787"/>
                  </a:lnTo>
                  <a:lnTo>
                    <a:pt x="0" y="2679"/>
                  </a:lnTo>
                  <a:lnTo>
                    <a:pt x="774" y="4584"/>
                  </a:lnTo>
                  <a:lnTo>
                    <a:pt x="2679" y="5359"/>
                  </a:lnTo>
                  <a:lnTo>
                    <a:pt x="4572" y="4584"/>
                  </a:lnTo>
                  <a:lnTo>
                    <a:pt x="5359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89772" y="3759619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h="1270">
                  <a:moveTo>
                    <a:pt x="0" y="0"/>
                  </a:moveTo>
                  <a:lnTo>
                    <a:pt x="0" y="91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87092" y="3757853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189772" y="3760533"/>
              <a:ext cx="0" cy="28575"/>
            </a:xfrm>
            <a:custGeom>
              <a:avLst/>
              <a:gdLst/>
              <a:ahLst/>
              <a:cxnLst/>
              <a:rect l="l" t="t" r="r" b="b"/>
              <a:pathLst>
                <a:path h="28575">
                  <a:moveTo>
                    <a:pt x="0" y="0"/>
                  </a:moveTo>
                  <a:lnTo>
                    <a:pt x="0" y="0"/>
                  </a:lnTo>
                  <a:lnTo>
                    <a:pt x="0" y="27520"/>
                  </a:lnTo>
                  <a:lnTo>
                    <a:pt x="0" y="28435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187092" y="378628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359" y="2679"/>
                  </a:moveTo>
                  <a:lnTo>
                    <a:pt x="4572" y="787"/>
                  </a:lnTo>
                  <a:lnTo>
                    <a:pt x="2679" y="0"/>
                  </a:lnTo>
                  <a:lnTo>
                    <a:pt x="774" y="787"/>
                  </a:lnTo>
                  <a:lnTo>
                    <a:pt x="0" y="2679"/>
                  </a:lnTo>
                  <a:lnTo>
                    <a:pt x="774" y="4584"/>
                  </a:lnTo>
                  <a:lnTo>
                    <a:pt x="2679" y="5359"/>
                  </a:lnTo>
                  <a:lnTo>
                    <a:pt x="4572" y="4584"/>
                  </a:lnTo>
                  <a:lnTo>
                    <a:pt x="5359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189772" y="3788969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h="1270">
                  <a:moveTo>
                    <a:pt x="0" y="0"/>
                  </a:moveTo>
                  <a:lnTo>
                    <a:pt x="0" y="927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187092" y="378721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189772" y="3789896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69">
                  <a:moveTo>
                    <a:pt x="0" y="0"/>
                  </a:moveTo>
                  <a:lnTo>
                    <a:pt x="914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88006" y="378721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359" y="2679"/>
                  </a:moveTo>
                  <a:lnTo>
                    <a:pt x="4572" y="787"/>
                  </a:lnTo>
                  <a:lnTo>
                    <a:pt x="2679" y="0"/>
                  </a:lnTo>
                  <a:lnTo>
                    <a:pt x="774" y="787"/>
                  </a:lnTo>
                  <a:lnTo>
                    <a:pt x="0" y="2679"/>
                  </a:lnTo>
                  <a:lnTo>
                    <a:pt x="774" y="4584"/>
                  </a:lnTo>
                  <a:lnTo>
                    <a:pt x="2679" y="5359"/>
                  </a:lnTo>
                  <a:lnTo>
                    <a:pt x="4572" y="4584"/>
                  </a:lnTo>
                  <a:lnTo>
                    <a:pt x="5359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190686" y="3789896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4">
                  <a:moveTo>
                    <a:pt x="0" y="0"/>
                  </a:moveTo>
                  <a:lnTo>
                    <a:pt x="0" y="0"/>
                  </a:lnTo>
                  <a:lnTo>
                    <a:pt x="28435" y="0"/>
                  </a:lnTo>
                  <a:lnTo>
                    <a:pt x="29349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217356" y="378721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220036" y="3789896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69">
                  <a:moveTo>
                    <a:pt x="0" y="0"/>
                  </a:moveTo>
                  <a:lnTo>
                    <a:pt x="927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218283" y="378721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359" y="2679"/>
                  </a:moveTo>
                  <a:lnTo>
                    <a:pt x="4572" y="787"/>
                  </a:lnTo>
                  <a:lnTo>
                    <a:pt x="2679" y="0"/>
                  </a:lnTo>
                  <a:lnTo>
                    <a:pt x="774" y="787"/>
                  </a:lnTo>
                  <a:lnTo>
                    <a:pt x="0" y="2679"/>
                  </a:lnTo>
                  <a:lnTo>
                    <a:pt x="774" y="4584"/>
                  </a:lnTo>
                  <a:lnTo>
                    <a:pt x="2679" y="5359"/>
                  </a:lnTo>
                  <a:lnTo>
                    <a:pt x="4572" y="4584"/>
                  </a:lnTo>
                  <a:lnTo>
                    <a:pt x="5359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220963" y="378896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69" h="1270">
                  <a:moveTo>
                    <a:pt x="0" y="927"/>
                  </a:moveTo>
                  <a:lnTo>
                    <a:pt x="0" y="0"/>
                  </a:lnTo>
                </a:path>
                <a:path w="1269" h="1270">
                  <a:moveTo>
                    <a:pt x="0" y="0"/>
                  </a:moveTo>
                  <a:lnTo>
                    <a:pt x="914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219197" y="3786289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190686" y="3758704"/>
              <a:ext cx="31750" cy="30480"/>
            </a:xfrm>
            <a:custGeom>
              <a:avLst/>
              <a:gdLst/>
              <a:ahLst/>
              <a:cxnLst/>
              <a:rect l="l" t="t" r="r" b="b"/>
              <a:pathLst>
                <a:path w="31750" h="30479">
                  <a:moveTo>
                    <a:pt x="31191" y="30264"/>
                  </a:moveTo>
                  <a:lnTo>
                    <a:pt x="31191" y="29349"/>
                  </a:lnTo>
                  <a:lnTo>
                    <a:pt x="31191" y="1828"/>
                  </a:lnTo>
                </a:path>
                <a:path w="31750" h="30479">
                  <a:moveTo>
                    <a:pt x="31191" y="1828"/>
                  </a:moveTo>
                  <a:lnTo>
                    <a:pt x="30276" y="0"/>
                  </a:lnTo>
                </a:path>
                <a:path w="31750" h="30479">
                  <a:moveTo>
                    <a:pt x="30276" y="0"/>
                  </a:moveTo>
                  <a:lnTo>
                    <a:pt x="28435" y="0"/>
                  </a:lnTo>
                </a:path>
                <a:path w="31750" h="30479">
                  <a:moveTo>
                    <a:pt x="28435" y="0"/>
                  </a:moveTo>
                  <a:lnTo>
                    <a:pt x="914" y="0"/>
                  </a:ln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188006" y="3756025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359" y="2679"/>
                  </a:moveTo>
                  <a:lnTo>
                    <a:pt x="4572" y="787"/>
                  </a:lnTo>
                  <a:lnTo>
                    <a:pt x="2679" y="0"/>
                  </a:lnTo>
                  <a:lnTo>
                    <a:pt x="774" y="787"/>
                  </a:lnTo>
                  <a:lnTo>
                    <a:pt x="0" y="2679"/>
                  </a:lnTo>
                  <a:lnTo>
                    <a:pt x="774" y="4584"/>
                  </a:lnTo>
                  <a:lnTo>
                    <a:pt x="2679" y="5359"/>
                  </a:lnTo>
                  <a:lnTo>
                    <a:pt x="4572" y="4584"/>
                  </a:lnTo>
                  <a:lnTo>
                    <a:pt x="5359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352128" y="3607346"/>
              <a:ext cx="36830" cy="40640"/>
            </a:xfrm>
            <a:custGeom>
              <a:avLst/>
              <a:gdLst/>
              <a:ahLst/>
              <a:cxnLst/>
              <a:rect l="l" t="t" r="r" b="b"/>
              <a:pathLst>
                <a:path w="36830" h="40639">
                  <a:moveTo>
                    <a:pt x="0" y="927"/>
                  </a:moveTo>
                  <a:lnTo>
                    <a:pt x="914" y="927"/>
                  </a:lnTo>
                </a:path>
                <a:path w="36830" h="40639">
                  <a:moveTo>
                    <a:pt x="914" y="927"/>
                  </a:moveTo>
                  <a:lnTo>
                    <a:pt x="3670" y="0"/>
                  </a:lnTo>
                </a:path>
                <a:path w="36830" h="40639">
                  <a:moveTo>
                    <a:pt x="3670" y="0"/>
                  </a:moveTo>
                  <a:lnTo>
                    <a:pt x="30276" y="0"/>
                  </a:lnTo>
                </a:path>
                <a:path w="36830" h="40639">
                  <a:moveTo>
                    <a:pt x="30276" y="0"/>
                  </a:moveTo>
                  <a:lnTo>
                    <a:pt x="33934" y="927"/>
                  </a:lnTo>
                </a:path>
                <a:path w="36830" h="40639">
                  <a:moveTo>
                    <a:pt x="33934" y="927"/>
                  </a:moveTo>
                  <a:lnTo>
                    <a:pt x="34861" y="1841"/>
                  </a:lnTo>
                </a:path>
                <a:path w="36830" h="40639">
                  <a:moveTo>
                    <a:pt x="34861" y="1841"/>
                  </a:moveTo>
                  <a:lnTo>
                    <a:pt x="35775" y="2755"/>
                  </a:lnTo>
                </a:path>
                <a:path w="36830" h="40639">
                  <a:moveTo>
                    <a:pt x="35775" y="2755"/>
                  </a:moveTo>
                  <a:lnTo>
                    <a:pt x="35775" y="3670"/>
                  </a:lnTo>
                </a:path>
                <a:path w="36830" h="40639">
                  <a:moveTo>
                    <a:pt x="35775" y="3670"/>
                  </a:moveTo>
                  <a:lnTo>
                    <a:pt x="36690" y="7340"/>
                  </a:lnTo>
                </a:path>
                <a:path w="36830" h="40639">
                  <a:moveTo>
                    <a:pt x="36690" y="7340"/>
                  </a:moveTo>
                  <a:lnTo>
                    <a:pt x="36690" y="34861"/>
                  </a:lnTo>
                </a:path>
                <a:path w="36830" h="40639">
                  <a:moveTo>
                    <a:pt x="36690" y="34861"/>
                  </a:moveTo>
                  <a:lnTo>
                    <a:pt x="35775" y="37617"/>
                  </a:lnTo>
                </a:path>
                <a:path w="36830" h="40639">
                  <a:moveTo>
                    <a:pt x="35775" y="37617"/>
                  </a:moveTo>
                  <a:lnTo>
                    <a:pt x="35775" y="38531"/>
                  </a:lnTo>
                </a:path>
                <a:path w="36830" h="40639">
                  <a:moveTo>
                    <a:pt x="35775" y="38531"/>
                  </a:moveTo>
                  <a:lnTo>
                    <a:pt x="33934" y="4036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12683" y="2171865"/>
              <a:ext cx="896213" cy="1624380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016467" y="3891788"/>
              <a:ext cx="51231" cy="40220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80678" y="3883533"/>
              <a:ext cx="49390" cy="56730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2187028" y="3792652"/>
              <a:ext cx="3810" cy="1905"/>
            </a:xfrm>
            <a:custGeom>
              <a:avLst/>
              <a:gdLst/>
              <a:ahLst/>
              <a:cxnLst/>
              <a:rect l="l" t="t" r="r" b="b"/>
              <a:pathLst>
                <a:path w="3810" h="1904">
                  <a:moveTo>
                    <a:pt x="0" y="0"/>
                  </a:moveTo>
                  <a:lnTo>
                    <a:pt x="0" y="914"/>
                  </a:lnTo>
                </a:path>
                <a:path w="3810" h="1904">
                  <a:moveTo>
                    <a:pt x="0" y="914"/>
                  </a:moveTo>
                  <a:lnTo>
                    <a:pt x="914" y="914"/>
                  </a:lnTo>
                </a:path>
                <a:path w="3810" h="1904">
                  <a:moveTo>
                    <a:pt x="914" y="914"/>
                  </a:moveTo>
                  <a:lnTo>
                    <a:pt x="1828" y="1828"/>
                  </a:lnTo>
                </a:path>
                <a:path w="3810" h="1904">
                  <a:moveTo>
                    <a:pt x="1828" y="1828"/>
                  </a:moveTo>
                  <a:lnTo>
                    <a:pt x="3670" y="1828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188019" y="3791801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190699" y="379448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69" h="1270">
                  <a:moveTo>
                    <a:pt x="0" y="0"/>
                  </a:moveTo>
                  <a:lnTo>
                    <a:pt x="914" y="927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188933" y="3792728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191613" y="3794480"/>
              <a:ext cx="29845" cy="1270"/>
            </a:xfrm>
            <a:custGeom>
              <a:avLst/>
              <a:gdLst/>
              <a:ahLst/>
              <a:cxnLst/>
              <a:rect l="l" t="t" r="r" b="b"/>
              <a:pathLst>
                <a:path w="29844" h="1270">
                  <a:moveTo>
                    <a:pt x="0" y="927"/>
                  </a:moveTo>
                  <a:lnTo>
                    <a:pt x="0" y="927"/>
                  </a:lnTo>
                  <a:lnTo>
                    <a:pt x="27520" y="927"/>
                  </a:lnTo>
                  <a:lnTo>
                    <a:pt x="28435" y="0"/>
                  </a:lnTo>
                </a:path>
                <a:path w="29844" h="1270">
                  <a:moveTo>
                    <a:pt x="28435" y="0"/>
                  </a:moveTo>
                  <a:lnTo>
                    <a:pt x="29349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218283" y="3791801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220963" y="3758704"/>
              <a:ext cx="5715" cy="36195"/>
            </a:xfrm>
            <a:custGeom>
              <a:avLst/>
              <a:gdLst/>
              <a:ahLst/>
              <a:cxnLst/>
              <a:rect l="l" t="t" r="r" b="b"/>
              <a:pathLst>
                <a:path w="5714" h="36195">
                  <a:moveTo>
                    <a:pt x="0" y="35775"/>
                  </a:moveTo>
                  <a:lnTo>
                    <a:pt x="914" y="35775"/>
                  </a:lnTo>
                </a:path>
                <a:path w="5714" h="36195">
                  <a:moveTo>
                    <a:pt x="914" y="35775"/>
                  </a:moveTo>
                  <a:lnTo>
                    <a:pt x="1841" y="35775"/>
                  </a:lnTo>
                </a:path>
                <a:path w="5714" h="36195">
                  <a:moveTo>
                    <a:pt x="1841" y="35775"/>
                  </a:moveTo>
                  <a:lnTo>
                    <a:pt x="2755" y="34861"/>
                  </a:lnTo>
                </a:path>
                <a:path w="5714" h="36195">
                  <a:moveTo>
                    <a:pt x="2755" y="34861"/>
                  </a:moveTo>
                  <a:lnTo>
                    <a:pt x="2755" y="33947"/>
                  </a:lnTo>
                </a:path>
                <a:path w="5714" h="36195">
                  <a:moveTo>
                    <a:pt x="2755" y="33947"/>
                  </a:moveTo>
                  <a:lnTo>
                    <a:pt x="3670" y="33947"/>
                  </a:lnTo>
                </a:path>
                <a:path w="5714" h="36195">
                  <a:moveTo>
                    <a:pt x="3670" y="33947"/>
                  </a:moveTo>
                  <a:lnTo>
                    <a:pt x="4584" y="32105"/>
                  </a:lnTo>
                </a:path>
                <a:path w="5714" h="36195">
                  <a:moveTo>
                    <a:pt x="4584" y="32105"/>
                  </a:moveTo>
                  <a:lnTo>
                    <a:pt x="4584" y="31191"/>
                  </a:lnTo>
                </a:path>
                <a:path w="5714" h="36195">
                  <a:moveTo>
                    <a:pt x="4584" y="31191"/>
                  </a:moveTo>
                  <a:lnTo>
                    <a:pt x="5511" y="30276"/>
                  </a:lnTo>
                </a:path>
                <a:path w="5714" h="36195">
                  <a:moveTo>
                    <a:pt x="5511" y="30276"/>
                  </a:moveTo>
                  <a:lnTo>
                    <a:pt x="5511" y="29362"/>
                  </a:lnTo>
                </a:path>
                <a:path w="5714" h="36195">
                  <a:moveTo>
                    <a:pt x="5511" y="29362"/>
                  </a:moveTo>
                  <a:lnTo>
                    <a:pt x="5511" y="1841"/>
                  </a:lnTo>
                </a:path>
                <a:path w="5714" h="36195">
                  <a:moveTo>
                    <a:pt x="5511" y="1841"/>
                  </a:moveTo>
                  <a:lnTo>
                    <a:pt x="5511" y="927"/>
                  </a:lnTo>
                </a:path>
                <a:path w="5714" h="36195">
                  <a:moveTo>
                    <a:pt x="5511" y="927"/>
                  </a:moveTo>
                  <a:lnTo>
                    <a:pt x="4584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222868" y="3756025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223719" y="3755047"/>
              <a:ext cx="1905" cy="3810"/>
            </a:xfrm>
            <a:custGeom>
              <a:avLst/>
              <a:gdLst/>
              <a:ahLst/>
              <a:cxnLst/>
              <a:rect l="l" t="t" r="r" b="b"/>
              <a:pathLst>
                <a:path w="1905" h="3810">
                  <a:moveTo>
                    <a:pt x="1828" y="3657"/>
                  </a:moveTo>
                  <a:lnTo>
                    <a:pt x="1828" y="2743"/>
                  </a:lnTo>
                </a:path>
                <a:path w="1905" h="3810">
                  <a:moveTo>
                    <a:pt x="1828" y="2743"/>
                  </a:moveTo>
                  <a:lnTo>
                    <a:pt x="1828" y="1828"/>
                  </a:lnTo>
                </a:path>
                <a:path w="1905" h="3810">
                  <a:moveTo>
                    <a:pt x="1828" y="1828"/>
                  </a:moveTo>
                  <a:lnTo>
                    <a:pt x="914" y="1828"/>
                  </a:lnTo>
                </a:path>
                <a:path w="1905" h="3810">
                  <a:moveTo>
                    <a:pt x="914" y="1828"/>
                  </a:moveTo>
                  <a:lnTo>
                    <a:pt x="0" y="914"/>
                  </a:lnTo>
                </a:path>
                <a:path w="1905" h="3810">
                  <a:moveTo>
                    <a:pt x="0" y="914"/>
                  </a:move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221039" y="3752367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222804" y="3755047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69">
                  <a:moveTo>
                    <a:pt x="914" y="0"/>
                  </a:move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220125" y="3752367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189772" y="3754120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5" h="1270">
                  <a:moveTo>
                    <a:pt x="33032" y="927"/>
                  </a:moveTo>
                  <a:lnTo>
                    <a:pt x="32105" y="0"/>
                  </a:lnTo>
                </a:path>
                <a:path w="33655" h="1270">
                  <a:moveTo>
                    <a:pt x="32105" y="0"/>
                  </a:moveTo>
                  <a:lnTo>
                    <a:pt x="31191" y="0"/>
                  </a:lnTo>
                </a:path>
                <a:path w="33655" h="1270">
                  <a:moveTo>
                    <a:pt x="31191" y="0"/>
                  </a:moveTo>
                  <a:lnTo>
                    <a:pt x="30276" y="0"/>
                  </a:lnTo>
                </a:path>
                <a:path w="33655" h="1270">
                  <a:moveTo>
                    <a:pt x="30276" y="0"/>
                  </a:moveTo>
                  <a:lnTo>
                    <a:pt x="29362" y="0"/>
                  </a:lnTo>
                </a:path>
                <a:path w="33655" h="1270">
                  <a:moveTo>
                    <a:pt x="29362" y="0"/>
                  </a:moveTo>
                  <a:lnTo>
                    <a:pt x="1841" y="0"/>
                  </a:lnTo>
                </a:path>
                <a:path w="33655" h="1270">
                  <a:moveTo>
                    <a:pt x="1841" y="0"/>
                  </a:moveTo>
                  <a:lnTo>
                    <a:pt x="927" y="0"/>
                  </a:lnTo>
                </a:path>
                <a:path w="33655" h="1270">
                  <a:moveTo>
                    <a:pt x="927" y="0"/>
                  </a:move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187092" y="375144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187028" y="3754120"/>
              <a:ext cx="3175" cy="1905"/>
            </a:xfrm>
            <a:custGeom>
              <a:avLst/>
              <a:gdLst/>
              <a:ahLst/>
              <a:cxnLst/>
              <a:rect l="l" t="t" r="r" b="b"/>
              <a:pathLst>
                <a:path w="3175" h="1904">
                  <a:moveTo>
                    <a:pt x="2743" y="0"/>
                  </a:moveTo>
                  <a:lnTo>
                    <a:pt x="1828" y="0"/>
                  </a:lnTo>
                </a:path>
                <a:path w="3175" h="1904">
                  <a:moveTo>
                    <a:pt x="1828" y="0"/>
                  </a:moveTo>
                  <a:lnTo>
                    <a:pt x="0" y="1841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186101" y="375596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69" h="1270">
                  <a:moveTo>
                    <a:pt x="914" y="0"/>
                  </a:moveTo>
                  <a:lnTo>
                    <a:pt x="0" y="0"/>
                  </a:lnTo>
                </a:path>
                <a:path w="1269" h="1270">
                  <a:moveTo>
                    <a:pt x="0" y="0"/>
                  </a:moveTo>
                  <a:lnTo>
                    <a:pt x="0" y="91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183422" y="375419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185187" y="3756876"/>
              <a:ext cx="1270" cy="33020"/>
            </a:xfrm>
            <a:custGeom>
              <a:avLst/>
              <a:gdLst/>
              <a:ahLst/>
              <a:cxnLst/>
              <a:rect l="l" t="t" r="r" b="b"/>
              <a:pathLst>
                <a:path w="1269" h="33020">
                  <a:moveTo>
                    <a:pt x="914" y="0"/>
                  </a:moveTo>
                  <a:lnTo>
                    <a:pt x="0" y="927"/>
                  </a:lnTo>
                </a:path>
                <a:path w="1269" h="33020">
                  <a:moveTo>
                    <a:pt x="0" y="927"/>
                  </a:moveTo>
                  <a:lnTo>
                    <a:pt x="0" y="1841"/>
                  </a:lnTo>
                </a:path>
                <a:path w="1269" h="33020">
                  <a:moveTo>
                    <a:pt x="0" y="1841"/>
                  </a:moveTo>
                  <a:lnTo>
                    <a:pt x="0" y="2755"/>
                  </a:lnTo>
                </a:path>
                <a:path w="1269" h="33020">
                  <a:moveTo>
                    <a:pt x="0" y="2755"/>
                  </a:moveTo>
                  <a:lnTo>
                    <a:pt x="0" y="2755"/>
                  </a:lnTo>
                  <a:lnTo>
                    <a:pt x="0" y="31191"/>
                  </a:lnTo>
                  <a:lnTo>
                    <a:pt x="0" y="32105"/>
                  </a:lnTo>
                </a:path>
                <a:path w="1269" h="33020">
                  <a:moveTo>
                    <a:pt x="0" y="32105"/>
                  </a:moveTo>
                  <a:lnTo>
                    <a:pt x="0" y="33019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182507" y="3787216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021903" y="3756876"/>
              <a:ext cx="165735" cy="36195"/>
            </a:xfrm>
            <a:custGeom>
              <a:avLst/>
              <a:gdLst/>
              <a:ahLst/>
              <a:cxnLst/>
              <a:rect l="l" t="t" r="r" b="b"/>
              <a:pathLst>
                <a:path w="165735" h="36195">
                  <a:moveTo>
                    <a:pt x="163283" y="33019"/>
                  </a:moveTo>
                  <a:lnTo>
                    <a:pt x="165112" y="35775"/>
                  </a:lnTo>
                </a:path>
                <a:path w="165735" h="36195">
                  <a:moveTo>
                    <a:pt x="40360" y="13766"/>
                  </a:moveTo>
                  <a:lnTo>
                    <a:pt x="24765" y="14681"/>
                  </a:lnTo>
                </a:path>
                <a:path w="165735" h="36195">
                  <a:moveTo>
                    <a:pt x="24765" y="14681"/>
                  </a:moveTo>
                  <a:lnTo>
                    <a:pt x="33020" y="2755"/>
                  </a:lnTo>
                </a:path>
                <a:path w="165735" h="36195">
                  <a:moveTo>
                    <a:pt x="33020" y="2755"/>
                  </a:moveTo>
                  <a:lnTo>
                    <a:pt x="27520" y="0"/>
                  </a:lnTo>
                </a:path>
                <a:path w="165735" h="36195">
                  <a:moveTo>
                    <a:pt x="27520" y="0"/>
                  </a:moveTo>
                  <a:lnTo>
                    <a:pt x="20180" y="12839"/>
                  </a:lnTo>
                </a:path>
                <a:path w="165735" h="36195">
                  <a:moveTo>
                    <a:pt x="20180" y="12839"/>
                  </a:moveTo>
                  <a:lnTo>
                    <a:pt x="12839" y="0"/>
                  </a:lnTo>
                </a:path>
                <a:path w="165735" h="36195">
                  <a:moveTo>
                    <a:pt x="12839" y="0"/>
                  </a:moveTo>
                  <a:lnTo>
                    <a:pt x="7340" y="2755"/>
                  </a:lnTo>
                </a:path>
                <a:path w="165735" h="36195">
                  <a:moveTo>
                    <a:pt x="7340" y="2755"/>
                  </a:moveTo>
                  <a:lnTo>
                    <a:pt x="15595" y="14681"/>
                  </a:lnTo>
                </a:path>
                <a:path w="165735" h="36195">
                  <a:moveTo>
                    <a:pt x="15595" y="14681"/>
                  </a:moveTo>
                  <a:lnTo>
                    <a:pt x="0" y="13766"/>
                  </a:lnTo>
                </a:path>
                <a:path w="165735" h="36195">
                  <a:moveTo>
                    <a:pt x="0" y="20180"/>
                  </a:moveTo>
                  <a:lnTo>
                    <a:pt x="15595" y="19265"/>
                  </a:lnTo>
                </a:path>
                <a:path w="165735" h="36195">
                  <a:moveTo>
                    <a:pt x="15595" y="19265"/>
                  </a:moveTo>
                  <a:lnTo>
                    <a:pt x="7340" y="32105"/>
                  </a:lnTo>
                </a:path>
                <a:path w="165735" h="36195">
                  <a:moveTo>
                    <a:pt x="7340" y="32105"/>
                  </a:moveTo>
                  <a:lnTo>
                    <a:pt x="12839" y="34861"/>
                  </a:lnTo>
                </a:path>
                <a:path w="165735" h="36195">
                  <a:moveTo>
                    <a:pt x="12839" y="34861"/>
                  </a:moveTo>
                  <a:lnTo>
                    <a:pt x="20180" y="22021"/>
                  </a:lnTo>
                </a:path>
                <a:path w="165735" h="36195">
                  <a:moveTo>
                    <a:pt x="20180" y="22021"/>
                  </a:moveTo>
                  <a:lnTo>
                    <a:pt x="27520" y="35775"/>
                  </a:lnTo>
                </a:path>
                <a:path w="165735" h="36195">
                  <a:moveTo>
                    <a:pt x="27520" y="35775"/>
                  </a:moveTo>
                  <a:lnTo>
                    <a:pt x="33934" y="32105"/>
                  </a:lnTo>
                </a:path>
                <a:path w="165735" h="36195">
                  <a:moveTo>
                    <a:pt x="33934" y="32105"/>
                  </a:moveTo>
                  <a:lnTo>
                    <a:pt x="24765" y="19265"/>
                  </a:lnTo>
                </a:path>
                <a:path w="165735" h="36195">
                  <a:moveTo>
                    <a:pt x="24765" y="19265"/>
                  </a:moveTo>
                  <a:lnTo>
                    <a:pt x="40360" y="2018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098039" y="1942477"/>
              <a:ext cx="465455" cy="3844925"/>
            </a:xfrm>
            <a:custGeom>
              <a:avLst/>
              <a:gdLst/>
              <a:ahLst/>
              <a:cxnLst/>
              <a:rect l="l" t="t" r="r" b="b"/>
              <a:pathLst>
                <a:path w="465455" h="3844925">
                  <a:moveTo>
                    <a:pt x="185293" y="2695917"/>
                  </a:moveTo>
                  <a:lnTo>
                    <a:pt x="214642" y="2695917"/>
                  </a:lnTo>
                  <a:lnTo>
                    <a:pt x="214642" y="2702331"/>
                  </a:lnTo>
                  <a:lnTo>
                    <a:pt x="192633" y="2702331"/>
                  </a:lnTo>
                  <a:lnTo>
                    <a:pt x="192633" y="2709672"/>
                  </a:lnTo>
                  <a:lnTo>
                    <a:pt x="211899" y="2709672"/>
                  </a:lnTo>
                  <a:lnTo>
                    <a:pt x="211899" y="2716098"/>
                  </a:lnTo>
                  <a:lnTo>
                    <a:pt x="192633" y="2716098"/>
                  </a:lnTo>
                  <a:lnTo>
                    <a:pt x="192633" y="2722511"/>
                  </a:lnTo>
                  <a:lnTo>
                    <a:pt x="214642" y="2722511"/>
                  </a:lnTo>
                  <a:lnTo>
                    <a:pt x="214642" y="2729852"/>
                  </a:lnTo>
                  <a:lnTo>
                    <a:pt x="185293" y="2729852"/>
                  </a:lnTo>
                  <a:lnTo>
                    <a:pt x="185293" y="2695917"/>
                  </a:lnTo>
                </a:path>
                <a:path w="465455" h="3844925">
                  <a:moveTo>
                    <a:pt x="146773" y="2716098"/>
                  </a:moveTo>
                  <a:lnTo>
                    <a:pt x="127508" y="2716098"/>
                  </a:lnTo>
                  <a:lnTo>
                    <a:pt x="127508" y="2722511"/>
                  </a:lnTo>
                  <a:lnTo>
                    <a:pt x="149517" y="2722511"/>
                  </a:lnTo>
                  <a:lnTo>
                    <a:pt x="149517" y="2729852"/>
                  </a:lnTo>
                  <a:lnTo>
                    <a:pt x="120167" y="2729852"/>
                  </a:lnTo>
                  <a:lnTo>
                    <a:pt x="120167" y="2695917"/>
                  </a:lnTo>
                  <a:lnTo>
                    <a:pt x="149517" y="2695917"/>
                  </a:lnTo>
                  <a:lnTo>
                    <a:pt x="149517" y="2702331"/>
                  </a:lnTo>
                  <a:lnTo>
                    <a:pt x="127508" y="2702331"/>
                  </a:lnTo>
                  <a:lnTo>
                    <a:pt x="127508" y="2709672"/>
                  </a:lnTo>
                  <a:lnTo>
                    <a:pt x="146773" y="2709672"/>
                  </a:lnTo>
                  <a:lnTo>
                    <a:pt x="146773" y="2716098"/>
                  </a:lnTo>
                </a:path>
                <a:path w="465455" h="3844925">
                  <a:moveTo>
                    <a:pt x="27520" y="2695917"/>
                  </a:moveTo>
                  <a:lnTo>
                    <a:pt x="35775" y="2695917"/>
                  </a:lnTo>
                  <a:lnTo>
                    <a:pt x="35775" y="2729852"/>
                  </a:lnTo>
                  <a:lnTo>
                    <a:pt x="27520" y="2729852"/>
                  </a:lnTo>
                  <a:lnTo>
                    <a:pt x="27520" y="2716098"/>
                  </a:lnTo>
                  <a:lnTo>
                    <a:pt x="8255" y="2716098"/>
                  </a:lnTo>
                  <a:lnTo>
                    <a:pt x="8255" y="2729852"/>
                  </a:lnTo>
                  <a:lnTo>
                    <a:pt x="0" y="2729852"/>
                  </a:lnTo>
                  <a:lnTo>
                    <a:pt x="0" y="2695917"/>
                  </a:lnTo>
                  <a:lnTo>
                    <a:pt x="8255" y="2695917"/>
                  </a:lnTo>
                  <a:lnTo>
                    <a:pt x="8255" y="2708744"/>
                  </a:lnTo>
                  <a:lnTo>
                    <a:pt x="27520" y="2708744"/>
                  </a:lnTo>
                  <a:lnTo>
                    <a:pt x="27520" y="2695917"/>
                  </a:lnTo>
                </a:path>
                <a:path w="465455" h="3844925">
                  <a:moveTo>
                    <a:pt x="153187" y="2729852"/>
                  </a:moveTo>
                  <a:lnTo>
                    <a:pt x="153187" y="2695917"/>
                  </a:lnTo>
                  <a:lnTo>
                    <a:pt x="161442" y="2695917"/>
                  </a:lnTo>
                  <a:lnTo>
                    <a:pt x="161442" y="2722511"/>
                  </a:lnTo>
                  <a:lnTo>
                    <a:pt x="181622" y="2722511"/>
                  </a:lnTo>
                  <a:lnTo>
                    <a:pt x="181622" y="2729852"/>
                  </a:lnTo>
                  <a:lnTo>
                    <a:pt x="153187" y="2729852"/>
                  </a:lnTo>
                </a:path>
                <a:path w="465455" h="3844925">
                  <a:moveTo>
                    <a:pt x="64211" y="2695917"/>
                  </a:moveTo>
                  <a:lnTo>
                    <a:pt x="83477" y="2729852"/>
                  </a:lnTo>
                  <a:lnTo>
                    <a:pt x="74307" y="2729852"/>
                  </a:lnTo>
                  <a:lnTo>
                    <a:pt x="69723" y="2722511"/>
                  </a:lnTo>
                  <a:lnTo>
                    <a:pt x="51371" y="2722511"/>
                  </a:lnTo>
                  <a:lnTo>
                    <a:pt x="47701" y="2729852"/>
                  </a:lnTo>
                  <a:lnTo>
                    <a:pt x="38531" y="2729852"/>
                  </a:lnTo>
                  <a:lnTo>
                    <a:pt x="57797" y="2695917"/>
                  </a:lnTo>
                  <a:lnTo>
                    <a:pt x="64211" y="2695917"/>
                  </a:lnTo>
                </a:path>
                <a:path w="465455" h="3844925">
                  <a:moveTo>
                    <a:pt x="60540" y="2704160"/>
                  </a:moveTo>
                  <a:lnTo>
                    <a:pt x="54127" y="2716098"/>
                  </a:lnTo>
                  <a:lnTo>
                    <a:pt x="66967" y="2716098"/>
                  </a:lnTo>
                  <a:lnTo>
                    <a:pt x="60540" y="2704160"/>
                  </a:lnTo>
                </a:path>
                <a:path w="465455" h="3844925">
                  <a:moveTo>
                    <a:pt x="42202" y="2695917"/>
                  </a:moveTo>
                  <a:lnTo>
                    <a:pt x="50457" y="2695917"/>
                  </a:lnTo>
                  <a:lnTo>
                    <a:pt x="50457" y="2703245"/>
                  </a:lnTo>
                  <a:lnTo>
                    <a:pt x="42202" y="2703245"/>
                  </a:lnTo>
                  <a:lnTo>
                    <a:pt x="42202" y="2695917"/>
                  </a:lnTo>
                  <a:close/>
                </a:path>
                <a:path w="465455" h="3844925">
                  <a:moveTo>
                    <a:pt x="93573" y="2709672"/>
                  </a:moveTo>
                  <a:lnTo>
                    <a:pt x="112826" y="2709672"/>
                  </a:lnTo>
                  <a:lnTo>
                    <a:pt x="112826" y="2716098"/>
                  </a:lnTo>
                  <a:lnTo>
                    <a:pt x="93573" y="2716098"/>
                  </a:lnTo>
                  <a:lnTo>
                    <a:pt x="93573" y="2729852"/>
                  </a:lnTo>
                  <a:lnTo>
                    <a:pt x="86233" y="2729852"/>
                  </a:lnTo>
                  <a:lnTo>
                    <a:pt x="86233" y="2695917"/>
                  </a:lnTo>
                  <a:lnTo>
                    <a:pt x="116497" y="2695917"/>
                  </a:lnTo>
                  <a:lnTo>
                    <a:pt x="116497" y="2702331"/>
                  </a:lnTo>
                  <a:lnTo>
                    <a:pt x="93573" y="2702331"/>
                  </a:lnTo>
                  <a:lnTo>
                    <a:pt x="93573" y="2709672"/>
                  </a:lnTo>
                </a:path>
                <a:path w="465455" h="3844925">
                  <a:moveTo>
                    <a:pt x="71551" y="2695917"/>
                  </a:moveTo>
                  <a:lnTo>
                    <a:pt x="78892" y="2695917"/>
                  </a:lnTo>
                  <a:lnTo>
                    <a:pt x="78892" y="2703245"/>
                  </a:lnTo>
                  <a:lnTo>
                    <a:pt x="71551" y="2703245"/>
                  </a:lnTo>
                  <a:lnTo>
                    <a:pt x="71551" y="2695917"/>
                  </a:lnTo>
                  <a:close/>
                </a:path>
                <a:path w="465455" h="3844925">
                  <a:moveTo>
                    <a:pt x="107327" y="0"/>
                  </a:moveTo>
                  <a:lnTo>
                    <a:pt x="107327" y="27508"/>
                  </a:lnTo>
                </a:path>
                <a:path w="465455" h="3844925">
                  <a:moveTo>
                    <a:pt x="107327" y="54114"/>
                  </a:moveTo>
                  <a:lnTo>
                    <a:pt x="107327" y="218313"/>
                  </a:lnTo>
                </a:path>
                <a:path w="465455" h="3844925">
                  <a:moveTo>
                    <a:pt x="107327" y="737501"/>
                  </a:moveTo>
                  <a:lnTo>
                    <a:pt x="107327" y="764095"/>
                  </a:lnTo>
                </a:path>
                <a:path w="465455" h="3844925">
                  <a:moveTo>
                    <a:pt x="107327" y="791616"/>
                  </a:moveTo>
                  <a:lnTo>
                    <a:pt x="107327" y="955814"/>
                  </a:lnTo>
                </a:path>
                <a:path w="465455" h="3844925">
                  <a:moveTo>
                    <a:pt x="107327" y="1474076"/>
                  </a:moveTo>
                  <a:lnTo>
                    <a:pt x="107327" y="1501597"/>
                  </a:lnTo>
                </a:path>
                <a:path w="465455" h="3844925">
                  <a:moveTo>
                    <a:pt x="107327" y="1719910"/>
                  </a:moveTo>
                  <a:lnTo>
                    <a:pt x="107327" y="1747431"/>
                  </a:lnTo>
                </a:path>
                <a:path w="465455" h="3844925">
                  <a:moveTo>
                    <a:pt x="107327" y="1774952"/>
                  </a:moveTo>
                  <a:lnTo>
                    <a:pt x="107327" y="1938223"/>
                  </a:lnTo>
                </a:path>
                <a:path w="465455" h="3844925">
                  <a:moveTo>
                    <a:pt x="107327" y="2020785"/>
                  </a:moveTo>
                  <a:lnTo>
                    <a:pt x="107327" y="2184057"/>
                  </a:lnTo>
                </a:path>
                <a:path w="465455" h="3844925">
                  <a:moveTo>
                    <a:pt x="107327" y="2211578"/>
                  </a:moveTo>
                  <a:lnTo>
                    <a:pt x="107327" y="2239111"/>
                  </a:lnTo>
                </a:path>
                <a:path w="465455" h="3844925">
                  <a:moveTo>
                    <a:pt x="107327" y="2266607"/>
                  </a:moveTo>
                  <a:lnTo>
                    <a:pt x="107327" y="2429891"/>
                  </a:lnTo>
                </a:path>
                <a:path w="465455" h="3844925">
                  <a:moveTo>
                    <a:pt x="107327" y="2457424"/>
                  </a:moveTo>
                  <a:lnTo>
                    <a:pt x="107327" y="2484920"/>
                  </a:lnTo>
                </a:path>
                <a:path w="465455" h="3844925">
                  <a:moveTo>
                    <a:pt x="107327" y="2512453"/>
                  </a:moveTo>
                  <a:lnTo>
                    <a:pt x="107327" y="2675737"/>
                  </a:lnTo>
                </a:path>
                <a:path w="465455" h="3844925">
                  <a:moveTo>
                    <a:pt x="107327" y="2703233"/>
                  </a:moveTo>
                  <a:lnTo>
                    <a:pt x="107327" y="2730766"/>
                  </a:lnTo>
                </a:path>
                <a:path w="465455" h="3844925">
                  <a:moveTo>
                    <a:pt x="107327" y="2758287"/>
                  </a:moveTo>
                  <a:lnTo>
                    <a:pt x="107327" y="2921558"/>
                  </a:lnTo>
                </a:path>
                <a:path w="465455" h="3844925">
                  <a:moveTo>
                    <a:pt x="107327" y="2949079"/>
                  </a:moveTo>
                  <a:lnTo>
                    <a:pt x="107327" y="2976600"/>
                  </a:lnTo>
                </a:path>
                <a:path w="465455" h="3844925">
                  <a:moveTo>
                    <a:pt x="107327" y="3003194"/>
                  </a:moveTo>
                  <a:lnTo>
                    <a:pt x="107327" y="3167392"/>
                  </a:lnTo>
                </a:path>
                <a:path w="465455" h="3844925">
                  <a:moveTo>
                    <a:pt x="107327" y="3194913"/>
                  </a:moveTo>
                  <a:lnTo>
                    <a:pt x="107327" y="3222434"/>
                  </a:lnTo>
                </a:path>
                <a:path w="465455" h="3844925">
                  <a:moveTo>
                    <a:pt x="107327" y="3249041"/>
                  </a:moveTo>
                  <a:lnTo>
                    <a:pt x="107327" y="3413226"/>
                  </a:lnTo>
                </a:path>
                <a:path w="465455" h="3844925">
                  <a:moveTo>
                    <a:pt x="107327" y="3440747"/>
                  </a:moveTo>
                  <a:lnTo>
                    <a:pt x="107327" y="3468255"/>
                  </a:lnTo>
                </a:path>
                <a:path w="465455" h="3844925">
                  <a:moveTo>
                    <a:pt x="107327" y="3494874"/>
                  </a:moveTo>
                  <a:lnTo>
                    <a:pt x="107327" y="3659073"/>
                  </a:lnTo>
                </a:path>
                <a:path w="465455" h="3844925">
                  <a:moveTo>
                    <a:pt x="107327" y="3686568"/>
                  </a:moveTo>
                  <a:lnTo>
                    <a:pt x="107327" y="3714102"/>
                  </a:lnTo>
                </a:path>
                <a:path w="465455" h="3844925">
                  <a:moveTo>
                    <a:pt x="107327" y="3740696"/>
                  </a:moveTo>
                  <a:lnTo>
                    <a:pt x="107327" y="3844353"/>
                  </a:lnTo>
                </a:path>
                <a:path w="465455" h="3844925">
                  <a:moveTo>
                    <a:pt x="223824" y="2729852"/>
                  </a:moveTo>
                  <a:lnTo>
                    <a:pt x="465074" y="2729852"/>
                  </a:lnTo>
                </a:path>
                <a:path w="465455" h="3844925">
                  <a:moveTo>
                    <a:pt x="115582" y="3593934"/>
                  </a:moveTo>
                  <a:lnTo>
                    <a:pt x="465074" y="3593934"/>
                  </a:lnTo>
                </a:path>
                <a:path w="465455" h="3844925">
                  <a:moveTo>
                    <a:pt x="455891" y="2739948"/>
                  </a:moveTo>
                  <a:lnTo>
                    <a:pt x="455891" y="3583838"/>
                  </a:lnTo>
                </a:path>
                <a:path w="465455" h="3844925">
                  <a:moveTo>
                    <a:pt x="453148" y="2739948"/>
                  </a:moveTo>
                  <a:lnTo>
                    <a:pt x="455891" y="2729852"/>
                  </a:lnTo>
                  <a:lnTo>
                    <a:pt x="458647" y="2739948"/>
                  </a:lnTo>
                </a:path>
                <a:path w="465455" h="3844925">
                  <a:moveTo>
                    <a:pt x="455891" y="2729852"/>
                  </a:moveTo>
                  <a:lnTo>
                    <a:pt x="455891" y="2739948"/>
                  </a:lnTo>
                </a:path>
                <a:path w="465455" h="3844925">
                  <a:moveTo>
                    <a:pt x="458647" y="3583838"/>
                  </a:moveTo>
                  <a:lnTo>
                    <a:pt x="455891" y="3593934"/>
                  </a:lnTo>
                  <a:lnTo>
                    <a:pt x="453148" y="3583838"/>
                  </a:lnTo>
                </a:path>
                <a:path w="465455" h="3844925">
                  <a:moveTo>
                    <a:pt x="455891" y="3593934"/>
                  </a:moveTo>
                  <a:lnTo>
                    <a:pt x="455891" y="3583838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321864" y="4501705"/>
              <a:ext cx="284480" cy="675640"/>
            </a:xfrm>
            <a:custGeom>
              <a:avLst/>
              <a:gdLst/>
              <a:ahLst/>
              <a:cxnLst/>
              <a:rect l="l" t="t" r="r" b="b"/>
              <a:pathLst>
                <a:path w="284480" h="675639">
                  <a:moveTo>
                    <a:pt x="276098" y="529285"/>
                  </a:moveTo>
                  <a:lnTo>
                    <a:pt x="277926" y="532955"/>
                  </a:lnTo>
                  <a:lnTo>
                    <a:pt x="284353" y="537540"/>
                  </a:lnTo>
                  <a:lnTo>
                    <a:pt x="241236" y="537540"/>
                  </a:lnTo>
                </a:path>
                <a:path w="284480" h="675639">
                  <a:moveTo>
                    <a:pt x="284353" y="565061"/>
                  </a:moveTo>
                  <a:lnTo>
                    <a:pt x="281597" y="560463"/>
                  </a:lnTo>
                  <a:lnTo>
                    <a:pt x="276098" y="557720"/>
                  </a:lnTo>
                  <a:lnTo>
                    <a:pt x="266001" y="555878"/>
                  </a:lnTo>
                  <a:lnTo>
                    <a:pt x="259588" y="555878"/>
                  </a:lnTo>
                  <a:lnTo>
                    <a:pt x="249491" y="557720"/>
                  </a:lnTo>
                  <a:lnTo>
                    <a:pt x="243078" y="560463"/>
                  </a:lnTo>
                  <a:lnTo>
                    <a:pt x="241236" y="565061"/>
                  </a:lnTo>
                  <a:lnTo>
                    <a:pt x="241236" y="567804"/>
                  </a:lnTo>
                  <a:lnTo>
                    <a:pt x="243078" y="572388"/>
                  </a:lnTo>
                  <a:lnTo>
                    <a:pt x="249491" y="576059"/>
                  </a:lnTo>
                  <a:lnTo>
                    <a:pt x="259588" y="576986"/>
                  </a:lnTo>
                  <a:lnTo>
                    <a:pt x="266001" y="576986"/>
                  </a:lnTo>
                  <a:lnTo>
                    <a:pt x="276098" y="576059"/>
                  </a:lnTo>
                  <a:lnTo>
                    <a:pt x="281597" y="572388"/>
                  </a:lnTo>
                  <a:lnTo>
                    <a:pt x="284353" y="567804"/>
                  </a:lnTo>
                  <a:lnTo>
                    <a:pt x="284353" y="565061"/>
                  </a:lnTo>
                </a:path>
                <a:path w="284480" h="675639">
                  <a:moveTo>
                    <a:pt x="284353" y="595325"/>
                  </a:moveTo>
                  <a:lnTo>
                    <a:pt x="281597" y="590727"/>
                  </a:lnTo>
                  <a:lnTo>
                    <a:pt x="276098" y="587984"/>
                  </a:lnTo>
                  <a:lnTo>
                    <a:pt x="266001" y="586155"/>
                  </a:lnTo>
                  <a:lnTo>
                    <a:pt x="259588" y="586155"/>
                  </a:lnTo>
                  <a:lnTo>
                    <a:pt x="249491" y="587984"/>
                  </a:lnTo>
                  <a:lnTo>
                    <a:pt x="243078" y="590727"/>
                  </a:lnTo>
                  <a:lnTo>
                    <a:pt x="241236" y="595325"/>
                  </a:lnTo>
                  <a:lnTo>
                    <a:pt x="241236" y="599008"/>
                  </a:lnTo>
                  <a:lnTo>
                    <a:pt x="243078" y="603580"/>
                  </a:lnTo>
                  <a:lnTo>
                    <a:pt x="249491" y="606323"/>
                  </a:lnTo>
                  <a:lnTo>
                    <a:pt x="259588" y="608164"/>
                  </a:lnTo>
                  <a:lnTo>
                    <a:pt x="266001" y="608164"/>
                  </a:lnTo>
                  <a:lnTo>
                    <a:pt x="276098" y="606323"/>
                  </a:lnTo>
                  <a:lnTo>
                    <a:pt x="281597" y="603580"/>
                  </a:lnTo>
                  <a:lnTo>
                    <a:pt x="284353" y="599008"/>
                  </a:lnTo>
                  <a:lnTo>
                    <a:pt x="284353" y="595325"/>
                  </a:lnTo>
                </a:path>
                <a:path w="284480" h="675639">
                  <a:moveTo>
                    <a:pt x="244906" y="620090"/>
                  </a:moveTo>
                  <a:lnTo>
                    <a:pt x="243078" y="619175"/>
                  </a:lnTo>
                  <a:lnTo>
                    <a:pt x="241236" y="620090"/>
                  </a:lnTo>
                  <a:lnTo>
                    <a:pt x="243078" y="621931"/>
                  </a:lnTo>
                  <a:lnTo>
                    <a:pt x="244906" y="620090"/>
                  </a:lnTo>
                </a:path>
                <a:path w="284480" h="675639">
                  <a:moveTo>
                    <a:pt x="284353" y="651281"/>
                  </a:moveTo>
                  <a:lnTo>
                    <a:pt x="284353" y="635685"/>
                  </a:lnTo>
                  <a:lnTo>
                    <a:pt x="266001" y="633856"/>
                  </a:lnTo>
                  <a:lnTo>
                    <a:pt x="267843" y="635685"/>
                  </a:lnTo>
                  <a:lnTo>
                    <a:pt x="269671" y="640270"/>
                  </a:lnTo>
                  <a:lnTo>
                    <a:pt x="269671" y="644855"/>
                  </a:lnTo>
                  <a:lnTo>
                    <a:pt x="267843" y="649452"/>
                  </a:lnTo>
                  <a:lnTo>
                    <a:pt x="263258" y="652195"/>
                  </a:lnTo>
                  <a:lnTo>
                    <a:pt x="257746" y="654037"/>
                  </a:lnTo>
                  <a:lnTo>
                    <a:pt x="253161" y="654037"/>
                  </a:lnTo>
                  <a:lnTo>
                    <a:pt x="246748" y="652195"/>
                  </a:lnTo>
                  <a:lnTo>
                    <a:pt x="243078" y="649452"/>
                  </a:lnTo>
                  <a:lnTo>
                    <a:pt x="241236" y="644855"/>
                  </a:lnTo>
                  <a:lnTo>
                    <a:pt x="241236" y="640270"/>
                  </a:lnTo>
                  <a:lnTo>
                    <a:pt x="243078" y="635685"/>
                  </a:lnTo>
                  <a:lnTo>
                    <a:pt x="244906" y="633856"/>
                  </a:lnTo>
                  <a:lnTo>
                    <a:pt x="249491" y="632929"/>
                  </a:lnTo>
                </a:path>
                <a:path w="284480" h="675639">
                  <a:moveTo>
                    <a:pt x="276098" y="667791"/>
                  </a:moveTo>
                  <a:lnTo>
                    <a:pt x="277926" y="670534"/>
                  </a:lnTo>
                  <a:lnTo>
                    <a:pt x="284353" y="675131"/>
                  </a:lnTo>
                  <a:lnTo>
                    <a:pt x="241236" y="675131"/>
                  </a:lnTo>
                </a:path>
                <a:path w="284480" h="675639">
                  <a:moveTo>
                    <a:pt x="0" y="170624"/>
                  </a:moveTo>
                  <a:lnTo>
                    <a:pt x="241236" y="170624"/>
                  </a:lnTo>
                </a:path>
                <a:path w="284480" h="675639">
                  <a:moveTo>
                    <a:pt x="0" y="136690"/>
                  </a:moveTo>
                  <a:lnTo>
                    <a:pt x="241236" y="136690"/>
                  </a:lnTo>
                </a:path>
                <a:path w="284480" h="675639">
                  <a:moveTo>
                    <a:pt x="232067" y="180720"/>
                  </a:moveTo>
                  <a:lnTo>
                    <a:pt x="232067" y="190804"/>
                  </a:lnTo>
                </a:path>
                <a:path w="284480" h="675639">
                  <a:moveTo>
                    <a:pt x="232067" y="125666"/>
                  </a:moveTo>
                  <a:lnTo>
                    <a:pt x="232067" y="0"/>
                  </a:lnTo>
                </a:path>
                <a:path w="284480" h="675639">
                  <a:moveTo>
                    <a:pt x="229311" y="180720"/>
                  </a:moveTo>
                  <a:lnTo>
                    <a:pt x="232067" y="170624"/>
                  </a:lnTo>
                  <a:lnTo>
                    <a:pt x="234823" y="180720"/>
                  </a:lnTo>
                </a:path>
                <a:path w="284480" h="675639">
                  <a:moveTo>
                    <a:pt x="232067" y="170624"/>
                  </a:moveTo>
                  <a:lnTo>
                    <a:pt x="232067" y="180720"/>
                  </a:lnTo>
                </a:path>
                <a:path w="284480" h="675639">
                  <a:moveTo>
                    <a:pt x="234823" y="125666"/>
                  </a:moveTo>
                  <a:lnTo>
                    <a:pt x="232067" y="136690"/>
                  </a:lnTo>
                  <a:lnTo>
                    <a:pt x="229311" y="125666"/>
                  </a:lnTo>
                </a:path>
                <a:path w="284480" h="675639">
                  <a:moveTo>
                    <a:pt x="232067" y="136690"/>
                  </a:moveTo>
                  <a:lnTo>
                    <a:pt x="232067" y="12566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098039" y="4510887"/>
              <a:ext cx="508634" cy="118745"/>
            </a:xfrm>
            <a:custGeom>
              <a:avLst/>
              <a:gdLst/>
              <a:ahLst/>
              <a:cxnLst/>
              <a:rect l="l" t="t" r="r" b="b"/>
              <a:pathLst>
                <a:path w="508635" h="118745">
                  <a:moveTo>
                    <a:pt x="508177" y="2743"/>
                  </a:moveTo>
                  <a:lnTo>
                    <a:pt x="508177" y="19265"/>
                  </a:lnTo>
                  <a:lnTo>
                    <a:pt x="491667" y="10083"/>
                  </a:lnTo>
                  <a:lnTo>
                    <a:pt x="491667" y="14668"/>
                  </a:lnTo>
                  <a:lnTo>
                    <a:pt x="489826" y="18338"/>
                  </a:lnTo>
                  <a:lnTo>
                    <a:pt x="487083" y="19265"/>
                  </a:lnTo>
                  <a:lnTo>
                    <a:pt x="481571" y="21107"/>
                  </a:lnTo>
                  <a:lnTo>
                    <a:pt x="476986" y="21107"/>
                  </a:lnTo>
                  <a:lnTo>
                    <a:pt x="470573" y="19265"/>
                  </a:lnTo>
                  <a:lnTo>
                    <a:pt x="466902" y="16510"/>
                  </a:lnTo>
                  <a:lnTo>
                    <a:pt x="465061" y="11925"/>
                  </a:lnTo>
                  <a:lnTo>
                    <a:pt x="465061" y="7340"/>
                  </a:lnTo>
                  <a:lnTo>
                    <a:pt x="466902" y="2743"/>
                  </a:lnTo>
                  <a:lnTo>
                    <a:pt x="468731" y="901"/>
                  </a:lnTo>
                  <a:lnTo>
                    <a:pt x="473316" y="0"/>
                  </a:lnTo>
                </a:path>
                <a:path w="508635" h="118745">
                  <a:moveTo>
                    <a:pt x="468731" y="33007"/>
                  </a:moveTo>
                  <a:lnTo>
                    <a:pt x="466902" y="32105"/>
                  </a:lnTo>
                  <a:lnTo>
                    <a:pt x="465061" y="33007"/>
                  </a:lnTo>
                  <a:lnTo>
                    <a:pt x="466902" y="34848"/>
                  </a:lnTo>
                  <a:lnTo>
                    <a:pt x="468731" y="33007"/>
                  </a:lnTo>
                </a:path>
                <a:path w="508635" h="118745">
                  <a:moveTo>
                    <a:pt x="493496" y="66040"/>
                  </a:moveTo>
                  <a:lnTo>
                    <a:pt x="493496" y="45859"/>
                  </a:lnTo>
                  <a:lnTo>
                    <a:pt x="495338" y="45859"/>
                  </a:lnTo>
                  <a:lnTo>
                    <a:pt x="501751" y="47701"/>
                  </a:lnTo>
                  <a:lnTo>
                    <a:pt x="505421" y="50444"/>
                  </a:lnTo>
                  <a:lnTo>
                    <a:pt x="508177" y="55029"/>
                  </a:lnTo>
                  <a:lnTo>
                    <a:pt x="508177" y="56857"/>
                  </a:lnTo>
                  <a:lnTo>
                    <a:pt x="505421" y="61468"/>
                  </a:lnTo>
                  <a:lnTo>
                    <a:pt x="501751" y="64211"/>
                  </a:lnTo>
                  <a:lnTo>
                    <a:pt x="493496" y="66040"/>
                  </a:lnTo>
                  <a:lnTo>
                    <a:pt x="483412" y="66040"/>
                  </a:lnTo>
                  <a:lnTo>
                    <a:pt x="473316" y="64211"/>
                  </a:lnTo>
                  <a:lnTo>
                    <a:pt x="466902" y="61468"/>
                  </a:lnTo>
                  <a:lnTo>
                    <a:pt x="465061" y="56857"/>
                  </a:lnTo>
                  <a:lnTo>
                    <a:pt x="465061" y="53213"/>
                  </a:lnTo>
                  <a:lnTo>
                    <a:pt x="466902" y="48602"/>
                  </a:lnTo>
                  <a:lnTo>
                    <a:pt x="470573" y="47701"/>
                  </a:lnTo>
                </a:path>
                <a:path w="508635" h="118745">
                  <a:moveTo>
                    <a:pt x="508177" y="94475"/>
                  </a:moveTo>
                  <a:lnTo>
                    <a:pt x="508177" y="79806"/>
                  </a:lnTo>
                  <a:lnTo>
                    <a:pt x="489826" y="77965"/>
                  </a:lnTo>
                  <a:lnTo>
                    <a:pt x="491667" y="79806"/>
                  </a:lnTo>
                  <a:lnTo>
                    <a:pt x="493496" y="84391"/>
                  </a:lnTo>
                  <a:lnTo>
                    <a:pt x="493496" y="88963"/>
                  </a:lnTo>
                  <a:lnTo>
                    <a:pt x="491667" y="93560"/>
                  </a:lnTo>
                  <a:lnTo>
                    <a:pt x="487083" y="96316"/>
                  </a:lnTo>
                  <a:lnTo>
                    <a:pt x="481571" y="98145"/>
                  </a:lnTo>
                  <a:lnTo>
                    <a:pt x="476986" y="98145"/>
                  </a:lnTo>
                  <a:lnTo>
                    <a:pt x="470573" y="96316"/>
                  </a:lnTo>
                  <a:lnTo>
                    <a:pt x="466902" y="93560"/>
                  </a:lnTo>
                  <a:lnTo>
                    <a:pt x="465061" y="88963"/>
                  </a:lnTo>
                  <a:lnTo>
                    <a:pt x="465061" y="84391"/>
                  </a:lnTo>
                  <a:lnTo>
                    <a:pt x="466902" y="79806"/>
                  </a:lnTo>
                  <a:lnTo>
                    <a:pt x="468731" y="77965"/>
                  </a:lnTo>
                  <a:lnTo>
                    <a:pt x="473316" y="76136"/>
                  </a:lnTo>
                </a:path>
                <a:path w="508635" h="118745">
                  <a:moveTo>
                    <a:pt x="214642" y="118325"/>
                  </a:moveTo>
                  <a:lnTo>
                    <a:pt x="214642" y="55029"/>
                  </a:lnTo>
                </a:path>
                <a:path w="508635" h="118745">
                  <a:moveTo>
                    <a:pt x="0" y="118325"/>
                  </a:moveTo>
                  <a:lnTo>
                    <a:pt x="0" y="55029"/>
                  </a:lnTo>
                </a:path>
                <a:path w="508635" h="118745">
                  <a:moveTo>
                    <a:pt x="204558" y="63296"/>
                  </a:moveTo>
                  <a:lnTo>
                    <a:pt x="10083" y="63296"/>
                  </a:lnTo>
                </a:path>
                <a:path w="508635" h="118745">
                  <a:moveTo>
                    <a:pt x="204558" y="60540"/>
                  </a:moveTo>
                  <a:lnTo>
                    <a:pt x="214642" y="63296"/>
                  </a:lnTo>
                  <a:lnTo>
                    <a:pt x="204558" y="66040"/>
                  </a:lnTo>
                </a:path>
                <a:path w="508635" h="118745">
                  <a:moveTo>
                    <a:pt x="214642" y="63296"/>
                  </a:moveTo>
                  <a:lnTo>
                    <a:pt x="204558" y="63296"/>
                  </a:lnTo>
                </a:path>
                <a:path w="508635" h="118745">
                  <a:moveTo>
                    <a:pt x="10083" y="66040"/>
                  </a:moveTo>
                  <a:lnTo>
                    <a:pt x="0" y="63296"/>
                  </a:lnTo>
                  <a:lnTo>
                    <a:pt x="10083" y="60540"/>
                  </a:lnTo>
                </a:path>
                <a:path w="508635" h="118745">
                  <a:moveTo>
                    <a:pt x="0" y="63296"/>
                  </a:moveTo>
                  <a:lnTo>
                    <a:pt x="10083" y="6329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175090" y="4518228"/>
              <a:ext cx="60960" cy="51435"/>
            </a:xfrm>
            <a:custGeom>
              <a:avLst/>
              <a:gdLst/>
              <a:ahLst/>
              <a:cxnLst/>
              <a:rect l="l" t="t" r="r" b="b"/>
              <a:pathLst>
                <a:path w="60960" h="51435">
                  <a:moveTo>
                    <a:pt x="60540" y="0"/>
                  </a:moveTo>
                  <a:lnTo>
                    <a:pt x="0" y="0"/>
                  </a:lnTo>
                  <a:lnTo>
                    <a:pt x="0" y="51358"/>
                  </a:lnTo>
                  <a:lnTo>
                    <a:pt x="60540" y="0"/>
                  </a:lnTo>
                  <a:close/>
                </a:path>
                <a:path w="60960" h="51435">
                  <a:moveTo>
                    <a:pt x="60540" y="0"/>
                  </a:moveTo>
                  <a:lnTo>
                    <a:pt x="0" y="51358"/>
                  </a:lnTo>
                  <a:lnTo>
                    <a:pt x="60540" y="51358"/>
                  </a:lnTo>
                  <a:lnTo>
                    <a:pt x="60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179688" y="4522813"/>
              <a:ext cx="52705" cy="43180"/>
            </a:xfrm>
            <a:custGeom>
              <a:avLst/>
              <a:gdLst/>
              <a:ahLst/>
              <a:cxnLst/>
              <a:rect l="l" t="t" r="r" b="b"/>
              <a:pathLst>
                <a:path w="52705" h="43179">
                  <a:moveTo>
                    <a:pt x="914" y="10083"/>
                  </a:moveTo>
                  <a:lnTo>
                    <a:pt x="914" y="8242"/>
                  </a:lnTo>
                  <a:lnTo>
                    <a:pt x="2743" y="3670"/>
                  </a:lnTo>
                  <a:lnTo>
                    <a:pt x="4584" y="1828"/>
                  </a:lnTo>
                  <a:lnTo>
                    <a:pt x="7340" y="0"/>
                  </a:lnTo>
                  <a:lnTo>
                    <a:pt x="13754" y="0"/>
                  </a:lnTo>
                  <a:lnTo>
                    <a:pt x="16510" y="1828"/>
                  </a:lnTo>
                  <a:lnTo>
                    <a:pt x="18338" y="3670"/>
                  </a:lnTo>
                  <a:lnTo>
                    <a:pt x="19253" y="8242"/>
                  </a:lnTo>
                  <a:lnTo>
                    <a:pt x="19253" y="11925"/>
                  </a:lnTo>
                  <a:lnTo>
                    <a:pt x="18338" y="16497"/>
                  </a:lnTo>
                  <a:lnTo>
                    <a:pt x="14668" y="22009"/>
                  </a:lnTo>
                  <a:lnTo>
                    <a:pt x="0" y="43091"/>
                  </a:lnTo>
                  <a:lnTo>
                    <a:pt x="21094" y="43091"/>
                  </a:lnTo>
                </a:path>
                <a:path w="52705" h="43179">
                  <a:moveTo>
                    <a:pt x="48615" y="0"/>
                  </a:moveTo>
                  <a:lnTo>
                    <a:pt x="33934" y="0"/>
                  </a:lnTo>
                  <a:lnTo>
                    <a:pt x="32105" y="18338"/>
                  </a:lnTo>
                  <a:lnTo>
                    <a:pt x="33934" y="16497"/>
                  </a:lnTo>
                  <a:lnTo>
                    <a:pt x="38519" y="13754"/>
                  </a:lnTo>
                  <a:lnTo>
                    <a:pt x="43116" y="13754"/>
                  </a:lnTo>
                  <a:lnTo>
                    <a:pt x="47688" y="16497"/>
                  </a:lnTo>
                  <a:lnTo>
                    <a:pt x="50444" y="20167"/>
                  </a:lnTo>
                  <a:lnTo>
                    <a:pt x="52285" y="26593"/>
                  </a:lnTo>
                  <a:lnTo>
                    <a:pt x="52285" y="30264"/>
                  </a:lnTo>
                  <a:lnTo>
                    <a:pt x="50444" y="36677"/>
                  </a:lnTo>
                  <a:lnTo>
                    <a:pt x="47688" y="40347"/>
                  </a:lnTo>
                  <a:lnTo>
                    <a:pt x="43116" y="43091"/>
                  </a:lnTo>
                  <a:lnTo>
                    <a:pt x="38519" y="43091"/>
                  </a:lnTo>
                  <a:lnTo>
                    <a:pt x="33934" y="40347"/>
                  </a:lnTo>
                  <a:lnTo>
                    <a:pt x="32105" y="38519"/>
                  </a:lnTo>
                  <a:lnTo>
                    <a:pt x="30264" y="34848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0" name="object 110"/>
          <p:cNvGrpSpPr/>
          <p:nvPr/>
        </p:nvGrpSpPr>
        <p:grpSpPr>
          <a:xfrm>
            <a:off x="4782946" y="2190153"/>
            <a:ext cx="833755" cy="3740150"/>
            <a:chOff x="4782946" y="2190153"/>
            <a:chExt cx="833755" cy="3740150"/>
          </a:xfrm>
        </p:grpSpPr>
        <p:sp>
          <p:nvSpPr>
            <p:cNvPr id="111" name="object 111"/>
            <p:cNvSpPr/>
            <p:nvPr/>
          </p:nvSpPr>
          <p:spPr>
            <a:xfrm>
              <a:off x="4920538" y="2571737"/>
              <a:ext cx="693420" cy="2726690"/>
            </a:xfrm>
            <a:custGeom>
              <a:avLst/>
              <a:gdLst/>
              <a:ahLst/>
              <a:cxnLst/>
              <a:rect l="l" t="t" r="r" b="b"/>
              <a:pathLst>
                <a:path w="693420" h="2726690">
                  <a:moveTo>
                    <a:pt x="381" y="2725331"/>
                  </a:moveTo>
                  <a:lnTo>
                    <a:pt x="1892" y="2726080"/>
                  </a:lnTo>
                  <a:lnTo>
                    <a:pt x="3606" y="2726334"/>
                  </a:lnTo>
                  <a:lnTo>
                    <a:pt x="5270" y="2726118"/>
                  </a:lnTo>
                </a:path>
                <a:path w="693420" h="2726690">
                  <a:moveTo>
                    <a:pt x="0" y="2725280"/>
                  </a:moveTo>
                  <a:lnTo>
                    <a:pt x="0" y="2725280"/>
                  </a:lnTo>
                  <a:lnTo>
                    <a:pt x="0" y="341236"/>
                  </a:lnTo>
                  <a:lnTo>
                    <a:pt x="0" y="0"/>
                  </a:lnTo>
                </a:path>
                <a:path w="693420" h="2726690">
                  <a:moveTo>
                    <a:pt x="5499" y="0"/>
                  </a:moveTo>
                  <a:lnTo>
                    <a:pt x="3683" y="0"/>
                  </a:lnTo>
                  <a:lnTo>
                    <a:pt x="2755" y="0"/>
                  </a:lnTo>
                  <a:lnTo>
                    <a:pt x="1841" y="0"/>
                  </a:lnTo>
                  <a:lnTo>
                    <a:pt x="914" y="0"/>
                  </a:lnTo>
                  <a:lnTo>
                    <a:pt x="0" y="0"/>
                  </a:lnTo>
                </a:path>
                <a:path w="693420" h="2726690">
                  <a:moveTo>
                    <a:pt x="5499" y="0"/>
                  </a:moveTo>
                  <a:lnTo>
                    <a:pt x="5499" y="0"/>
                  </a:lnTo>
                  <a:lnTo>
                    <a:pt x="5499" y="2556484"/>
                  </a:lnTo>
                  <a:lnTo>
                    <a:pt x="5499" y="2726182"/>
                  </a:lnTo>
                </a:path>
                <a:path w="693420" h="2726690">
                  <a:moveTo>
                    <a:pt x="688213" y="2726118"/>
                  </a:moveTo>
                  <a:lnTo>
                    <a:pt x="689876" y="2726334"/>
                  </a:lnTo>
                  <a:lnTo>
                    <a:pt x="691578" y="2726080"/>
                  </a:lnTo>
                  <a:lnTo>
                    <a:pt x="693089" y="2725331"/>
                  </a:lnTo>
                </a:path>
                <a:path w="693420" h="2726690">
                  <a:moveTo>
                    <a:pt x="687959" y="2726182"/>
                  </a:moveTo>
                  <a:lnTo>
                    <a:pt x="687959" y="2726182"/>
                  </a:lnTo>
                  <a:lnTo>
                    <a:pt x="687959" y="341236"/>
                  </a:lnTo>
                  <a:lnTo>
                    <a:pt x="687959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610415" y="2569057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920538" y="2190153"/>
              <a:ext cx="692785" cy="3740150"/>
            </a:xfrm>
            <a:custGeom>
              <a:avLst/>
              <a:gdLst/>
              <a:ahLst/>
              <a:cxnLst/>
              <a:rect l="l" t="t" r="r" b="b"/>
              <a:pathLst>
                <a:path w="692785" h="3740150">
                  <a:moveTo>
                    <a:pt x="692556" y="381584"/>
                  </a:moveTo>
                  <a:lnTo>
                    <a:pt x="691629" y="381584"/>
                  </a:lnTo>
                  <a:lnTo>
                    <a:pt x="690727" y="381584"/>
                  </a:lnTo>
                  <a:lnTo>
                    <a:pt x="689800" y="381584"/>
                  </a:lnTo>
                  <a:lnTo>
                    <a:pt x="688886" y="381584"/>
                  </a:lnTo>
                  <a:lnTo>
                    <a:pt x="687959" y="381584"/>
                  </a:lnTo>
                </a:path>
                <a:path w="692785" h="3740150">
                  <a:moveTo>
                    <a:pt x="692556" y="381584"/>
                  </a:moveTo>
                  <a:lnTo>
                    <a:pt x="692556" y="381584"/>
                  </a:lnTo>
                  <a:lnTo>
                    <a:pt x="692556" y="2937154"/>
                  </a:lnTo>
                  <a:lnTo>
                    <a:pt x="692556" y="3106864"/>
                  </a:lnTo>
                </a:path>
                <a:path w="692785" h="3740150">
                  <a:moveTo>
                    <a:pt x="346735" y="3343516"/>
                  </a:moveTo>
                  <a:lnTo>
                    <a:pt x="346735" y="3343516"/>
                  </a:lnTo>
                  <a:lnTo>
                    <a:pt x="409117" y="3343516"/>
                  </a:lnTo>
                  <a:lnTo>
                    <a:pt x="417360" y="3342589"/>
                  </a:lnTo>
                  <a:lnTo>
                    <a:pt x="424713" y="3342589"/>
                  </a:lnTo>
                  <a:lnTo>
                    <a:pt x="432968" y="3342589"/>
                  </a:lnTo>
                  <a:lnTo>
                    <a:pt x="440309" y="3342589"/>
                  </a:lnTo>
                  <a:lnTo>
                    <a:pt x="448564" y="3341687"/>
                  </a:lnTo>
                  <a:lnTo>
                    <a:pt x="455891" y="3341687"/>
                  </a:lnTo>
                  <a:lnTo>
                    <a:pt x="464159" y="3341687"/>
                  </a:lnTo>
                  <a:lnTo>
                    <a:pt x="471487" y="3340760"/>
                  </a:lnTo>
                  <a:lnTo>
                    <a:pt x="479742" y="3340760"/>
                  </a:lnTo>
                  <a:lnTo>
                    <a:pt x="487984" y="3339845"/>
                  </a:lnTo>
                  <a:lnTo>
                    <a:pt x="495338" y="3338918"/>
                  </a:lnTo>
                  <a:lnTo>
                    <a:pt x="503593" y="3338918"/>
                  </a:lnTo>
                  <a:lnTo>
                    <a:pt x="507263" y="3338017"/>
                  </a:lnTo>
                  <a:lnTo>
                    <a:pt x="510933" y="3338017"/>
                  </a:lnTo>
                  <a:lnTo>
                    <a:pt x="514604" y="3337102"/>
                  </a:lnTo>
                  <a:lnTo>
                    <a:pt x="519188" y="3337102"/>
                  </a:lnTo>
                  <a:lnTo>
                    <a:pt x="522859" y="3336175"/>
                  </a:lnTo>
                  <a:lnTo>
                    <a:pt x="526529" y="3335261"/>
                  </a:lnTo>
                  <a:lnTo>
                    <a:pt x="530186" y="3335261"/>
                  </a:lnTo>
                  <a:lnTo>
                    <a:pt x="533857" y="3334334"/>
                  </a:lnTo>
                  <a:lnTo>
                    <a:pt x="538454" y="3333432"/>
                  </a:lnTo>
                  <a:lnTo>
                    <a:pt x="542112" y="3333432"/>
                  </a:lnTo>
                  <a:lnTo>
                    <a:pt x="545782" y="3332505"/>
                  </a:lnTo>
                  <a:lnTo>
                    <a:pt x="549452" y="3331591"/>
                  </a:lnTo>
                  <a:lnTo>
                    <a:pt x="553123" y="3330663"/>
                  </a:lnTo>
                  <a:lnTo>
                    <a:pt x="557707" y="3329762"/>
                  </a:lnTo>
                  <a:lnTo>
                    <a:pt x="561378" y="3328835"/>
                  </a:lnTo>
                  <a:lnTo>
                    <a:pt x="565048" y="3327920"/>
                  </a:lnTo>
                  <a:lnTo>
                    <a:pt x="568718" y="3326993"/>
                  </a:lnTo>
                  <a:lnTo>
                    <a:pt x="572401" y="3326091"/>
                  </a:lnTo>
                  <a:lnTo>
                    <a:pt x="576046" y="3325177"/>
                  </a:lnTo>
                  <a:lnTo>
                    <a:pt x="579729" y="3323335"/>
                  </a:lnTo>
                  <a:lnTo>
                    <a:pt x="583399" y="3322408"/>
                  </a:lnTo>
                  <a:lnTo>
                    <a:pt x="587070" y="3321507"/>
                  </a:lnTo>
                  <a:lnTo>
                    <a:pt x="590740" y="3319665"/>
                  </a:lnTo>
                  <a:lnTo>
                    <a:pt x="594410" y="3318738"/>
                  </a:lnTo>
                  <a:lnTo>
                    <a:pt x="598068" y="3316909"/>
                  </a:lnTo>
                  <a:lnTo>
                    <a:pt x="601738" y="3315093"/>
                  </a:lnTo>
                  <a:lnTo>
                    <a:pt x="605409" y="3313252"/>
                  </a:lnTo>
                  <a:lnTo>
                    <a:pt x="609079" y="3312325"/>
                  </a:lnTo>
                  <a:lnTo>
                    <a:pt x="610920" y="3311410"/>
                  </a:lnTo>
                  <a:lnTo>
                    <a:pt x="612749" y="3310483"/>
                  </a:lnTo>
                  <a:lnTo>
                    <a:pt x="614591" y="3309581"/>
                  </a:lnTo>
                  <a:lnTo>
                    <a:pt x="615505" y="3308654"/>
                  </a:lnTo>
                  <a:lnTo>
                    <a:pt x="617334" y="3306813"/>
                  </a:lnTo>
                  <a:lnTo>
                    <a:pt x="619175" y="3305911"/>
                  </a:lnTo>
                  <a:lnTo>
                    <a:pt x="621004" y="3304984"/>
                  </a:lnTo>
                  <a:lnTo>
                    <a:pt x="622846" y="3304070"/>
                  </a:lnTo>
                  <a:lnTo>
                    <a:pt x="623747" y="3303168"/>
                  </a:lnTo>
                  <a:lnTo>
                    <a:pt x="625589" y="3302241"/>
                  </a:lnTo>
                  <a:lnTo>
                    <a:pt x="627430" y="3301326"/>
                  </a:lnTo>
                  <a:lnTo>
                    <a:pt x="629259" y="3299485"/>
                  </a:lnTo>
                  <a:lnTo>
                    <a:pt x="630174" y="3298558"/>
                  </a:lnTo>
                  <a:lnTo>
                    <a:pt x="632002" y="3297656"/>
                  </a:lnTo>
                  <a:lnTo>
                    <a:pt x="633844" y="3295815"/>
                  </a:lnTo>
                  <a:lnTo>
                    <a:pt x="634771" y="3294887"/>
                  </a:lnTo>
                  <a:lnTo>
                    <a:pt x="636612" y="3293986"/>
                  </a:lnTo>
                  <a:lnTo>
                    <a:pt x="638441" y="3292144"/>
                  </a:lnTo>
                  <a:lnTo>
                    <a:pt x="639356" y="3291243"/>
                  </a:lnTo>
                  <a:lnTo>
                    <a:pt x="641184" y="3289401"/>
                  </a:lnTo>
                  <a:lnTo>
                    <a:pt x="642099" y="3288474"/>
                  </a:lnTo>
                  <a:lnTo>
                    <a:pt x="643928" y="3286632"/>
                  </a:lnTo>
                  <a:lnTo>
                    <a:pt x="644855" y="3285731"/>
                  </a:lnTo>
                  <a:lnTo>
                    <a:pt x="646696" y="3283889"/>
                  </a:lnTo>
                  <a:lnTo>
                    <a:pt x="647598" y="3282962"/>
                  </a:lnTo>
                  <a:lnTo>
                    <a:pt x="649439" y="3281146"/>
                  </a:lnTo>
                  <a:lnTo>
                    <a:pt x="650367" y="3280219"/>
                  </a:lnTo>
                  <a:lnTo>
                    <a:pt x="651281" y="3278378"/>
                  </a:lnTo>
                  <a:lnTo>
                    <a:pt x="653110" y="3276549"/>
                  </a:lnTo>
                  <a:lnTo>
                    <a:pt x="654024" y="3275634"/>
                  </a:lnTo>
                  <a:lnTo>
                    <a:pt x="654951" y="3273805"/>
                  </a:lnTo>
                  <a:lnTo>
                    <a:pt x="656780" y="3271964"/>
                  </a:lnTo>
                  <a:lnTo>
                    <a:pt x="657694" y="3271062"/>
                  </a:lnTo>
                  <a:lnTo>
                    <a:pt x="658622" y="3269221"/>
                  </a:lnTo>
                  <a:lnTo>
                    <a:pt x="659536" y="3267379"/>
                  </a:lnTo>
                  <a:lnTo>
                    <a:pt x="660463" y="3265551"/>
                  </a:lnTo>
                  <a:lnTo>
                    <a:pt x="661365" y="3263709"/>
                  </a:lnTo>
                  <a:lnTo>
                    <a:pt x="662279" y="3262782"/>
                  </a:lnTo>
                  <a:lnTo>
                    <a:pt x="663206" y="3260953"/>
                  </a:lnTo>
                  <a:lnTo>
                    <a:pt x="665035" y="3259137"/>
                  </a:lnTo>
                  <a:lnTo>
                    <a:pt x="665949" y="3257295"/>
                  </a:lnTo>
                  <a:lnTo>
                    <a:pt x="665949" y="3255454"/>
                  </a:lnTo>
                  <a:lnTo>
                    <a:pt x="666877" y="3253625"/>
                  </a:lnTo>
                  <a:lnTo>
                    <a:pt x="667778" y="3251784"/>
                  </a:lnTo>
                  <a:lnTo>
                    <a:pt x="668705" y="3249955"/>
                  </a:lnTo>
                  <a:lnTo>
                    <a:pt x="669620" y="3249041"/>
                  </a:lnTo>
                  <a:lnTo>
                    <a:pt x="670547" y="3247212"/>
                  </a:lnTo>
                  <a:lnTo>
                    <a:pt x="671461" y="3245370"/>
                  </a:lnTo>
                  <a:lnTo>
                    <a:pt x="672363" y="3243529"/>
                  </a:lnTo>
                  <a:lnTo>
                    <a:pt x="672363" y="3241700"/>
                  </a:lnTo>
                  <a:lnTo>
                    <a:pt x="674204" y="3238030"/>
                  </a:lnTo>
                  <a:lnTo>
                    <a:pt x="675132" y="3234359"/>
                  </a:lnTo>
                  <a:lnTo>
                    <a:pt x="676033" y="3230676"/>
                  </a:lnTo>
                  <a:lnTo>
                    <a:pt x="677875" y="3227031"/>
                  </a:lnTo>
                  <a:lnTo>
                    <a:pt x="678802" y="3223361"/>
                  </a:lnTo>
                  <a:lnTo>
                    <a:pt x="679704" y="3218751"/>
                  </a:lnTo>
                  <a:lnTo>
                    <a:pt x="680631" y="3215106"/>
                  </a:lnTo>
                  <a:lnTo>
                    <a:pt x="680631" y="3211436"/>
                  </a:lnTo>
                  <a:lnTo>
                    <a:pt x="681545" y="3207753"/>
                  </a:lnTo>
                  <a:lnTo>
                    <a:pt x="682472" y="3204082"/>
                  </a:lnTo>
                  <a:lnTo>
                    <a:pt x="683387" y="3200412"/>
                  </a:lnTo>
                  <a:lnTo>
                    <a:pt x="683387" y="3196742"/>
                  </a:lnTo>
                  <a:lnTo>
                    <a:pt x="684288" y="3192157"/>
                  </a:lnTo>
                  <a:lnTo>
                    <a:pt x="684288" y="3188487"/>
                  </a:lnTo>
                  <a:lnTo>
                    <a:pt x="685215" y="3184817"/>
                  </a:lnTo>
                  <a:lnTo>
                    <a:pt x="685215" y="3181159"/>
                  </a:lnTo>
                  <a:lnTo>
                    <a:pt x="686130" y="3177489"/>
                  </a:lnTo>
                  <a:lnTo>
                    <a:pt x="686130" y="3172904"/>
                  </a:lnTo>
                  <a:lnTo>
                    <a:pt x="686130" y="3169234"/>
                  </a:lnTo>
                  <a:lnTo>
                    <a:pt x="686130" y="3165563"/>
                  </a:lnTo>
                  <a:lnTo>
                    <a:pt x="687057" y="3161893"/>
                  </a:lnTo>
                  <a:lnTo>
                    <a:pt x="687057" y="3157308"/>
                  </a:lnTo>
                  <a:lnTo>
                    <a:pt x="687057" y="3153638"/>
                  </a:lnTo>
                  <a:lnTo>
                    <a:pt x="687057" y="3146297"/>
                  </a:lnTo>
                  <a:lnTo>
                    <a:pt x="687959" y="3138042"/>
                  </a:lnTo>
                  <a:lnTo>
                    <a:pt x="687959" y="3130689"/>
                  </a:lnTo>
                  <a:lnTo>
                    <a:pt x="687959" y="3122447"/>
                  </a:lnTo>
                  <a:lnTo>
                    <a:pt x="687959" y="3107766"/>
                  </a:lnTo>
                </a:path>
                <a:path w="692785" h="3740150">
                  <a:moveTo>
                    <a:pt x="5499" y="3107766"/>
                  </a:moveTo>
                  <a:lnTo>
                    <a:pt x="5499" y="3107766"/>
                  </a:lnTo>
                  <a:lnTo>
                    <a:pt x="5499" y="3157308"/>
                  </a:lnTo>
                  <a:lnTo>
                    <a:pt x="6426" y="3161893"/>
                  </a:lnTo>
                  <a:lnTo>
                    <a:pt x="6426" y="3165563"/>
                  </a:lnTo>
                  <a:lnTo>
                    <a:pt x="6426" y="3169234"/>
                  </a:lnTo>
                  <a:lnTo>
                    <a:pt x="6426" y="3172904"/>
                  </a:lnTo>
                  <a:lnTo>
                    <a:pt x="7327" y="3177489"/>
                  </a:lnTo>
                  <a:lnTo>
                    <a:pt x="7327" y="3181159"/>
                  </a:lnTo>
                  <a:lnTo>
                    <a:pt x="7327" y="3184817"/>
                  </a:lnTo>
                  <a:lnTo>
                    <a:pt x="8255" y="3188487"/>
                  </a:lnTo>
                  <a:lnTo>
                    <a:pt x="8255" y="3192157"/>
                  </a:lnTo>
                  <a:lnTo>
                    <a:pt x="9169" y="3196742"/>
                  </a:lnTo>
                  <a:lnTo>
                    <a:pt x="10096" y="3200412"/>
                  </a:lnTo>
                  <a:lnTo>
                    <a:pt x="10096" y="3204082"/>
                  </a:lnTo>
                  <a:lnTo>
                    <a:pt x="10998" y="3207753"/>
                  </a:lnTo>
                  <a:lnTo>
                    <a:pt x="11925" y="3211436"/>
                  </a:lnTo>
                  <a:lnTo>
                    <a:pt x="12839" y="3215106"/>
                  </a:lnTo>
                  <a:lnTo>
                    <a:pt x="13766" y="3218751"/>
                  </a:lnTo>
                  <a:lnTo>
                    <a:pt x="14681" y="3223361"/>
                  </a:lnTo>
                  <a:lnTo>
                    <a:pt x="15608" y="3227031"/>
                  </a:lnTo>
                  <a:lnTo>
                    <a:pt x="16510" y="3230676"/>
                  </a:lnTo>
                  <a:lnTo>
                    <a:pt x="17424" y="3234359"/>
                  </a:lnTo>
                  <a:lnTo>
                    <a:pt x="19253" y="3238030"/>
                  </a:lnTo>
                  <a:lnTo>
                    <a:pt x="20180" y="3241700"/>
                  </a:lnTo>
                  <a:lnTo>
                    <a:pt x="21094" y="3243529"/>
                  </a:lnTo>
                  <a:lnTo>
                    <a:pt x="22021" y="3245370"/>
                  </a:lnTo>
                  <a:lnTo>
                    <a:pt x="22923" y="3247212"/>
                  </a:lnTo>
                  <a:lnTo>
                    <a:pt x="22923" y="3249041"/>
                  </a:lnTo>
                  <a:lnTo>
                    <a:pt x="23850" y="3249955"/>
                  </a:lnTo>
                  <a:lnTo>
                    <a:pt x="24765" y="3251784"/>
                  </a:lnTo>
                  <a:lnTo>
                    <a:pt x="25692" y="3253625"/>
                  </a:lnTo>
                  <a:lnTo>
                    <a:pt x="26606" y="3255454"/>
                  </a:lnTo>
                  <a:lnTo>
                    <a:pt x="27508" y="3257295"/>
                  </a:lnTo>
                  <a:lnTo>
                    <a:pt x="28435" y="3259137"/>
                  </a:lnTo>
                  <a:lnTo>
                    <a:pt x="29349" y="3260953"/>
                  </a:lnTo>
                  <a:lnTo>
                    <a:pt x="30276" y="3262782"/>
                  </a:lnTo>
                  <a:lnTo>
                    <a:pt x="31178" y="3263709"/>
                  </a:lnTo>
                  <a:lnTo>
                    <a:pt x="32105" y="3265551"/>
                  </a:lnTo>
                  <a:lnTo>
                    <a:pt x="33020" y="3267379"/>
                  </a:lnTo>
                  <a:lnTo>
                    <a:pt x="34848" y="3269221"/>
                  </a:lnTo>
                  <a:lnTo>
                    <a:pt x="35788" y="3271062"/>
                  </a:lnTo>
                  <a:lnTo>
                    <a:pt x="36690" y="3271964"/>
                  </a:lnTo>
                  <a:lnTo>
                    <a:pt x="37617" y="3273805"/>
                  </a:lnTo>
                  <a:lnTo>
                    <a:pt x="38531" y="3275634"/>
                  </a:lnTo>
                  <a:lnTo>
                    <a:pt x="40360" y="3276549"/>
                  </a:lnTo>
                  <a:lnTo>
                    <a:pt x="41275" y="3278378"/>
                  </a:lnTo>
                  <a:lnTo>
                    <a:pt x="42202" y="3280219"/>
                  </a:lnTo>
                  <a:lnTo>
                    <a:pt x="44030" y="3281146"/>
                  </a:lnTo>
                  <a:lnTo>
                    <a:pt x="44945" y="3282962"/>
                  </a:lnTo>
                  <a:lnTo>
                    <a:pt x="46786" y="3283889"/>
                  </a:lnTo>
                  <a:lnTo>
                    <a:pt x="47713" y="3285731"/>
                  </a:lnTo>
                  <a:lnTo>
                    <a:pt x="49530" y="3287560"/>
                  </a:lnTo>
                  <a:lnTo>
                    <a:pt x="50457" y="3288474"/>
                  </a:lnTo>
                  <a:lnTo>
                    <a:pt x="52285" y="3289401"/>
                  </a:lnTo>
                  <a:lnTo>
                    <a:pt x="53200" y="3291243"/>
                  </a:lnTo>
                  <a:lnTo>
                    <a:pt x="55029" y="3292144"/>
                  </a:lnTo>
                  <a:lnTo>
                    <a:pt x="55956" y="3293986"/>
                  </a:lnTo>
                  <a:lnTo>
                    <a:pt x="57797" y="3294887"/>
                  </a:lnTo>
                  <a:lnTo>
                    <a:pt x="59639" y="3295815"/>
                  </a:lnTo>
                  <a:lnTo>
                    <a:pt x="60540" y="3297656"/>
                  </a:lnTo>
                  <a:lnTo>
                    <a:pt x="62382" y="3298558"/>
                  </a:lnTo>
                  <a:lnTo>
                    <a:pt x="64211" y="3299485"/>
                  </a:lnTo>
                  <a:lnTo>
                    <a:pt x="66052" y="3301326"/>
                  </a:lnTo>
                  <a:lnTo>
                    <a:pt x="66954" y="3302241"/>
                  </a:lnTo>
                  <a:lnTo>
                    <a:pt x="68795" y="3303168"/>
                  </a:lnTo>
                  <a:lnTo>
                    <a:pt x="70637" y="3304070"/>
                  </a:lnTo>
                  <a:lnTo>
                    <a:pt x="72466" y="3304984"/>
                  </a:lnTo>
                  <a:lnTo>
                    <a:pt x="73380" y="3305911"/>
                  </a:lnTo>
                  <a:lnTo>
                    <a:pt x="75209" y="3306813"/>
                  </a:lnTo>
                  <a:lnTo>
                    <a:pt x="77050" y="3308654"/>
                  </a:lnTo>
                  <a:lnTo>
                    <a:pt x="78879" y="3309581"/>
                  </a:lnTo>
                  <a:lnTo>
                    <a:pt x="80721" y="3310483"/>
                  </a:lnTo>
                  <a:lnTo>
                    <a:pt x="84391" y="3312325"/>
                  </a:lnTo>
                  <a:lnTo>
                    <a:pt x="87134" y="3313252"/>
                  </a:lnTo>
                  <a:lnTo>
                    <a:pt x="90805" y="3315093"/>
                  </a:lnTo>
                  <a:lnTo>
                    <a:pt x="94488" y="3316909"/>
                  </a:lnTo>
                  <a:lnTo>
                    <a:pt x="98158" y="3318738"/>
                  </a:lnTo>
                  <a:lnTo>
                    <a:pt x="101828" y="3319665"/>
                  </a:lnTo>
                  <a:lnTo>
                    <a:pt x="105486" y="3321507"/>
                  </a:lnTo>
                  <a:lnTo>
                    <a:pt x="109156" y="3322408"/>
                  </a:lnTo>
                  <a:lnTo>
                    <a:pt x="112826" y="3323335"/>
                  </a:lnTo>
                  <a:lnTo>
                    <a:pt x="116497" y="3325177"/>
                  </a:lnTo>
                  <a:lnTo>
                    <a:pt x="120167" y="3326091"/>
                  </a:lnTo>
                  <a:lnTo>
                    <a:pt x="124752" y="3326993"/>
                  </a:lnTo>
                  <a:lnTo>
                    <a:pt x="128422" y="3327920"/>
                  </a:lnTo>
                  <a:lnTo>
                    <a:pt x="132092" y="3328835"/>
                  </a:lnTo>
                  <a:lnTo>
                    <a:pt x="135763" y="3329762"/>
                  </a:lnTo>
                  <a:lnTo>
                    <a:pt x="139420" y="3330663"/>
                  </a:lnTo>
                  <a:lnTo>
                    <a:pt x="143090" y="3331591"/>
                  </a:lnTo>
                  <a:lnTo>
                    <a:pt x="146761" y="3332505"/>
                  </a:lnTo>
                  <a:lnTo>
                    <a:pt x="151345" y="3333432"/>
                  </a:lnTo>
                  <a:lnTo>
                    <a:pt x="155016" y="3333432"/>
                  </a:lnTo>
                  <a:lnTo>
                    <a:pt x="158686" y="3334334"/>
                  </a:lnTo>
                  <a:lnTo>
                    <a:pt x="162369" y="3335261"/>
                  </a:lnTo>
                  <a:lnTo>
                    <a:pt x="166941" y="3335261"/>
                  </a:lnTo>
                  <a:lnTo>
                    <a:pt x="170611" y="3336175"/>
                  </a:lnTo>
                  <a:lnTo>
                    <a:pt x="174294" y="3337102"/>
                  </a:lnTo>
                  <a:lnTo>
                    <a:pt x="177965" y="3337102"/>
                  </a:lnTo>
                  <a:lnTo>
                    <a:pt x="181610" y="3338017"/>
                  </a:lnTo>
                  <a:lnTo>
                    <a:pt x="186220" y="3338017"/>
                  </a:lnTo>
                  <a:lnTo>
                    <a:pt x="189890" y="3338918"/>
                  </a:lnTo>
                  <a:lnTo>
                    <a:pt x="193548" y="3338918"/>
                  </a:lnTo>
                  <a:lnTo>
                    <a:pt x="197218" y="3339845"/>
                  </a:lnTo>
                  <a:lnTo>
                    <a:pt x="205473" y="3339845"/>
                  </a:lnTo>
                  <a:lnTo>
                    <a:pt x="213715" y="3340760"/>
                  </a:lnTo>
                  <a:lnTo>
                    <a:pt x="221068" y="3341687"/>
                  </a:lnTo>
                  <a:lnTo>
                    <a:pt x="229323" y="3341687"/>
                  </a:lnTo>
                  <a:lnTo>
                    <a:pt x="236664" y="3341687"/>
                  </a:lnTo>
                  <a:lnTo>
                    <a:pt x="244919" y="3342589"/>
                  </a:lnTo>
                  <a:lnTo>
                    <a:pt x="252260" y="3342589"/>
                  </a:lnTo>
                  <a:lnTo>
                    <a:pt x="260515" y="3342589"/>
                  </a:lnTo>
                  <a:lnTo>
                    <a:pt x="267843" y="3342589"/>
                  </a:lnTo>
                  <a:lnTo>
                    <a:pt x="276110" y="3343516"/>
                  </a:lnTo>
                  <a:lnTo>
                    <a:pt x="283438" y="3343516"/>
                  </a:lnTo>
                  <a:lnTo>
                    <a:pt x="291693" y="3343516"/>
                  </a:lnTo>
                  <a:lnTo>
                    <a:pt x="299034" y="3343516"/>
                  </a:lnTo>
                  <a:lnTo>
                    <a:pt x="315544" y="3343516"/>
                  </a:lnTo>
                  <a:lnTo>
                    <a:pt x="331139" y="3343516"/>
                  </a:lnTo>
                  <a:lnTo>
                    <a:pt x="346735" y="3343516"/>
                  </a:lnTo>
                </a:path>
                <a:path w="692785" h="3740150">
                  <a:moveTo>
                    <a:pt x="687959" y="381584"/>
                  </a:moveTo>
                  <a:lnTo>
                    <a:pt x="687959" y="381584"/>
                  </a:lnTo>
                  <a:lnTo>
                    <a:pt x="47713" y="381584"/>
                  </a:lnTo>
                  <a:lnTo>
                    <a:pt x="5499" y="381584"/>
                  </a:lnTo>
                </a:path>
                <a:path w="692785" h="3740150">
                  <a:moveTo>
                    <a:pt x="529272" y="366915"/>
                  </a:moveTo>
                  <a:lnTo>
                    <a:pt x="604507" y="366915"/>
                  </a:lnTo>
                </a:path>
                <a:path w="692785" h="3740150">
                  <a:moveTo>
                    <a:pt x="604507" y="366915"/>
                  </a:moveTo>
                  <a:lnTo>
                    <a:pt x="604507" y="381584"/>
                  </a:lnTo>
                </a:path>
                <a:path w="692785" h="3740150">
                  <a:moveTo>
                    <a:pt x="529272" y="366915"/>
                  </a:moveTo>
                  <a:lnTo>
                    <a:pt x="529272" y="381584"/>
                  </a:lnTo>
                </a:path>
                <a:path w="692785" h="3740150">
                  <a:moveTo>
                    <a:pt x="88061" y="366915"/>
                  </a:moveTo>
                  <a:lnTo>
                    <a:pt x="163271" y="366915"/>
                  </a:lnTo>
                </a:path>
                <a:path w="692785" h="3740150">
                  <a:moveTo>
                    <a:pt x="88061" y="366915"/>
                  </a:moveTo>
                  <a:lnTo>
                    <a:pt x="88061" y="381584"/>
                  </a:lnTo>
                </a:path>
                <a:path w="692785" h="3740150">
                  <a:moveTo>
                    <a:pt x="163271" y="366915"/>
                  </a:moveTo>
                  <a:lnTo>
                    <a:pt x="163271" y="381584"/>
                  </a:lnTo>
                </a:path>
                <a:path w="692785" h="3740150">
                  <a:moveTo>
                    <a:pt x="346735" y="3347186"/>
                  </a:moveTo>
                  <a:lnTo>
                    <a:pt x="346735" y="3343516"/>
                  </a:lnTo>
                </a:path>
                <a:path w="692785" h="3740150">
                  <a:moveTo>
                    <a:pt x="346735" y="3347186"/>
                  </a:moveTo>
                  <a:lnTo>
                    <a:pt x="346735" y="3347186"/>
                  </a:lnTo>
                  <a:lnTo>
                    <a:pt x="251333" y="3347186"/>
                  </a:lnTo>
                  <a:lnTo>
                    <a:pt x="243078" y="3346259"/>
                  </a:lnTo>
                  <a:lnTo>
                    <a:pt x="234823" y="3346259"/>
                  </a:lnTo>
                  <a:lnTo>
                    <a:pt x="227482" y="3346259"/>
                  </a:lnTo>
                  <a:lnTo>
                    <a:pt x="219227" y="3345357"/>
                  </a:lnTo>
                  <a:lnTo>
                    <a:pt x="210972" y="3344430"/>
                  </a:lnTo>
                  <a:lnTo>
                    <a:pt x="203631" y="3344430"/>
                  </a:lnTo>
                  <a:lnTo>
                    <a:pt x="199047" y="3343516"/>
                  </a:lnTo>
                  <a:lnTo>
                    <a:pt x="195376" y="3343516"/>
                  </a:lnTo>
                  <a:lnTo>
                    <a:pt x="191706" y="3343516"/>
                  </a:lnTo>
                  <a:lnTo>
                    <a:pt x="187121" y="3342589"/>
                  </a:lnTo>
                  <a:lnTo>
                    <a:pt x="183451" y="3342589"/>
                  </a:lnTo>
                  <a:lnTo>
                    <a:pt x="179793" y="3341687"/>
                  </a:lnTo>
                  <a:lnTo>
                    <a:pt x="175196" y="3341687"/>
                  </a:lnTo>
                  <a:lnTo>
                    <a:pt x="171526" y="3340760"/>
                  </a:lnTo>
                  <a:lnTo>
                    <a:pt x="167868" y="3339845"/>
                  </a:lnTo>
                  <a:lnTo>
                    <a:pt x="163271" y="3339845"/>
                  </a:lnTo>
                  <a:lnTo>
                    <a:pt x="159600" y="3338918"/>
                  </a:lnTo>
                  <a:lnTo>
                    <a:pt x="155943" y="3338017"/>
                  </a:lnTo>
                  <a:lnTo>
                    <a:pt x="152273" y="3338017"/>
                  </a:lnTo>
                  <a:lnTo>
                    <a:pt x="147675" y="3337102"/>
                  </a:lnTo>
                  <a:lnTo>
                    <a:pt x="144018" y="3336175"/>
                  </a:lnTo>
                  <a:lnTo>
                    <a:pt x="140347" y="3335261"/>
                  </a:lnTo>
                  <a:lnTo>
                    <a:pt x="136677" y="3334334"/>
                  </a:lnTo>
                  <a:lnTo>
                    <a:pt x="132092" y="3333432"/>
                  </a:lnTo>
                  <a:lnTo>
                    <a:pt x="128422" y="3332505"/>
                  </a:lnTo>
                  <a:lnTo>
                    <a:pt x="124752" y="3331591"/>
                  </a:lnTo>
                  <a:lnTo>
                    <a:pt x="121081" y="3330663"/>
                  </a:lnTo>
                  <a:lnTo>
                    <a:pt x="117411" y="3329762"/>
                  </a:lnTo>
                  <a:lnTo>
                    <a:pt x="112826" y="3327920"/>
                  </a:lnTo>
                  <a:lnTo>
                    <a:pt x="109156" y="3326993"/>
                  </a:lnTo>
                  <a:lnTo>
                    <a:pt x="105486" y="3326091"/>
                  </a:lnTo>
                  <a:lnTo>
                    <a:pt x="101828" y="3324250"/>
                  </a:lnTo>
                  <a:lnTo>
                    <a:pt x="98158" y="3323335"/>
                  </a:lnTo>
                  <a:lnTo>
                    <a:pt x="94488" y="3321507"/>
                  </a:lnTo>
                  <a:lnTo>
                    <a:pt x="90805" y="3319665"/>
                  </a:lnTo>
                  <a:lnTo>
                    <a:pt x="87134" y="3318738"/>
                  </a:lnTo>
                  <a:lnTo>
                    <a:pt x="83464" y="3316909"/>
                  </a:lnTo>
                  <a:lnTo>
                    <a:pt x="79806" y="3315093"/>
                  </a:lnTo>
                  <a:lnTo>
                    <a:pt x="77978" y="3314166"/>
                  </a:lnTo>
                  <a:lnTo>
                    <a:pt x="76136" y="3313252"/>
                  </a:lnTo>
                  <a:lnTo>
                    <a:pt x="75209" y="3312325"/>
                  </a:lnTo>
                  <a:lnTo>
                    <a:pt x="73380" y="3311410"/>
                  </a:lnTo>
                  <a:lnTo>
                    <a:pt x="71539" y="3309581"/>
                  </a:lnTo>
                  <a:lnTo>
                    <a:pt x="69723" y="3308654"/>
                  </a:lnTo>
                  <a:lnTo>
                    <a:pt x="67881" y="3307740"/>
                  </a:lnTo>
                  <a:lnTo>
                    <a:pt x="66052" y="3306813"/>
                  </a:lnTo>
                  <a:lnTo>
                    <a:pt x="65125" y="3305911"/>
                  </a:lnTo>
                  <a:lnTo>
                    <a:pt x="63284" y="3304984"/>
                  </a:lnTo>
                  <a:lnTo>
                    <a:pt x="61455" y="3303168"/>
                  </a:lnTo>
                  <a:lnTo>
                    <a:pt x="59639" y="3302241"/>
                  </a:lnTo>
                  <a:lnTo>
                    <a:pt x="58712" y="3301326"/>
                  </a:lnTo>
                  <a:lnTo>
                    <a:pt x="56870" y="3299485"/>
                  </a:lnTo>
                  <a:lnTo>
                    <a:pt x="55029" y="3298558"/>
                  </a:lnTo>
                  <a:lnTo>
                    <a:pt x="53200" y="3297656"/>
                  </a:lnTo>
                  <a:lnTo>
                    <a:pt x="52285" y="3295815"/>
                  </a:lnTo>
                  <a:lnTo>
                    <a:pt x="50457" y="3294887"/>
                  </a:lnTo>
                  <a:lnTo>
                    <a:pt x="49530" y="3293071"/>
                  </a:lnTo>
                  <a:lnTo>
                    <a:pt x="47713" y="3292144"/>
                  </a:lnTo>
                  <a:lnTo>
                    <a:pt x="45872" y="3290316"/>
                  </a:lnTo>
                  <a:lnTo>
                    <a:pt x="44945" y="3289401"/>
                  </a:lnTo>
                  <a:lnTo>
                    <a:pt x="43103" y="3287560"/>
                  </a:lnTo>
                  <a:lnTo>
                    <a:pt x="42202" y="3286632"/>
                  </a:lnTo>
                  <a:lnTo>
                    <a:pt x="40360" y="3284804"/>
                  </a:lnTo>
                  <a:lnTo>
                    <a:pt x="39433" y="3283889"/>
                  </a:lnTo>
                  <a:lnTo>
                    <a:pt x="38531" y="3282060"/>
                  </a:lnTo>
                  <a:lnTo>
                    <a:pt x="36690" y="3280219"/>
                  </a:lnTo>
                  <a:lnTo>
                    <a:pt x="35788" y="3279305"/>
                  </a:lnTo>
                  <a:lnTo>
                    <a:pt x="34848" y="3277476"/>
                  </a:lnTo>
                  <a:lnTo>
                    <a:pt x="33020" y="3275634"/>
                  </a:lnTo>
                  <a:lnTo>
                    <a:pt x="32105" y="3273805"/>
                  </a:lnTo>
                  <a:lnTo>
                    <a:pt x="31178" y="3272878"/>
                  </a:lnTo>
                  <a:lnTo>
                    <a:pt x="30276" y="3271062"/>
                  </a:lnTo>
                  <a:lnTo>
                    <a:pt x="28435" y="3269221"/>
                  </a:lnTo>
                  <a:lnTo>
                    <a:pt x="27508" y="3267379"/>
                  </a:lnTo>
                  <a:lnTo>
                    <a:pt x="26606" y="3265551"/>
                  </a:lnTo>
                  <a:lnTo>
                    <a:pt x="25692" y="3263709"/>
                  </a:lnTo>
                  <a:lnTo>
                    <a:pt x="24765" y="3262782"/>
                  </a:lnTo>
                  <a:lnTo>
                    <a:pt x="23850" y="3260953"/>
                  </a:lnTo>
                  <a:lnTo>
                    <a:pt x="22923" y="3259137"/>
                  </a:lnTo>
                  <a:lnTo>
                    <a:pt x="22021" y="3257295"/>
                  </a:lnTo>
                  <a:lnTo>
                    <a:pt x="21094" y="3255454"/>
                  </a:lnTo>
                  <a:lnTo>
                    <a:pt x="20180" y="3253625"/>
                  </a:lnTo>
                  <a:lnTo>
                    <a:pt x="19253" y="3251784"/>
                  </a:lnTo>
                  <a:lnTo>
                    <a:pt x="18351" y="3249955"/>
                  </a:lnTo>
                  <a:lnTo>
                    <a:pt x="17424" y="3248113"/>
                  </a:lnTo>
                  <a:lnTo>
                    <a:pt x="17424" y="3246285"/>
                  </a:lnTo>
                  <a:lnTo>
                    <a:pt x="16510" y="3244443"/>
                  </a:lnTo>
                  <a:lnTo>
                    <a:pt x="15608" y="3242602"/>
                  </a:lnTo>
                  <a:lnTo>
                    <a:pt x="14681" y="3238957"/>
                  </a:lnTo>
                  <a:lnTo>
                    <a:pt x="12839" y="3235286"/>
                  </a:lnTo>
                  <a:lnTo>
                    <a:pt x="11925" y="3231603"/>
                  </a:lnTo>
                  <a:lnTo>
                    <a:pt x="10998" y="3227933"/>
                  </a:lnTo>
                  <a:lnTo>
                    <a:pt x="10096" y="3224263"/>
                  </a:lnTo>
                  <a:lnTo>
                    <a:pt x="8255" y="3220592"/>
                  </a:lnTo>
                  <a:lnTo>
                    <a:pt x="7327" y="3216008"/>
                  </a:lnTo>
                  <a:lnTo>
                    <a:pt x="7327" y="3212337"/>
                  </a:lnTo>
                  <a:lnTo>
                    <a:pt x="6426" y="3208667"/>
                  </a:lnTo>
                  <a:lnTo>
                    <a:pt x="5499" y="3205010"/>
                  </a:lnTo>
                  <a:lnTo>
                    <a:pt x="4584" y="3200412"/>
                  </a:lnTo>
                  <a:lnTo>
                    <a:pt x="4584" y="3196742"/>
                  </a:lnTo>
                  <a:lnTo>
                    <a:pt x="3683" y="3193084"/>
                  </a:lnTo>
                  <a:lnTo>
                    <a:pt x="2755" y="3189414"/>
                  </a:lnTo>
                  <a:lnTo>
                    <a:pt x="2755" y="3184817"/>
                  </a:lnTo>
                  <a:lnTo>
                    <a:pt x="2755" y="3181159"/>
                  </a:lnTo>
                  <a:lnTo>
                    <a:pt x="1841" y="3177489"/>
                  </a:lnTo>
                  <a:lnTo>
                    <a:pt x="1841" y="3173818"/>
                  </a:lnTo>
                  <a:lnTo>
                    <a:pt x="1841" y="3169234"/>
                  </a:lnTo>
                  <a:lnTo>
                    <a:pt x="914" y="3165563"/>
                  </a:lnTo>
                  <a:lnTo>
                    <a:pt x="914" y="3161893"/>
                  </a:lnTo>
                  <a:lnTo>
                    <a:pt x="914" y="3157308"/>
                  </a:lnTo>
                  <a:lnTo>
                    <a:pt x="914" y="3153638"/>
                  </a:lnTo>
                  <a:lnTo>
                    <a:pt x="914" y="3146297"/>
                  </a:lnTo>
                  <a:lnTo>
                    <a:pt x="0" y="3138042"/>
                  </a:lnTo>
                  <a:lnTo>
                    <a:pt x="0" y="3130689"/>
                  </a:lnTo>
                  <a:lnTo>
                    <a:pt x="0" y="3122447"/>
                  </a:lnTo>
                  <a:lnTo>
                    <a:pt x="0" y="3114192"/>
                  </a:lnTo>
                  <a:lnTo>
                    <a:pt x="0" y="3106864"/>
                  </a:lnTo>
                </a:path>
                <a:path w="692785" h="3740150">
                  <a:moveTo>
                    <a:pt x="692556" y="3106864"/>
                  </a:moveTo>
                  <a:lnTo>
                    <a:pt x="692556" y="3106864"/>
                  </a:lnTo>
                  <a:lnTo>
                    <a:pt x="692556" y="3153638"/>
                  </a:lnTo>
                  <a:lnTo>
                    <a:pt x="691629" y="3157308"/>
                  </a:lnTo>
                  <a:lnTo>
                    <a:pt x="691629" y="3161893"/>
                  </a:lnTo>
                  <a:lnTo>
                    <a:pt x="691629" y="3165563"/>
                  </a:lnTo>
                  <a:lnTo>
                    <a:pt x="691629" y="3169234"/>
                  </a:lnTo>
                  <a:lnTo>
                    <a:pt x="690727" y="3173818"/>
                  </a:lnTo>
                  <a:lnTo>
                    <a:pt x="690727" y="3177489"/>
                  </a:lnTo>
                  <a:lnTo>
                    <a:pt x="690727" y="3181159"/>
                  </a:lnTo>
                  <a:lnTo>
                    <a:pt x="689800" y="3184817"/>
                  </a:lnTo>
                  <a:lnTo>
                    <a:pt x="689800" y="3189414"/>
                  </a:lnTo>
                  <a:lnTo>
                    <a:pt x="688886" y="3193084"/>
                  </a:lnTo>
                  <a:lnTo>
                    <a:pt x="688886" y="3196742"/>
                  </a:lnTo>
                  <a:lnTo>
                    <a:pt x="687959" y="3200412"/>
                  </a:lnTo>
                  <a:lnTo>
                    <a:pt x="687057" y="3205010"/>
                  </a:lnTo>
                  <a:lnTo>
                    <a:pt x="687057" y="3208667"/>
                  </a:lnTo>
                  <a:lnTo>
                    <a:pt x="686130" y="3212337"/>
                  </a:lnTo>
                  <a:lnTo>
                    <a:pt x="685215" y="3216008"/>
                  </a:lnTo>
                  <a:lnTo>
                    <a:pt x="684288" y="3220592"/>
                  </a:lnTo>
                  <a:lnTo>
                    <a:pt x="683387" y="3224263"/>
                  </a:lnTo>
                  <a:lnTo>
                    <a:pt x="682472" y="3227933"/>
                  </a:lnTo>
                  <a:lnTo>
                    <a:pt x="681545" y="3231603"/>
                  </a:lnTo>
                  <a:lnTo>
                    <a:pt x="679704" y="3235286"/>
                  </a:lnTo>
                  <a:lnTo>
                    <a:pt x="678802" y="3238957"/>
                  </a:lnTo>
                  <a:lnTo>
                    <a:pt x="676960" y="3242602"/>
                  </a:lnTo>
                  <a:lnTo>
                    <a:pt x="676960" y="3244443"/>
                  </a:lnTo>
                  <a:lnTo>
                    <a:pt x="676033" y="3246285"/>
                  </a:lnTo>
                  <a:lnTo>
                    <a:pt x="675132" y="3248113"/>
                  </a:lnTo>
                  <a:lnTo>
                    <a:pt x="674204" y="3249955"/>
                  </a:lnTo>
                  <a:lnTo>
                    <a:pt x="673290" y="3251784"/>
                  </a:lnTo>
                  <a:lnTo>
                    <a:pt x="672363" y="3253625"/>
                  </a:lnTo>
                  <a:lnTo>
                    <a:pt x="671461" y="3255454"/>
                  </a:lnTo>
                  <a:lnTo>
                    <a:pt x="671461" y="3257295"/>
                  </a:lnTo>
                  <a:lnTo>
                    <a:pt x="670547" y="3259137"/>
                  </a:lnTo>
                  <a:lnTo>
                    <a:pt x="669620" y="3260953"/>
                  </a:lnTo>
                  <a:lnTo>
                    <a:pt x="667778" y="3262782"/>
                  </a:lnTo>
                  <a:lnTo>
                    <a:pt x="666877" y="3264623"/>
                  </a:lnTo>
                  <a:lnTo>
                    <a:pt x="665949" y="3265551"/>
                  </a:lnTo>
                  <a:lnTo>
                    <a:pt x="665035" y="3267379"/>
                  </a:lnTo>
                  <a:lnTo>
                    <a:pt x="664108" y="3269221"/>
                  </a:lnTo>
                  <a:lnTo>
                    <a:pt x="663206" y="3271062"/>
                  </a:lnTo>
                  <a:lnTo>
                    <a:pt x="662279" y="3272878"/>
                  </a:lnTo>
                  <a:lnTo>
                    <a:pt x="660463" y="3273805"/>
                  </a:lnTo>
                  <a:lnTo>
                    <a:pt x="659536" y="3275634"/>
                  </a:lnTo>
                  <a:lnTo>
                    <a:pt x="658622" y="3277476"/>
                  </a:lnTo>
                  <a:lnTo>
                    <a:pt x="657694" y="3279305"/>
                  </a:lnTo>
                  <a:lnTo>
                    <a:pt x="655853" y="3280219"/>
                  </a:lnTo>
                  <a:lnTo>
                    <a:pt x="654951" y="3282060"/>
                  </a:lnTo>
                  <a:lnTo>
                    <a:pt x="653110" y="3283889"/>
                  </a:lnTo>
                  <a:lnTo>
                    <a:pt x="652183" y="3284804"/>
                  </a:lnTo>
                  <a:lnTo>
                    <a:pt x="651281" y="3286632"/>
                  </a:lnTo>
                  <a:lnTo>
                    <a:pt x="649439" y="3287560"/>
                  </a:lnTo>
                  <a:lnTo>
                    <a:pt x="648538" y="3289401"/>
                  </a:lnTo>
                  <a:lnTo>
                    <a:pt x="646696" y="3290316"/>
                  </a:lnTo>
                  <a:lnTo>
                    <a:pt x="644855" y="3292144"/>
                  </a:lnTo>
                  <a:lnTo>
                    <a:pt x="643928" y="3293071"/>
                  </a:lnTo>
                  <a:lnTo>
                    <a:pt x="642099" y="3294887"/>
                  </a:lnTo>
                  <a:lnTo>
                    <a:pt x="641184" y="3295815"/>
                  </a:lnTo>
                  <a:lnTo>
                    <a:pt x="639356" y="3297656"/>
                  </a:lnTo>
                  <a:lnTo>
                    <a:pt x="637514" y="3298558"/>
                  </a:lnTo>
                  <a:lnTo>
                    <a:pt x="636612" y="3299485"/>
                  </a:lnTo>
                  <a:lnTo>
                    <a:pt x="634771" y="3301326"/>
                  </a:lnTo>
                  <a:lnTo>
                    <a:pt x="632929" y="3302241"/>
                  </a:lnTo>
                  <a:lnTo>
                    <a:pt x="632002" y="3303168"/>
                  </a:lnTo>
                  <a:lnTo>
                    <a:pt x="630174" y="3304984"/>
                  </a:lnTo>
                  <a:lnTo>
                    <a:pt x="628357" y="3305911"/>
                  </a:lnTo>
                  <a:lnTo>
                    <a:pt x="626516" y="3306813"/>
                  </a:lnTo>
                  <a:lnTo>
                    <a:pt x="624674" y="3307740"/>
                  </a:lnTo>
                  <a:lnTo>
                    <a:pt x="623747" y="3308654"/>
                  </a:lnTo>
                  <a:lnTo>
                    <a:pt x="621919" y="3309581"/>
                  </a:lnTo>
                  <a:lnTo>
                    <a:pt x="620077" y="3311410"/>
                  </a:lnTo>
                  <a:lnTo>
                    <a:pt x="618248" y="3312325"/>
                  </a:lnTo>
                  <a:lnTo>
                    <a:pt x="616432" y="3313252"/>
                  </a:lnTo>
                  <a:lnTo>
                    <a:pt x="614591" y="3314166"/>
                  </a:lnTo>
                  <a:lnTo>
                    <a:pt x="612749" y="3315093"/>
                  </a:lnTo>
                  <a:lnTo>
                    <a:pt x="609079" y="3316909"/>
                  </a:lnTo>
                  <a:lnTo>
                    <a:pt x="605409" y="3318738"/>
                  </a:lnTo>
                  <a:lnTo>
                    <a:pt x="601738" y="3319665"/>
                  </a:lnTo>
                  <a:lnTo>
                    <a:pt x="598995" y="3321507"/>
                  </a:lnTo>
                  <a:lnTo>
                    <a:pt x="594410" y="3323335"/>
                  </a:lnTo>
                  <a:lnTo>
                    <a:pt x="590740" y="3324250"/>
                  </a:lnTo>
                  <a:lnTo>
                    <a:pt x="587070" y="3326091"/>
                  </a:lnTo>
                  <a:lnTo>
                    <a:pt x="583399" y="3326993"/>
                  </a:lnTo>
                  <a:lnTo>
                    <a:pt x="579729" y="3327920"/>
                  </a:lnTo>
                  <a:lnTo>
                    <a:pt x="576046" y="3329762"/>
                  </a:lnTo>
                  <a:lnTo>
                    <a:pt x="572401" y="3330663"/>
                  </a:lnTo>
                  <a:lnTo>
                    <a:pt x="568718" y="3331591"/>
                  </a:lnTo>
                  <a:lnTo>
                    <a:pt x="564121" y="3332505"/>
                  </a:lnTo>
                  <a:lnTo>
                    <a:pt x="560476" y="3333432"/>
                  </a:lnTo>
                  <a:lnTo>
                    <a:pt x="556793" y="3334334"/>
                  </a:lnTo>
                  <a:lnTo>
                    <a:pt x="553123" y="3335261"/>
                  </a:lnTo>
                  <a:lnTo>
                    <a:pt x="548551" y="3336175"/>
                  </a:lnTo>
                  <a:lnTo>
                    <a:pt x="544880" y="3337102"/>
                  </a:lnTo>
                  <a:lnTo>
                    <a:pt x="541197" y="3338017"/>
                  </a:lnTo>
                  <a:lnTo>
                    <a:pt x="537527" y="3338017"/>
                  </a:lnTo>
                  <a:lnTo>
                    <a:pt x="532942" y="3338918"/>
                  </a:lnTo>
                  <a:lnTo>
                    <a:pt x="529272" y="3339845"/>
                  </a:lnTo>
                  <a:lnTo>
                    <a:pt x="525602" y="3339845"/>
                  </a:lnTo>
                  <a:lnTo>
                    <a:pt x="521931" y="3340760"/>
                  </a:lnTo>
                  <a:lnTo>
                    <a:pt x="517347" y="3340760"/>
                  </a:lnTo>
                  <a:lnTo>
                    <a:pt x="513676" y="3341687"/>
                  </a:lnTo>
                  <a:lnTo>
                    <a:pt x="510006" y="3341687"/>
                  </a:lnTo>
                  <a:lnTo>
                    <a:pt x="505421" y="3342589"/>
                  </a:lnTo>
                  <a:lnTo>
                    <a:pt x="501751" y="3342589"/>
                  </a:lnTo>
                  <a:lnTo>
                    <a:pt x="498081" y="3343516"/>
                  </a:lnTo>
                  <a:lnTo>
                    <a:pt x="489826" y="3344430"/>
                  </a:lnTo>
                  <a:lnTo>
                    <a:pt x="481571" y="3344430"/>
                  </a:lnTo>
                  <a:lnTo>
                    <a:pt x="474243" y="3345357"/>
                  </a:lnTo>
                  <a:lnTo>
                    <a:pt x="465975" y="3345357"/>
                  </a:lnTo>
                  <a:lnTo>
                    <a:pt x="457720" y="3346259"/>
                  </a:lnTo>
                  <a:lnTo>
                    <a:pt x="450392" y="3346259"/>
                  </a:lnTo>
                  <a:lnTo>
                    <a:pt x="442137" y="3346259"/>
                  </a:lnTo>
                  <a:lnTo>
                    <a:pt x="433870" y="3347186"/>
                  </a:lnTo>
                  <a:lnTo>
                    <a:pt x="426542" y="3347186"/>
                  </a:lnTo>
                  <a:lnTo>
                    <a:pt x="362331" y="3347186"/>
                  </a:lnTo>
                  <a:lnTo>
                    <a:pt x="346735" y="3347186"/>
                  </a:lnTo>
                </a:path>
                <a:path w="692785" h="3740150">
                  <a:moveTo>
                    <a:pt x="346735" y="3739794"/>
                  </a:moveTo>
                  <a:lnTo>
                    <a:pt x="346735" y="3338017"/>
                  </a:lnTo>
                </a:path>
                <a:path w="692785" h="3740150">
                  <a:moveTo>
                    <a:pt x="346735" y="3269221"/>
                  </a:moveTo>
                  <a:lnTo>
                    <a:pt x="346735" y="3201339"/>
                  </a:lnTo>
                </a:path>
                <a:path w="692785" h="3740150">
                  <a:moveTo>
                    <a:pt x="346735" y="3132531"/>
                  </a:moveTo>
                  <a:lnTo>
                    <a:pt x="346735" y="2791307"/>
                  </a:lnTo>
                </a:path>
                <a:path w="692785" h="3740150">
                  <a:moveTo>
                    <a:pt x="346735" y="2723426"/>
                  </a:moveTo>
                  <a:lnTo>
                    <a:pt x="346735" y="2654630"/>
                  </a:lnTo>
                </a:path>
                <a:path w="692785" h="3740150">
                  <a:moveTo>
                    <a:pt x="346735" y="2586748"/>
                  </a:moveTo>
                  <a:lnTo>
                    <a:pt x="346735" y="2245512"/>
                  </a:lnTo>
                </a:path>
                <a:path w="692785" h="3740150">
                  <a:moveTo>
                    <a:pt x="346735" y="2176716"/>
                  </a:moveTo>
                  <a:lnTo>
                    <a:pt x="346735" y="2108834"/>
                  </a:lnTo>
                </a:path>
                <a:path w="692785" h="3740150">
                  <a:moveTo>
                    <a:pt x="346735" y="2040051"/>
                  </a:moveTo>
                  <a:lnTo>
                    <a:pt x="346735" y="1698802"/>
                  </a:lnTo>
                </a:path>
                <a:path w="692785" h="3740150">
                  <a:moveTo>
                    <a:pt x="346735" y="1630933"/>
                  </a:moveTo>
                  <a:lnTo>
                    <a:pt x="346735" y="1562138"/>
                  </a:lnTo>
                </a:path>
                <a:path w="692785" h="3740150">
                  <a:moveTo>
                    <a:pt x="346735" y="1494256"/>
                  </a:moveTo>
                  <a:lnTo>
                    <a:pt x="346735" y="1153032"/>
                  </a:lnTo>
                </a:path>
                <a:path w="692785" h="3740150">
                  <a:moveTo>
                    <a:pt x="346735" y="1084237"/>
                  </a:moveTo>
                  <a:lnTo>
                    <a:pt x="346735" y="1016355"/>
                  </a:lnTo>
                </a:path>
                <a:path w="692785" h="3740150">
                  <a:moveTo>
                    <a:pt x="346735" y="948474"/>
                  </a:moveTo>
                  <a:lnTo>
                    <a:pt x="346735" y="606323"/>
                  </a:lnTo>
                </a:path>
                <a:path w="692785" h="3740150">
                  <a:moveTo>
                    <a:pt x="346735" y="538441"/>
                  </a:moveTo>
                  <a:lnTo>
                    <a:pt x="346735" y="470560"/>
                  </a:lnTo>
                </a:path>
                <a:path w="692785" h="3740150">
                  <a:moveTo>
                    <a:pt x="346735" y="401764"/>
                  </a:moveTo>
                  <a:lnTo>
                    <a:pt x="346735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920551" y="2400211"/>
              <a:ext cx="692785" cy="154305"/>
            </a:xfrm>
            <a:custGeom>
              <a:avLst/>
              <a:gdLst/>
              <a:ahLst/>
              <a:cxnLst/>
              <a:rect l="l" t="t" r="r" b="b"/>
              <a:pathLst>
                <a:path w="692785" h="154305">
                  <a:moveTo>
                    <a:pt x="692556" y="154101"/>
                  </a:moveTo>
                  <a:lnTo>
                    <a:pt x="692556" y="0"/>
                  </a:lnTo>
                </a:path>
                <a:path w="692785" h="154305">
                  <a:moveTo>
                    <a:pt x="0" y="154101"/>
                  </a:moveTo>
                  <a:lnTo>
                    <a:pt x="0" y="0"/>
                  </a:lnTo>
                </a:path>
                <a:path w="692785" h="154305">
                  <a:moveTo>
                    <a:pt x="666864" y="21094"/>
                  </a:moveTo>
                  <a:lnTo>
                    <a:pt x="25692" y="2109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587415" y="2416721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0" y="0"/>
                  </a:moveTo>
                  <a:lnTo>
                    <a:pt x="0" y="9169"/>
                  </a:lnTo>
                  <a:lnTo>
                    <a:pt x="25692" y="45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587415" y="2416721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0" y="0"/>
                  </a:moveTo>
                  <a:lnTo>
                    <a:pt x="0" y="9169"/>
                  </a:lnTo>
                  <a:lnTo>
                    <a:pt x="25692" y="4584"/>
                  </a:lnTo>
                  <a:lnTo>
                    <a:pt x="0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920538" y="2416721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25692" y="0"/>
                  </a:moveTo>
                  <a:lnTo>
                    <a:pt x="0" y="4584"/>
                  </a:lnTo>
                  <a:lnTo>
                    <a:pt x="25692" y="9169"/>
                  </a:lnTo>
                  <a:lnTo>
                    <a:pt x="256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920538" y="2357094"/>
              <a:ext cx="395605" cy="69215"/>
            </a:xfrm>
            <a:custGeom>
              <a:avLst/>
              <a:gdLst/>
              <a:ahLst/>
              <a:cxnLst/>
              <a:rect l="l" t="t" r="r" b="b"/>
              <a:pathLst>
                <a:path w="395604" h="69214">
                  <a:moveTo>
                    <a:pt x="25692" y="59626"/>
                  </a:moveTo>
                  <a:lnTo>
                    <a:pt x="25692" y="68795"/>
                  </a:lnTo>
                  <a:lnTo>
                    <a:pt x="0" y="64211"/>
                  </a:lnTo>
                  <a:lnTo>
                    <a:pt x="25692" y="59626"/>
                  </a:lnTo>
                  <a:close/>
                </a:path>
                <a:path w="395604" h="69214">
                  <a:moveTo>
                    <a:pt x="315544" y="6426"/>
                  </a:moveTo>
                  <a:lnTo>
                    <a:pt x="314629" y="1841"/>
                  </a:lnTo>
                  <a:lnTo>
                    <a:pt x="310057" y="0"/>
                  </a:lnTo>
                  <a:lnTo>
                    <a:pt x="306374" y="0"/>
                  </a:lnTo>
                  <a:lnTo>
                    <a:pt x="301777" y="1841"/>
                  </a:lnTo>
                  <a:lnTo>
                    <a:pt x="299034" y="8255"/>
                  </a:lnTo>
                  <a:lnTo>
                    <a:pt x="297192" y="18351"/>
                  </a:lnTo>
                  <a:lnTo>
                    <a:pt x="297192" y="28435"/>
                  </a:lnTo>
                  <a:lnTo>
                    <a:pt x="299034" y="36690"/>
                  </a:lnTo>
                  <a:lnTo>
                    <a:pt x="301777" y="41275"/>
                  </a:lnTo>
                  <a:lnTo>
                    <a:pt x="306374" y="43116"/>
                  </a:lnTo>
                  <a:lnTo>
                    <a:pt x="308216" y="43116"/>
                  </a:lnTo>
                  <a:lnTo>
                    <a:pt x="312801" y="41275"/>
                  </a:lnTo>
                  <a:lnTo>
                    <a:pt x="315544" y="36690"/>
                  </a:lnTo>
                  <a:lnTo>
                    <a:pt x="317373" y="30276"/>
                  </a:lnTo>
                  <a:lnTo>
                    <a:pt x="317373" y="28435"/>
                  </a:lnTo>
                  <a:lnTo>
                    <a:pt x="297192" y="28435"/>
                  </a:lnTo>
                </a:path>
                <a:path w="395604" h="69214">
                  <a:moveTo>
                    <a:pt x="342150" y="0"/>
                  </a:moveTo>
                  <a:lnTo>
                    <a:pt x="326555" y="28435"/>
                  </a:lnTo>
                  <a:lnTo>
                    <a:pt x="349478" y="28435"/>
                  </a:lnTo>
                </a:path>
                <a:path w="395604" h="69214">
                  <a:moveTo>
                    <a:pt x="342150" y="0"/>
                  </a:moveTo>
                  <a:lnTo>
                    <a:pt x="342150" y="43116"/>
                  </a:lnTo>
                </a:path>
                <a:path w="395604" h="69214">
                  <a:moveTo>
                    <a:pt x="360502" y="38531"/>
                  </a:moveTo>
                  <a:lnTo>
                    <a:pt x="358660" y="41275"/>
                  </a:lnTo>
                  <a:lnTo>
                    <a:pt x="360502" y="43116"/>
                  </a:lnTo>
                  <a:lnTo>
                    <a:pt x="361403" y="41275"/>
                  </a:lnTo>
                  <a:lnTo>
                    <a:pt x="360502" y="38531"/>
                  </a:lnTo>
                </a:path>
                <a:path w="395604" h="69214">
                  <a:moveTo>
                    <a:pt x="387997" y="0"/>
                  </a:moveTo>
                  <a:lnTo>
                    <a:pt x="372427" y="28435"/>
                  </a:lnTo>
                  <a:lnTo>
                    <a:pt x="395351" y="28435"/>
                  </a:lnTo>
                </a:path>
                <a:path w="395604" h="69214">
                  <a:moveTo>
                    <a:pt x="387997" y="0"/>
                  </a:moveTo>
                  <a:lnTo>
                    <a:pt x="387997" y="4311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782946" y="2571737"/>
              <a:ext cx="618490" cy="1864995"/>
            </a:xfrm>
            <a:custGeom>
              <a:avLst/>
              <a:gdLst/>
              <a:ahLst/>
              <a:cxnLst/>
              <a:rect l="l" t="t" r="r" b="b"/>
              <a:pathLst>
                <a:path w="618489" h="1864995">
                  <a:moveTo>
                    <a:pt x="466902" y="1840090"/>
                  </a:moveTo>
                  <a:lnTo>
                    <a:pt x="490753" y="1840090"/>
                  </a:lnTo>
                </a:path>
                <a:path w="618489" h="1864995">
                  <a:moveTo>
                    <a:pt x="490753" y="1840090"/>
                  </a:moveTo>
                  <a:lnTo>
                    <a:pt x="490753" y="1848345"/>
                  </a:lnTo>
                </a:path>
                <a:path w="618489" h="1864995">
                  <a:moveTo>
                    <a:pt x="490753" y="1848345"/>
                  </a:moveTo>
                  <a:lnTo>
                    <a:pt x="466902" y="1848345"/>
                  </a:lnTo>
                </a:path>
                <a:path w="618489" h="1864995">
                  <a:moveTo>
                    <a:pt x="466902" y="1848345"/>
                  </a:moveTo>
                  <a:lnTo>
                    <a:pt x="466902" y="1864855"/>
                  </a:lnTo>
                </a:path>
                <a:path w="618489" h="1864995">
                  <a:moveTo>
                    <a:pt x="466902" y="1864855"/>
                  </a:moveTo>
                  <a:lnTo>
                    <a:pt x="456806" y="1864855"/>
                  </a:lnTo>
                </a:path>
                <a:path w="618489" h="1864995">
                  <a:moveTo>
                    <a:pt x="456806" y="1864855"/>
                  </a:moveTo>
                  <a:lnTo>
                    <a:pt x="456806" y="1822665"/>
                  </a:lnTo>
                </a:path>
                <a:path w="618489" h="1864995">
                  <a:moveTo>
                    <a:pt x="456806" y="1822665"/>
                  </a:moveTo>
                  <a:lnTo>
                    <a:pt x="495325" y="1822665"/>
                  </a:lnTo>
                </a:path>
                <a:path w="618489" h="1864995">
                  <a:moveTo>
                    <a:pt x="495325" y="1822665"/>
                  </a:moveTo>
                  <a:lnTo>
                    <a:pt x="495325" y="1830908"/>
                  </a:lnTo>
                </a:path>
                <a:path w="618489" h="1864995">
                  <a:moveTo>
                    <a:pt x="495325" y="1830908"/>
                  </a:moveTo>
                  <a:lnTo>
                    <a:pt x="466902" y="1830908"/>
                  </a:lnTo>
                </a:path>
                <a:path w="618489" h="1864995">
                  <a:moveTo>
                    <a:pt x="466902" y="1830908"/>
                  </a:moveTo>
                  <a:lnTo>
                    <a:pt x="466902" y="1840090"/>
                  </a:lnTo>
                </a:path>
                <a:path w="618489" h="1864995">
                  <a:moveTo>
                    <a:pt x="438467" y="1832749"/>
                  </a:moveTo>
                  <a:lnTo>
                    <a:pt x="438467" y="1822665"/>
                  </a:lnTo>
                </a:path>
                <a:path w="618489" h="1864995">
                  <a:moveTo>
                    <a:pt x="438467" y="1822665"/>
                  </a:moveTo>
                  <a:lnTo>
                    <a:pt x="448551" y="1822665"/>
                  </a:lnTo>
                </a:path>
                <a:path w="618489" h="1864995">
                  <a:moveTo>
                    <a:pt x="448551" y="1822665"/>
                  </a:moveTo>
                  <a:lnTo>
                    <a:pt x="448551" y="1832749"/>
                  </a:lnTo>
                </a:path>
                <a:path w="618489" h="1864995">
                  <a:moveTo>
                    <a:pt x="448551" y="1832749"/>
                  </a:moveTo>
                  <a:lnTo>
                    <a:pt x="438467" y="1832749"/>
                  </a:lnTo>
                </a:path>
                <a:path w="618489" h="1864995">
                  <a:moveTo>
                    <a:pt x="429285" y="1822665"/>
                  </a:moveTo>
                  <a:lnTo>
                    <a:pt x="454063" y="1864855"/>
                  </a:lnTo>
                </a:path>
                <a:path w="618489" h="1864995">
                  <a:moveTo>
                    <a:pt x="454063" y="1864855"/>
                  </a:moveTo>
                  <a:lnTo>
                    <a:pt x="442137" y="1864855"/>
                  </a:lnTo>
                </a:path>
                <a:path w="618489" h="1864995">
                  <a:moveTo>
                    <a:pt x="442137" y="1864855"/>
                  </a:moveTo>
                  <a:lnTo>
                    <a:pt x="436625" y="1856600"/>
                  </a:lnTo>
                </a:path>
                <a:path w="618489" h="1864995">
                  <a:moveTo>
                    <a:pt x="436625" y="1856600"/>
                  </a:moveTo>
                  <a:lnTo>
                    <a:pt x="414616" y="1856600"/>
                  </a:lnTo>
                </a:path>
                <a:path w="618489" h="1864995">
                  <a:moveTo>
                    <a:pt x="414616" y="1856600"/>
                  </a:moveTo>
                  <a:lnTo>
                    <a:pt x="409105" y="1864855"/>
                  </a:lnTo>
                </a:path>
                <a:path w="618489" h="1864995">
                  <a:moveTo>
                    <a:pt x="409105" y="1864855"/>
                  </a:moveTo>
                  <a:lnTo>
                    <a:pt x="397179" y="1864855"/>
                  </a:lnTo>
                </a:path>
                <a:path w="618489" h="1864995">
                  <a:moveTo>
                    <a:pt x="397179" y="1864855"/>
                  </a:moveTo>
                  <a:lnTo>
                    <a:pt x="421957" y="1822665"/>
                  </a:lnTo>
                </a:path>
                <a:path w="618489" h="1864995">
                  <a:moveTo>
                    <a:pt x="421957" y="1822665"/>
                  </a:moveTo>
                  <a:lnTo>
                    <a:pt x="429285" y="1822665"/>
                  </a:lnTo>
                </a:path>
                <a:path w="618489" h="1864995">
                  <a:moveTo>
                    <a:pt x="425627" y="1833664"/>
                  </a:moveTo>
                  <a:lnTo>
                    <a:pt x="417360" y="1847418"/>
                  </a:lnTo>
                </a:path>
                <a:path w="618489" h="1864995">
                  <a:moveTo>
                    <a:pt x="417360" y="1847418"/>
                  </a:moveTo>
                  <a:lnTo>
                    <a:pt x="433882" y="1847418"/>
                  </a:lnTo>
                </a:path>
                <a:path w="618489" h="1864995">
                  <a:moveTo>
                    <a:pt x="433882" y="1847418"/>
                  </a:moveTo>
                  <a:lnTo>
                    <a:pt x="425627" y="1833664"/>
                  </a:lnTo>
                </a:path>
                <a:path w="618489" h="1864995">
                  <a:moveTo>
                    <a:pt x="541197" y="1864855"/>
                  </a:moveTo>
                  <a:lnTo>
                    <a:pt x="541197" y="1822665"/>
                  </a:lnTo>
                </a:path>
                <a:path w="618489" h="1864995">
                  <a:moveTo>
                    <a:pt x="541197" y="1822665"/>
                  </a:moveTo>
                  <a:lnTo>
                    <a:pt x="551281" y="1822665"/>
                  </a:lnTo>
                </a:path>
                <a:path w="618489" h="1864995">
                  <a:moveTo>
                    <a:pt x="551281" y="1822665"/>
                  </a:moveTo>
                  <a:lnTo>
                    <a:pt x="551281" y="1856600"/>
                  </a:lnTo>
                </a:path>
                <a:path w="618489" h="1864995">
                  <a:moveTo>
                    <a:pt x="551281" y="1856600"/>
                  </a:moveTo>
                  <a:lnTo>
                    <a:pt x="576973" y="1856600"/>
                  </a:lnTo>
                </a:path>
                <a:path w="618489" h="1864995">
                  <a:moveTo>
                    <a:pt x="576973" y="1856600"/>
                  </a:moveTo>
                  <a:lnTo>
                    <a:pt x="576973" y="1864855"/>
                  </a:lnTo>
                </a:path>
                <a:path w="618489" h="1864995">
                  <a:moveTo>
                    <a:pt x="576973" y="1864855"/>
                  </a:moveTo>
                  <a:lnTo>
                    <a:pt x="541197" y="1864855"/>
                  </a:lnTo>
                </a:path>
                <a:path w="618489" h="1864995">
                  <a:moveTo>
                    <a:pt x="580644" y="1822665"/>
                  </a:moveTo>
                  <a:lnTo>
                    <a:pt x="618261" y="1822665"/>
                  </a:lnTo>
                </a:path>
                <a:path w="618489" h="1864995">
                  <a:moveTo>
                    <a:pt x="618261" y="1822665"/>
                  </a:moveTo>
                  <a:lnTo>
                    <a:pt x="618261" y="1830908"/>
                  </a:lnTo>
                </a:path>
                <a:path w="618489" h="1864995">
                  <a:moveTo>
                    <a:pt x="618261" y="1830908"/>
                  </a:moveTo>
                  <a:lnTo>
                    <a:pt x="590740" y="1830908"/>
                  </a:lnTo>
                </a:path>
                <a:path w="618489" h="1864995">
                  <a:moveTo>
                    <a:pt x="590740" y="1830908"/>
                  </a:moveTo>
                  <a:lnTo>
                    <a:pt x="590740" y="1840090"/>
                  </a:lnTo>
                </a:path>
                <a:path w="618489" h="1864995">
                  <a:moveTo>
                    <a:pt x="590740" y="1840090"/>
                  </a:moveTo>
                  <a:lnTo>
                    <a:pt x="614591" y="1840090"/>
                  </a:lnTo>
                </a:path>
                <a:path w="618489" h="1864995">
                  <a:moveTo>
                    <a:pt x="614591" y="1840090"/>
                  </a:moveTo>
                  <a:lnTo>
                    <a:pt x="614591" y="1848345"/>
                  </a:lnTo>
                </a:path>
                <a:path w="618489" h="1864995">
                  <a:moveTo>
                    <a:pt x="614591" y="1848345"/>
                  </a:moveTo>
                  <a:lnTo>
                    <a:pt x="590740" y="1848345"/>
                  </a:lnTo>
                </a:path>
                <a:path w="618489" h="1864995">
                  <a:moveTo>
                    <a:pt x="590740" y="1848345"/>
                  </a:moveTo>
                  <a:lnTo>
                    <a:pt x="590740" y="1856600"/>
                  </a:lnTo>
                </a:path>
                <a:path w="618489" h="1864995">
                  <a:moveTo>
                    <a:pt x="590740" y="1856600"/>
                  </a:moveTo>
                  <a:lnTo>
                    <a:pt x="618261" y="1856600"/>
                  </a:lnTo>
                </a:path>
                <a:path w="618489" h="1864995">
                  <a:moveTo>
                    <a:pt x="618261" y="1856600"/>
                  </a:moveTo>
                  <a:lnTo>
                    <a:pt x="618261" y="1864855"/>
                  </a:lnTo>
                </a:path>
                <a:path w="618489" h="1864995">
                  <a:moveTo>
                    <a:pt x="618261" y="1864855"/>
                  </a:moveTo>
                  <a:lnTo>
                    <a:pt x="580644" y="1864855"/>
                  </a:lnTo>
                </a:path>
                <a:path w="618489" h="1864995">
                  <a:moveTo>
                    <a:pt x="580644" y="1864855"/>
                  </a:moveTo>
                  <a:lnTo>
                    <a:pt x="580644" y="1822665"/>
                  </a:lnTo>
                </a:path>
                <a:path w="618489" h="1864995">
                  <a:moveTo>
                    <a:pt x="532942" y="1848345"/>
                  </a:moveTo>
                  <a:lnTo>
                    <a:pt x="510019" y="1848345"/>
                  </a:lnTo>
                </a:path>
                <a:path w="618489" h="1864995">
                  <a:moveTo>
                    <a:pt x="510019" y="1848345"/>
                  </a:moveTo>
                  <a:lnTo>
                    <a:pt x="510019" y="1856600"/>
                  </a:lnTo>
                </a:path>
                <a:path w="618489" h="1864995">
                  <a:moveTo>
                    <a:pt x="510019" y="1856600"/>
                  </a:moveTo>
                  <a:lnTo>
                    <a:pt x="537527" y="1856600"/>
                  </a:lnTo>
                </a:path>
                <a:path w="618489" h="1864995">
                  <a:moveTo>
                    <a:pt x="537527" y="1856600"/>
                  </a:moveTo>
                  <a:lnTo>
                    <a:pt x="537527" y="1864855"/>
                  </a:lnTo>
                </a:path>
                <a:path w="618489" h="1864995">
                  <a:moveTo>
                    <a:pt x="537527" y="1864855"/>
                  </a:moveTo>
                  <a:lnTo>
                    <a:pt x="499935" y="1864855"/>
                  </a:lnTo>
                </a:path>
                <a:path w="618489" h="1864995">
                  <a:moveTo>
                    <a:pt x="499935" y="1864855"/>
                  </a:moveTo>
                  <a:lnTo>
                    <a:pt x="499935" y="1822665"/>
                  </a:lnTo>
                </a:path>
                <a:path w="618489" h="1864995">
                  <a:moveTo>
                    <a:pt x="499935" y="1822665"/>
                  </a:moveTo>
                  <a:lnTo>
                    <a:pt x="537527" y="1822665"/>
                  </a:lnTo>
                </a:path>
                <a:path w="618489" h="1864995">
                  <a:moveTo>
                    <a:pt x="537527" y="1822665"/>
                  </a:moveTo>
                  <a:lnTo>
                    <a:pt x="537527" y="1830908"/>
                  </a:lnTo>
                </a:path>
                <a:path w="618489" h="1864995">
                  <a:moveTo>
                    <a:pt x="537527" y="1830908"/>
                  </a:moveTo>
                  <a:lnTo>
                    <a:pt x="510019" y="1830908"/>
                  </a:lnTo>
                </a:path>
                <a:path w="618489" h="1864995">
                  <a:moveTo>
                    <a:pt x="510019" y="1830908"/>
                  </a:moveTo>
                  <a:lnTo>
                    <a:pt x="510019" y="1840090"/>
                  </a:lnTo>
                </a:path>
                <a:path w="618489" h="1864995">
                  <a:moveTo>
                    <a:pt x="510019" y="1840090"/>
                  </a:moveTo>
                  <a:lnTo>
                    <a:pt x="532942" y="1840090"/>
                  </a:lnTo>
                </a:path>
                <a:path w="618489" h="1864995">
                  <a:moveTo>
                    <a:pt x="532942" y="1840090"/>
                  </a:moveTo>
                  <a:lnTo>
                    <a:pt x="532942" y="1848345"/>
                  </a:lnTo>
                </a:path>
                <a:path w="618489" h="1864995">
                  <a:moveTo>
                    <a:pt x="383425" y="1822665"/>
                  </a:moveTo>
                  <a:lnTo>
                    <a:pt x="394436" y="1822665"/>
                  </a:lnTo>
                </a:path>
                <a:path w="618489" h="1864995">
                  <a:moveTo>
                    <a:pt x="394436" y="1822665"/>
                  </a:moveTo>
                  <a:lnTo>
                    <a:pt x="394436" y="1864855"/>
                  </a:lnTo>
                </a:path>
                <a:path w="618489" h="1864995">
                  <a:moveTo>
                    <a:pt x="394436" y="1864855"/>
                  </a:moveTo>
                  <a:lnTo>
                    <a:pt x="383425" y="1864855"/>
                  </a:lnTo>
                </a:path>
                <a:path w="618489" h="1864995">
                  <a:moveTo>
                    <a:pt x="383425" y="1864855"/>
                  </a:moveTo>
                  <a:lnTo>
                    <a:pt x="383425" y="1848345"/>
                  </a:lnTo>
                </a:path>
                <a:path w="618489" h="1864995">
                  <a:moveTo>
                    <a:pt x="383425" y="1848345"/>
                  </a:moveTo>
                  <a:lnTo>
                    <a:pt x="360489" y="1848345"/>
                  </a:lnTo>
                </a:path>
                <a:path w="618489" h="1864995">
                  <a:moveTo>
                    <a:pt x="360489" y="1848345"/>
                  </a:moveTo>
                  <a:lnTo>
                    <a:pt x="360489" y="1864855"/>
                  </a:lnTo>
                </a:path>
                <a:path w="618489" h="1864995">
                  <a:moveTo>
                    <a:pt x="360489" y="1864855"/>
                  </a:moveTo>
                  <a:lnTo>
                    <a:pt x="349491" y="1864855"/>
                  </a:lnTo>
                </a:path>
                <a:path w="618489" h="1864995">
                  <a:moveTo>
                    <a:pt x="349491" y="1864855"/>
                  </a:moveTo>
                  <a:lnTo>
                    <a:pt x="349491" y="1822665"/>
                  </a:lnTo>
                </a:path>
                <a:path w="618489" h="1864995">
                  <a:moveTo>
                    <a:pt x="349491" y="1822665"/>
                  </a:moveTo>
                  <a:lnTo>
                    <a:pt x="360489" y="1822665"/>
                  </a:lnTo>
                </a:path>
                <a:path w="618489" h="1864995">
                  <a:moveTo>
                    <a:pt x="360489" y="1822665"/>
                  </a:moveTo>
                  <a:lnTo>
                    <a:pt x="360489" y="1839163"/>
                  </a:lnTo>
                </a:path>
                <a:path w="618489" h="1864995">
                  <a:moveTo>
                    <a:pt x="360489" y="1839163"/>
                  </a:moveTo>
                  <a:lnTo>
                    <a:pt x="383425" y="1839163"/>
                  </a:lnTo>
                </a:path>
                <a:path w="618489" h="1864995">
                  <a:moveTo>
                    <a:pt x="383425" y="1839163"/>
                  </a:moveTo>
                  <a:lnTo>
                    <a:pt x="383425" y="1822665"/>
                  </a:lnTo>
                </a:path>
                <a:path w="618489" h="1864995">
                  <a:moveTo>
                    <a:pt x="402691" y="1832749"/>
                  </a:moveTo>
                  <a:lnTo>
                    <a:pt x="402691" y="1822665"/>
                  </a:lnTo>
                </a:path>
                <a:path w="618489" h="1864995">
                  <a:moveTo>
                    <a:pt x="402691" y="1822665"/>
                  </a:moveTo>
                  <a:lnTo>
                    <a:pt x="412775" y="1822665"/>
                  </a:lnTo>
                </a:path>
                <a:path w="618489" h="1864995">
                  <a:moveTo>
                    <a:pt x="412775" y="1822665"/>
                  </a:moveTo>
                  <a:lnTo>
                    <a:pt x="412775" y="1832749"/>
                  </a:lnTo>
                </a:path>
                <a:path w="618489" h="1864995">
                  <a:moveTo>
                    <a:pt x="412775" y="1832749"/>
                  </a:moveTo>
                  <a:lnTo>
                    <a:pt x="402691" y="1832749"/>
                  </a:lnTo>
                </a:path>
                <a:path w="618489" h="1864995">
                  <a:moveTo>
                    <a:pt x="328396" y="1822665"/>
                  </a:moveTo>
                  <a:lnTo>
                    <a:pt x="0" y="1822665"/>
                  </a:lnTo>
                </a:path>
                <a:path w="618489" h="1864995">
                  <a:moveTo>
                    <a:pt x="119252" y="0"/>
                  </a:moveTo>
                  <a:lnTo>
                    <a:pt x="0" y="0"/>
                  </a:lnTo>
                </a:path>
                <a:path w="618489" h="1864995">
                  <a:moveTo>
                    <a:pt x="22021" y="1796973"/>
                  </a:moveTo>
                  <a:lnTo>
                    <a:pt x="22021" y="2660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00383" y="4368711"/>
              <a:ext cx="8255" cy="26034"/>
            </a:xfrm>
            <a:custGeom>
              <a:avLst/>
              <a:gdLst/>
              <a:ahLst/>
              <a:cxnLst/>
              <a:rect l="l" t="t" r="r" b="b"/>
              <a:pathLst>
                <a:path w="8254" h="26035">
                  <a:moveTo>
                    <a:pt x="8254" y="0"/>
                  </a:moveTo>
                  <a:lnTo>
                    <a:pt x="0" y="0"/>
                  </a:lnTo>
                  <a:lnTo>
                    <a:pt x="4584" y="25692"/>
                  </a:lnTo>
                  <a:lnTo>
                    <a:pt x="825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800383" y="4368711"/>
              <a:ext cx="8255" cy="26034"/>
            </a:xfrm>
            <a:custGeom>
              <a:avLst/>
              <a:gdLst/>
              <a:ahLst/>
              <a:cxnLst/>
              <a:rect l="l" t="t" r="r" b="b"/>
              <a:pathLst>
                <a:path w="8254" h="26035">
                  <a:moveTo>
                    <a:pt x="8254" y="0"/>
                  </a:moveTo>
                  <a:lnTo>
                    <a:pt x="0" y="0"/>
                  </a:lnTo>
                  <a:lnTo>
                    <a:pt x="4584" y="25692"/>
                  </a:lnTo>
                  <a:lnTo>
                    <a:pt x="8254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4800383" y="2571724"/>
              <a:ext cx="8255" cy="26670"/>
            </a:xfrm>
            <a:custGeom>
              <a:avLst/>
              <a:gdLst/>
              <a:ahLst/>
              <a:cxnLst/>
              <a:rect l="l" t="t" r="r" b="b"/>
              <a:pathLst>
                <a:path w="8254" h="26669">
                  <a:moveTo>
                    <a:pt x="4584" y="0"/>
                  </a:moveTo>
                  <a:lnTo>
                    <a:pt x="0" y="26606"/>
                  </a:lnTo>
                  <a:lnTo>
                    <a:pt x="8254" y="26606"/>
                  </a:lnTo>
                  <a:lnTo>
                    <a:pt x="45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800383" y="2571724"/>
              <a:ext cx="311150" cy="1983739"/>
            </a:xfrm>
            <a:custGeom>
              <a:avLst/>
              <a:gdLst/>
              <a:ahLst/>
              <a:cxnLst/>
              <a:rect l="l" t="t" r="r" b="b"/>
              <a:pathLst>
                <a:path w="311150" h="1983739">
                  <a:moveTo>
                    <a:pt x="8254" y="26606"/>
                  </a:moveTo>
                  <a:lnTo>
                    <a:pt x="0" y="26606"/>
                  </a:lnTo>
                  <a:lnTo>
                    <a:pt x="4584" y="0"/>
                  </a:lnTo>
                  <a:lnTo>
                    <a:pt x="8254" y="26606"/>
                  </a:lnTo>
                  <a:close/>
                </a:path>
                <a:path w="311150" h="1983739">
                  <a:moveTo>
                    <a:pt x="60540" y="849414"/>
                  </a:moveTo>
                  <a:lnTo>
                    <a:pt x="62369" y="852170"/>
                  </a:lnTo>
                  <a:lnTo>
                    <a:pt x="68795" y="856754"/>
                  </a:lnTo>
                  <a:lnTo>
                    <a:pt x="25692" y="856754"/>
                  </a:lnTo>
                </a:path>
                <a:path w="311150" h="1983739">
                  <a:moveTo>
                    <a:pt x="62369" y="895286"/>
                  </a:moveTo>
                  <a:lnTo>
                    <a:pt x="66954" y="894359"/>
                  </a:lnTo>
                  <a:lnTo>
                    <a:pt x="68795" y="888860"/>
                  </a:lnTo>
                  <a:lnTo>
                    <a:pt x="68795" y="886104"/>
                  </a:lnTo>
                  <a:lnTo>
                    <a:pt x="66954" y="881519"/>
                  </a:lnTo>
                  <a:lnTo>
                    <a:pt x="60540" y="878763"/>
                  </a:lnTo>
                  <a:lnTo>
                    <a:pt x="50444" y="876935"/>
                  </a:lnTo>
                  <a:lnTo>
                    <a:pt x="40360" y="876935"/>
                  </a:lnTo>
                  <a:lnTo>
                    <a:pt x="32105" y="878763"/>
                  </a:lnTo>
                  <a:lnTo>
                    <a:pt x="27508" y="881519"/>
                  </a:lnTo>
                  <a:lnTo>
                    <a:pt x="25692" y="886104"/>
                  </a:lnTo>
                  <a:lnTo>
                    <a:pt x="25692" y="887945"/>
                  </a:lnTo>
                  <a:lnTo>
                    <a:pt x="27508" y="892530"/>
                  </a:lnTo>
                  <a:lnTo>
                    <a:pt x="32105" y="895286"/>
                  </a:lnTo>
                  <a:lnTo>
                    <a:pt x="38519" y="897115"/>
                  </a:lnTo>
                  <a:lnTo>
                    <a:pt x="40360" y="897115"/>
                  </a:lnTo>
                  <a:lnTo>
                    <a:pt x="40360" y="876935"/>
                  </a:lnTo>
                </a:path>
                <a:path w="311150" h="1983739">
                  <a:moveTo>
                    <a:pt x="54127" y="926465"/>
                  </a:moveTo>
                  <a:lnTo>
                    <a:pt x="54127" y="906284"/>
                  </a:lnTo>
                  <a:lnTo>
                    <a:pt x="56870" y="906284"/>
                  </a:lnTo>
                  <a:lnTo>
                    <a:pt x="62369" y="908126"/>
                  </a:lnTo>
                  <a:lnTo>
                    <a:pt x="66954" y="910869"/>
                  </a:lnTo>
                  <a:lnTo>
                    <a:pt x="68795" y="915454"/>
                  </a:lnTo>
                  <a:lnTo>
                    <a:pt x="68795" y="917295"/>
                  </a:lnTo>
                  <a:lnTo>
                    <a:pt x="66954" y="921880"/>
                  </a:lnTo>
                  <a:lnTo>
                    <a:pt x="62369" y="924636"/>
                  </a:lnTo>
                  <a:lnTo>
                    <a:pt x="54127" y="926465"/>
                  </a:lnTo>
                  <a:lnTo>
                    <a:pt x="44030" y="926465"/>
                  </a:lnTo>
                  <a:lnTo>
                    <a:pt x="33947" y="924636"/>
                  </a:lnTo>
                  <a:lnTo>
                    <a:pt x="27508" y="921880"/>
                  </a:lnTo>
                  <a:lnTo>
                    <a:pt x="25692" y="917295"/>
                  </a:lnTo>
                  <a:lnTo>
                    <a:pt x="25692" y="913625"/>
                  </a:lnTo>
                  <a:lnTo>
                    <a:pt x="27508" y="909040"/>
                  </a:lnTo>
                  <a:lnTo>
                    <a:pt x="32105" y="908126"/>
                  </a:lnTo>
                </a:path>
                <a:path w="311150" h="1983739">
                  <a:moveTo>
                    <a:pt x="30264" y="940231"/>
                  </a:moveTo>
                  <a:lnTo>
                    <a:pt x="27508" y="938390"/>
                  </a:lnTo>
                  <a:lnTo>
                    <a:pt x="25692" y="940231"/>
                  </a:lnTo>
                  <a:lnTo>
                    <a:pt x="27508" y="941146"/>
                  </a:lnTo>
                  <a:lnTo>
                    <a:pt x="30264" y="940231"/>
                  </a:lnTo>
                </a:path>
                <a:path w="311150" h="1983739">
                  <a:moveTo>
                    <a:pt x="68795" y="970495"/>
                  </a:moveTo>
                  <a:lnTo>
                    <a:pt x="68795" y="954900"/>
                  </a:lnTo>
                  <a:lnTo>
                    <a:pt x="50444" y="953985"/>
                  </a:lnTo>
                  <a:lnTo>
                    <a:pt x="52285" y="954900"/>
                  </a:lnTo>
                  <a:lnTo>
                    <a:pt x="54127" y="960412"/>
                  </a:lnTo>
                  <a:lnTo>
                    <a:pt x="54127" y="964996"/>
                  </a:lnTo>
                  <a:lnTo>
                    <a:pt x="52285" y="969581"/>
                  </a:lnTo>
                  <a:lnTo>
                    <a:pt x="48615" y="972324"/>
                  </a:lnTo>
                  <a:lnTo>
                    <a:pt x="42189" y="974166"/>
                  </a:lnTo>
                  <a:lnTo>
                    <a:pt x="38519" y="974166"/>
                  </a:lnTo>
                  <a:lnTo>
                    <a:pt x="32105" y="972324"/>
                  </a:lnTo>
                  <a:lnTo>
                    <a:pt x="27508" y="969581"/>
                  </a:lnTo>
                  <a:lnTo>
                    <a:pt x="25692" y="964996"/>
                  </a:lnTo>
                  <a:lnTo>
                    <a:pt x="25692" y="960412"/>
                  </a:lnTo>
                  <a:lnTo>
                    <a:pt x="27508" y="954900"/>
                  </a:lnTo>
                  <a:lnTo>
                    <a:pt x="30264" y="953985"/>
                  </a:lnTo>
                  <a:lnTo>
                    <a:pt x="33947" y="952157"/>
                  </a:lnTo>
                </a:path>
                <a:path w="311150" h="1983739">
                  <a:moveTo>
                    <a:pt x="310959" y="1864855"/>
                  </a:moveTo>
                  <a:lnTo>
                    <a:pt x="239407" y="1864855"/>
                  </a:lnTo>
                </a:path>
                <a:path w="311150" h="1983739">
                  <a:moveTo>
                    <a:pt x="310959" y="1822665"/>
                  </a:moveTo>
                  <a:lnTo>
                    <a:pt x="239407" y="1822665"/>
                  </a:lnTo>
                </a:path>
                <a:path w="311150" h="1983739">
                  <a:moveTo>
                    <a:pt x="260515" y="1796973"/>
                  </a:moveTo>
                  <a:lnTo>
                    <a:pt x="260515" y="1771281"/>
                  </a:lnTo>
                </a:path>
                <a:path w="311150" h="1983739">
                  <a:moveTo>
                    <a:pt x="260515" y="1891449"/>
                  </a:moveTo>
                  <a:lnTo>
                    <a:pt x="260515" y="1983181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057216" y="4368711"/>
              <a:ext cx="8255" cy="26034"/>
            </a:xfrm>
            <a:custGeom>
              <a:avLst/>
              <a:gdLst/>
              <a:ahLst/>
              <a:cxnLst/>
              <a:rect l="l" t="t" r="r" b="b"/>
              <a:pathLst>
                <a:path w="8254" h="26035">
                  <a:moveTo>
                    <a:pt x="8254" y="0"/>
                  </a:moveTo>
                  <a:lnTo>
                    <a:pt x="0" y="0"/>
                  </a:lnTo>
                  <a:lnTo>
                    <a:pt x="3670" y="25692"/>
                  </a:lnTo>
                  <a:lnTo>
                    <a:pt x="825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057216" y="4368711"/>
              <a:ext cx="8255" cy="26034"/>
            </a:xfrm>
            <a:custGeom>
              <a:avLst/>
              <a:gdLst/>
              <a:ahLst/>
              <a:cxnLst/>
              <a:rect l="l" t="t" r="r" b="b"/>
              <a:pathLst>
                <a:path w="8254" h="26035">
                  <a:moveTo>
                    <a:pt x="8254" y="0"/>
                  </a:moveTo>
                  <a:lnTo>
                    <a:pt x="0" y="0"/>
                  </a:lnTo>
                  <a:lnTo>
                    <a:pt x="3670" y="25692"/>
                  </a:lnTo>
                  <a:lnTo>
                    <a:pt x="8254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057216" y="4436592"/>
              <a:ext cx="8255" cy="26670"/>
            </a:xfrm>
            <a:custGeom>
              <a:avLst/>
              <a:gdLst/>
              <a:ahLst/>
              <a:cxnLst/>
              <a:rect l="l" t="t" r="r" b="b"/>
              <a:pathLst>
                <a:path w="8254" h="26670">
                  <a:moveTo>
                    <a:pt x="3670" y="0"/>
                  </a:moveTo>
                  <a:lnTo>
                    <a:pt x="0" y="26593"/>
                  </a:lnTo>
                  <a:lnTo>
                    <a:pt x="8254" y="26593"/>
                  </a:lnTo>
                  <a:lnTo>
                    <a:pt x="3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057216" y="4301756"/>
              <a:ext cx="344170" cy="231775"/>
            </a:xfrm>
            <a:custGeom>
              <a:avLst/>
              <a:gdLst/>
              <a:ahLst/>
              <a:cxnLst/>
              <a:rect l="l" t="t" r="r" b="b"/>
              <a:pathLst>
                <a:path w="344170" h="231775">
                  <a:moveTo>
                    <a:pt x="8254" y="161429"/>
                  </a:moveTo>
                  <a:lnTo>
                    <a:pt x="0" y="161429"/>
                  </a:lnTo>
                  <a:lnTo>
                    <a:pt x="3670" y="134835"/>
                  </a:lnTo>
                  <a:lnTo>
                    <a:pt x="8254" y="161429"/>
                  </a:lnTo>
                  <a:close/>
                </a:path>
                <a:path w="344170" h="231775">
                  <a:moveTo>
                    <a:pt x="68795" y="223799"/>
                  </a:moveTo>
                  <a:lnTo>
                    <a:pt x="39446" y="208229"/>
                  </a:lnTo>
                  <a:lnTo>
                    <a:pt x="39446" y="231152"/>
                  </a:lnTo>
                </a:path>
                <a:path w="344170" h="231775">
                  <a:moveTo>
                    <a:pt x="68795" y="223799"/>
                  </a:moveTo>
                  <a:lnTo>
                    <a:pt x="25692" y="223799"/>
                  </a:lnTo>
                </a:path>
                <a:path w="344170" h="231775">
                  <a:moveTo>
                    <a:pt x="75222" y="71539"/>
                  </a:moveTo>
                  <a:lnTo>
                    <a:pt x="75222" y="0"/>
                  </a:lnTo>
                </a:path>
                <a:path w="344170" h="231775">
                  <a:moveTo>
                    <a:pt x="343992" y="71539"/>
                  </a:moveTo>
                  <a:lnTo>
                    <a:pt x="343992" y="0"/>
                  </a:lnTo>
                </a:path>
                <a:path w="344170" h="231775">
                  <a:moveTo>
                    <a:pt x="100901" y="22009"/>
                  </a:moveTo>
                  <a:lnTo>
                    <a:pt x="318300" y="22009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132450" y="4319168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25666" y="0"/>
                  </a:moveTo>
                  <a:lnTo>
                    <a:pt x="0" y="4597"/>
                  </a:lnTo>
                  <a:lnTo>
                    <a:pt x="25666" y="9182"/>
                  </a:lnTo>
                  <a:lnTo>
                    <a:pt x="256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132450" y="4319168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25666" y="0"/>
                  </a:moveTo>
                  <a:lnTo>
                    <a:pt x="25666" y="9182"/>
                  </a:lnTo>
                  <a:lnTo>
                    <a:pt x="0" y="4597"/>
                  </a:lnTo>
                  <a:lnTo>
                    <a:pt x="25666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375516" y="4319168"/>
              <a:ext cx="26034" cy="9525"/>
            </a:xfrm>
            <a:custGeom>
              <a:avLst/>
              <a:gdLst/>
              <a:ahLst/>
              <a:cxnLst/>
              <a:rect l="l" t="t" r="r" b="b"/>
              <a:pathLst>
                <a:path w="26035" h="9525">
                  <a:moveTo>
                    <a:pt x="0" y="0"/>
                  </a:moveTo>
                  <a:lnTo>
                    <a:pt x="0" y="9182"/>
                  </a:lnTo>
                  <a:lnTo>
                    <a:pt x="25692" y="45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240680" y="4259554"/>
              <a:ext cx="160655" cy="69215"/>
            </a:xfrm>
            <a:custGeom>
              <a:avLst/>
              <a:gdLst/>
              <a:ahLst/>
              <a:cxnLst/>
              <a:rect l="l" t="t" r="r" b="b"/>
              <a:pathLst>
                <a:path w="160654" h="69214">
                  <a:moveTo>
                    <a:pt x="134835" y="59613"/>
                  </a:moveTo>
                  <a:lnTo>
                    <a:pt x="134835" y="68795"/>
                  </a:lnTo>
                  <a:lnTo>
                    <a:pt x="160528" y="64211"/>
                  </a:lnTo>
                  <a:lnTo>
                    <a:pt x="134835" y="59613"/>
                  </a:lnTo>
                  <a:close/>
                </a:path>
                <a:path w="160654" h="69214">
                  <a:moveTo>
                    <a:pt x="1841" y="10096"/>
                  </a:moveTo>
                  <a:lnTo>
                    <a:pt x="1841" y="7327"/>
                  </a:lnTo>
                  <a:lnTo>
                    <a:pt x="3657" y="3657"/>
                  </a:lnTo>
                  <a:lnTo>
                    <a:pt x="4584" y="1816"/>
                  </a:lnTo>
                  <a:lnTo>
                    <a:pt x="8255" y="0"/>
                  </a:lnTo>
                  <a:lnTo>
                    <a:pt x="13741" y="0"/>
                  </a:lnTo>
                  <a:lnTo>
                    <a:pt x="17411" y="1816"/>
                  </a:lnTo>
                  <a:lnTo>
                    <a:pt x="18338" y="3657"/>
                  </a:lnTo>
                  <a:lnTo>
                    <a:pt x="20180" y="7327"/>
                  </a:lnTo>
                  <a:lnTo>
                    <a:pt x="20180" y="11912"/>
                  </a:lnTo>
                  <a:lnTo>
                    <a:pt x="18338" y="15582"/>
                  </a:lnTo>
                  <a:lnTo>
                    <a:pt x="15582" y="21996"/>
                  </a:lnTo>
                  <a:lnTo>
                    <a:pt x="0" y="42202"/>
                  </a:lnTo>
                  <a:lnTo>
                    <a:pt x="22021" y="42202"/>
                  </a:lnTo>
                </a:path>
                <a:path w="160654" h="69214">
                  <a:moveTo>
                    <a:pt x="49517" y="0"/>
                  </a:moveTo>
                  <a:lnTo>
                    <a:pt x="33947" y="0"/>
                  </a:lnTo>
                  <a:lnTo>
                    <a:pt x="32105" y="18351"/>
                  </a:lnTo>
                  <a:lnTo>
                    <a:pt x="33947" y="15582"/>
                  </a:lnTo>
                  <a:lnTo>
                    <a:pt x="38519" y="13741"/>
                  </a:lnTo>
                  <a:lnTo>
                    <a:pt x="43103" y="13741"/>
                  </a:lnTo>
                  <a:lnTo>
                    <a:pt x="47688" y="15582"/>
                  </a:lnTo>
                  <a:lnTo>
                    <a:pt x="51358" y="20180"/>
                  </a:lnTo>
                  <a:lnTo>
                    <a:pt x="52285" y="26606"/>
                  </a:lnTo>
                  <a:lnTo>
                    <a:pt x="52285" y="30276"/>
                  </a:lnTo>
                  <a:lnTo>
                    <a:pt x="51358" y="36690"/>
                  </a:lnTo>
                  <a:lnTo>
                    <a:pt x="47688" y="40360"/>
                  </a:lnTo>
                  <a:lnTo>
                    <a:pt x="43103" y="42202"/>
                  </a:lnTo>
                  <a:lnTo>
                    <a:pt x="38519" y="42202"/>
                  </a:lnTo>
                  <a:lnTo>
                    <a:pt x="33947" y="40360"/>
                  </a:lnTo>
                  <a:lnTo>
                    <a:pt x="32105" y="38531"/>
                  </a:lnTo>
                  <a:lnTo>
                    <a:pt x="31178" y="33921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2" name="object 132"/>
          <p:cNvGrpSpPr/>
          <p:nvPr/>
        </p:nvGrpSpPr>
        <p:grpSpPr>
          <a:xfrm>
            <a:off x="4039031" y="2330564"/>
            <a:ext cx="568325" cy="3209925"/>
            <a:chOff x="4039031" y="2330564"/>
            <a:chExt cx="568325" cy="3209925"/>
          </a:xfrm>
        </p:grpSpPr>
        <p:sp>
          <p:nvSpPr>
            <p:cNvPr id="133" name="object 133"/>
            <p:cNvSpPr/>
            <p:nvPr/>
          </p:nvSpPr>
          <p:spPr>
            <a:xfrm>
              <a:off x="4229601" y="5536203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39">
                  <a:moveTo>
                    <a:pt x="0" y="1136"/>
                  </a:moveTo>
                  <a:lnTo>
                    <a:pt x="332" y="332"/>
                  </a:lnTo>
                  <a:lnTo>
                    <a:pt x="1136" y="0"/>
                  </a:lnTo>
                  <a:lnTo>
                    <a:pt x="1940" y="332"/>
                  </a:lnTo>
                  <a:lnTo>
                    <a:pt x="2273" y="1136"/>
                  </a:lnTo>
                  <a:lnTo>
                    <a:pt x="1940" y="1940"/>
                  </a:lnTo>
                  <a:lnTo>
                    <a:pt x="1136" y="2273"/>
                  </a:lnTo>
                  <a:lnTo>
                    <a:pt x="332" y="1940"/>
                  </a:lnTo>
                  <a:lnTo>
                    <a:pt x="0" y="11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4223410" y="2571737"/>
              <a:ext cx="172085" cy="2966085"/>
            </a:xfrm>
            <a:custGeom>
              <a:avLst/>
              <a:gdLst/>
              <a:ahLst/>
              <a:cxnLst/>
              <a:rect l="l" t="t" r="r" b="b"/>
              <a:pathLst>
                <a:path w="172085" h="2966085">
                  <a:moveTo>
                    <a:pt x="11925" y="2961004"/>
                  </a:moveTo>
                  <a:lnTo>
                    <a:pt x="39433" y="2819755"/>
                  </a:lnTo>
                </a:path>
                <a:path w="172085" h="2966085">
                  <a:moveTo>
                    <a:pt x="171526" y="102742"/>
                  </a:moveTo>
                  <a:lnTo>
                    <a:pt x="167843" y="0"/>
                  </a:lnTo>
                </a:path>
                <a:path w="172085" h="2966085">
                  <a:moveTo>
                    <a:pt x="7327" y="2965602"/>
                  </a:moveTo>
                  <a:lnTo>
                    <a:pt x="0" y="2965602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4228058" y="553466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4213326" y="5297017"/>
              <a:ext cx="38735" cy="240665"/>
            </a:xfrm>
            <a:custGeom>
              <a:avLst/>
              <a:gdLst/>
              <a:ahLst/>
              <a:cxnLst/>
              <a:rect l="l" t="t" r="r" b="b"/>
              <a:pathLst>
                <a:path w="38735" h="240664">
                  <a:moveTo>
                    <a:pt x="38519" y="0"/>
                  </a:moveTo>
                  <a:lnTo>
                    <a:pt x="36677" y="10998"/>
                  </a:lnTo>
                </a:path>
                <a:path w="38735" h="240664">
                  <a:moveTo>
                    <a:pt x="28422" y="65112"/>
                  </a:moveTo>
                  <a:lnTo>
                    <a:pt x="25666" y="85293"/>
                  </a:lnTo>
                  <a:lnTo>
                    <a:pt x="23825" y="94475"/>
                  </a:lnTo>
                  <a:lnTo>
                    <a:pt x="22923" y="104559"/>
                  </a:lnTo>
                  <a:lnTo>
                    <a:pt x="22009" y="109143"/>
                  </a:lnTo>
                  <a:lnTo>
                    <a:pt x="21082" y="114655"/>
                  </a:lnTo>
                  <a:lnTo>
                    <a:pt x="20167" y="119227"/>
                  </a:lnTo>
                  <a:lnTo>
                    <a:pt x="19240" y="123812"/>
                  </a:lnTo>
                  <a:lnTo>
                    <a:pt x="19240" y="128409"/>
                  </a:lnTo>
                  <a:lnTo>
                    <a:pt x="18338" y="133896"/>
                  </a:lnTo>
                  <a:lnTo>
                    <a:pt x="17411" y="138506"/>
                  </a:lnTo>
                  <a:lnTo>
                    <a:pt x="16497" y="143078"/>
                  </a:lnTo>
                  <a:lnTo>
                    <a:pt x="15570" y="147662"/>
                  </a:lnTo>
                  <a:lnTo>
                    <a:pt x="15570" y="152260"/>
                  </a:lnTo>
                  <a:lnTo>
                    <a:pt x="14668" y="155917"/>
                  </a:lnTo>
                  <a:lnTo>
                    <a:pt x="13741" y="158686"/>
                  </a:lnTo>
                  <a:lnTo>
                    <a:pt x="13741" y="160515"/>
                  </a:lnTo>
                  <a:lnTo>
                    <a:pt x="13741" y="162356"/>
                  </a:lnTo>
                  <a:lnTo>
                    <a:pt x="12827" y="165099"/>
                  </a:lnTo>
                  <a:lnTo>
                    <a:pt x="12827" y="166928"/>
                  </a:lnTo>
                  <a:lnTo>
                    <a:pt x="12827" y="168770"/>
                  </a:lnTo>
                  <a:lnTo>
                    <a:pt x="11925" y="170611"/>
                  </a:lnTo>
                  <a:lnTo>
                    <a:pt x="11925" y="172440"/>
                  </a:lnTo>
                  <a:lnTo>
                    <a:pt x="10998" y="175183"/>
                  </a:lnTo>
                  <a:lnTo>
                    <a:pt x="10998" y="177025"/>
                  </a:lnTo>
                  <a:lnTo>
                    <a:pt x="10998" y="178854"/>
                  </a:lnTo>
                  <a:lnTo>
                    <a:pt x="10083" y="180695"/>
                  </a:lnTo>
                  <a:lnTo>
                    <a:pt x="10083" y="182537"/>
                  </a:lnTo>
                  <a:lnTo>
                    <a:pt x="10083" y="184365"/>
                  </a:lnTo>
                  <a:lnTo>
                    <a:pt x="9156" y="186207"/>
                  </a:lnTo>
                  <a:lnTo>
                    <a:pt x="9156" y="188023"/>
                  </a:lnTo>
                  <a:lnTo>
                    <a:pt x="9156" y="188950"/>
                  </a:lnTo>
                  <a:lnTo>
                    <a:pt x="9156" y="190792"/>
                  </a:lnTo>
                  <a:lnTo>
                    <a:pt x="8242" y="192620"/>
                  </a:lnTo>
                  <a:lnTo>
                    <a:pt x="8242" y="193535"/>
                  </a:lnTo>
                  <a:lnTo>
                    <a:pt x="8242" y="195364"/>
                  </a:lnTo>
                  <a:lnTo>
                    <a:pt x="7315" y="196291"/>
                  </a:lnTo>
                  <a:lnTo>
                    <a:pt x="7315" y="198107"/>
                  </a:lnTo>
                  <a:lnTo>
                    <a:pt x="7315" y="199034"/>
                  </a:lnTo>
                  <a:lnTo>
                    <a:pt x="6413" y="201777"/>
                  </a:lnTo>
                </a:path>
                <a:path w="38735" h="240664">
                  <a:moveTo>
                    <a:pt x="1816" y="228396"/>
                  </a:moveTo>
                  <a:lnTo>
                    <a:pt x="1816" y="230238"/>
                  </a:lnTo>
                  <a:lnTo>
                    <a:pt x="1816" y="231139"/>
                  </a:lnTo>
                  <a:lnTo>
                    <a:pt x="901" y="232054"/>
                  </a:lnTo>
                  <a:lnTo>
                    <a:pt x="901" y="232981"/>
                  </a:lnTo>
                  <a:lnTo>
                    <a:pt x="901" y="233883"/>
                  </a:lnTo>
                  <a:lnTo>
                    <a:pt x="901" y="234810"/>
                  </a:lnTo>
                  <a:lnTo>
                    <a:pt x="901" y="235724"/>
                  </a:lnTo>
                  <a:lnTo>
                    <a:pt x="0" y="236651"/>
                  </a:lnTo>
                  <a:lnTo>
                    <a:pt x="0" y="237566"/>
                  </a:lnTo>
                  <a:lnTo>
                    <a:pt x="0" y="238493"/>
                  </a:lnTo>
                  <a:lnTo>
                    <a:pt x="0" y="239394"/>
                  </a:lnTo>
                  <a:lnTo>
                    <a:pt x="0" y="240322"/>
                  </a:lnTo>
                </a:path>
                <a:path w="38735" h="240664">
                  <a:moveTo>
                    <a:pt x="10083" y="240322"/>
                  </a:moveTo>
                  <a:lnTo>
                    <a:pt x="10083" y="240322"/>
                  </a:lnTo>
                  <a:lnTo>
                    <a:pt x="1816" y="240322"/>
                  </a:lnTo>
                  <a:lnTo>
                    <a:pt x="0" y="240322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4220730" y="553466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190377" y="2571737"/>
              <a:ext cx="220345" cy="2966085"/>
            </a:xfrm>
            <a:custGeom>
              <a:avLst/>
              <a:gdLst/>
              <a:ahLst/>
              <a:cxnLst/>
              <a:rect l="l" t="t" r="r" b="b"/>
              <a:pathLst>
                <a:path w="220345" h="2966085">
                  <a:moveTo>
                    <a:pt x="200875" y="0"/>
                  </a:moveTo>
                  <a:lnTo>
                    <a:pt x="204558" y="93560"/>
                  </a:lnTo>
                  <a:lnTo>
                    <a:pt x="206387" y="139433"/>
                  </a:lnTo>
                  <a:lnTo>
                    <a:pt x="208229" y="186207"/>
                  </a:lnTo>
                  <a:lnTo>
                    <a:pt x="210058" y="232079"/>
                  </a:lnTo>
                  <a:lnTo>
                    <a:pt x="211899" y="278853"/>
                  </a:lnTo>
                  <a:lnTo>
                    <a:pt x="213728" y="325640"/>
                  </a:lnTo>
                  <a:lnTo>
                    <a:pt x="214642" y="371500"/>
                  </a:lnTo>
                  <a:lnTo>
                    <a:pt x="215569" y="418287"/>
                  </a:lnTo>
                  <a:lnTo>
                    <a:pt x="217411" y="464146"/>
                  </a:lnTo>
                  <a:lnTo>
                    <a:pt x="218313" y="510933"/>
                  </a:lnTo>
                  <a:lnTo>
                    <a:pt x="218313" y="557707"/>
                  </a:lnTo>
                  <a:lnTo>
                    <a:pt x="219240" y="603580"/>
                  </a:lnTo>
                  <a:lnTo>
                    <a:pt x="219240" y="650354"/>
                  </a:lnTo>
                  <a:lnTo>
                    <a:pt x="220154" y="697141"/>
                  </a:lnTo>
                  <a:lnTo>
                    <a:pt x="220154" y="743000"/>
                  </a:lnTo>
                  <a:lnTo>
                    <a:pt x="220154" y="789787"/>
                  </a:lnTo>
                  <a:lnTo>
                    <a:pt x="220154" y="835647"/>
                  </a:lnTo>
                  <a:lnTo>
                    <a:pt x="220154" y="882434"/>
                  </a:lnTo>
                  <a:lnTo>
                    <a:pt x="220154" y="929220"/>
                  </a:lnTo>
                  <a:lnTo>
                    <a:pt x="219240" y="975080"/>
                  </a:lnTo>
                  <a:lnTo>
                    <a:pt x="219240" y="1021854"/>
                  </a:lnTo>
                  <a:lnTo>
                    <a:pt x="218313" y="1068641"/>
                  </a:lnTo>
                  <a:lnTo>
                    <a:pt x="217411" y="1114501"/>
                  </a:lnTo>
                  <a:lnTo>
                    <a:pt x="216484" y="1161287"/>
                  </a:lnTo>
                  <a:lnTo>
                    <a:pt x="215569" y="1207147"/>
                  </a:lnTo>
                  <a:lnTo>
                    <a:pt x="214642" y="1253934"/>
                  </a:lnTo>
                  <a:lnTo>
                    <a:pt x="212801" y="1300708"/>
                  </a:lnTo>
                  <a:lnTo>
                    <a:pt x="211899" y="1346580"/>
                  </a:lnTo>
                  <a:lnTo>
                    <a:pt x="210058" y="1393355"/>
                  </a:lnTo>
                  <a:lnTo>
                    <a:pt x="208229" y="1439214"/>
                  </a:lnTo>
                  <a:lnTo>
                    <a:pt x="206387" y="1486014"/>
                  </a:lnTo>
                  <a:lnTo>
                    <a:pt x="204558" y="1532788"/>
                  </a:lnTo>
                  <a:lnTo>
                    <a:pt x="201803" y="1578660"/>
                  </a:lnTo>
                  <a:lnTo>
                    <a:pt x="199974" y="1625434"/>
                  </a:lnTo>
                  <a:lnTo>
                    <a:pt x="197231" y="1671294"/>
                  </a:lnTo>
                  <a:lnTo>
                    <a:pt x="194462" y="1718094"/>
                  </a:lnTo>
                  <a:lnTo>
                    <a:pt x="191719" y="1763953"/>
                  </a:lnTo>
                  <a:lnTo>
                    <a:pt x="188950" y="1810727"/>
                  </a:lnTo>
                  <a:lnTo>
                    <a:pt x="186207" y="1856600"/>
                  </a:lnTo>
                  <a:lnTo>
                    <a:pt x="182537" y="1903374"/>
                  </a:lnTo>
                  <a:lnTo>
                    <a:pt x="179793" y="1949234"/>
                  </a:lnTo>
                  <a:lnTo>
                    <a:pt x="176123" y="1996020"/>
                  </a:lnTo>
                  <a:lnTo>
                    <a:pt x="172453" y="2041880"/>
                  </a:lnTo>
                  <a:lnTo>
                    <a:pt x="168770" y="2088680"/>
                  </a:lnTo>
                  <a:lnTo>
                    <a:pt x="164198" y="2134539"/>
                  </a:lnTo>
                  <a:lnTo>
                    <a:pt x="159613" y="2181313"/>
                  </a:lnTo>
                  <a:lnTo>
                    <a:pt x="155028" y="2227186"/>
                  </a:lnTo>
                  <a:lnTo>
                    <a:pt x="150431" y="2273045"/>
                  </a:lnTo>
                  <a:lnTo>
                    <a:pt x="145846" y="2319820"/>
                  </a:lnTo>
                  <a:lnTo>
                    <a:pt x="140347" y="2365692"/>
                  </a:lnTo>
                  <a:lnTo>
                    <a:pt x="134835" y="2411552"/>
                  </a:lnTo>
                  <a:lnTo>
                    <a:pt x="132092" y="2434475"/>
                  </a:lnTo>
                  <a:lnTo>
                    <a:pt x="129349" y="2458326"/>
                  </a:lnTo>
                  <a:lnTo>
                    <a:pt x="126580" y="2481275"/>
                  </a:lnTo>
                  <a:lnTo>
                    <a:pt x="122923" y="2504198"/>
                  </a:lnTo>
                  <a:lnTo>
                    <a:pt x="120167" y="2527134"/>
                  </a:lnTo>
                  <a:lnTo>
                    <a:pt x="117424" y="2550058"/>
                  </a:lnTo>
                  <a:lnTo>
                    <a:pt x="113753" y="2573007"/>
                  </a:lnTo>
                  <a:lnTo>
                    <a:pt x="110998" y="2595930"/>
                  </a:lnTo>
                  <a:lnTo>
                    <a:pt x="107327" y="2618854"/>
                  </a:lnTo>
                  <a:lnTo>
                    <a:pt x="103657" y="2641790"/>
                  </a:lnTo>
                  <a:lnTo>
                    <a:pt x="99987" y="2664714"/>
                  </a:lnTo>
                  <a:lnTo>
                    <a:pt x="96316" y="2687662"/>
                  </a:lnTo>
                  <a:lnTo>
                    <a:pt x="92646" y="2710586"/>
                  </a:lnTo>
                  <a:lnTo>
                    <a:pt x="88988" y="2733522"/>
                  </a:lnTo>
                  <a:lnTo>
                    <a:pt x="85318" y="2756446"/>
                  </a:lnTo>
                  <a:lnTo>
                    <a:pt x="80721" y="2779394"/>
                  </a:lnTo>
                  <a:lnTo>
                    <a:pt x="76136" y="2802318"/>
                  </a:lnTo>
                  <a:lnTo>
                    <a:pt x="72466" y="2825241"/>
                  </a:lnTo>
                  <a:lnTo>
                    <a:pt x="63296" y="2870199"/>
                  </a:lnTo>
                  <a:lnTo>
                    <a:pt x="54114" y="2916072"/>
                  </a:lnTo>
                  <a:lnTo>
                    <a:pt x="44958" y="2961932"/>
                  </a:lnTo>
                </a:path>
                <a:path w="220345" h="2966085">
                  <a:moveTo>
                    <a:pt x="33032" y="2944037"/>
                  </a:moveTo>
                  <a:lnTo>
                    <a:pt x="33032" y="2940989"/>
                  </a:lnTo>
                  <a:lnTo>
                    <a:pt x="31711" y="2938094"/>
                  </a:lnTo>
                  <a:lnTo>
                    <a:pt x="29438" y="2936112"/>
                  </a:lnTo>
                </a:path>
                <a:path w="220345" h="2966085">
                  <a:moveTo>
                    <a:pt x="33032" y="2944037"/>
                  </a:moveTo>
                  <a:lnTo>
                    <a:pt x="33032" y="2941015"/>
                  </a:lnTo>
                  <a:lnTo>
                    <a:pt x="31724" y="2938119"/>
                  </a:lnTo>
                  <a:lnTo>
                    <a:pt x="29451" y="2936125"/>
                  </a:lnTo>
                </a:path>
                <a:path w="220345" h="2966085">
                  <a:moveTo>
                    <a:pt x="30264" y="2927997"/>
                  </a:moveTo>
                  <a:lnTo>
                    <a:pt x="0" y="2927997"/>
                  </a:lnTo>
                </a:path>
                <a:path w="220345" h="2966085">
                  <a:moveTo>
                    <a:pt x="179793" y="0"/>
                  </a:moveTo>
                  <a:lnTo>
                    <a:pt x="183464" y="91732"/>
                  </a:lnTo>
                  <a:lnTo>
                    <a:pt x="185305" y="137591"/>
                  </a:lnTo>
                  <a:lnTo>
                    <a:pt x="187134" y="183464"/>
                  </a:lnTo>
                  <a:lnTo>
                    <a:pt x="188950" y="229323"/>
                  </a:lnTo>
                  <a:lnTo>
                    <a:pt x="189877" y="275183"/>
                  </a:lnTo>
                  <a:lnTo>
                    <a:pt x="191719" y="321055"/>
                  </a:lnTo>
                  <a:lnTo>
                    <a:pt x="193560" y="366915"/>
                  </a:lnTo>
                  <a:lnTo>
                    <a:pt x="194462" y="413702"/>
                  </a:lnTo>
                  <a:lnTo>
                    <a:pt x="195389" y="459562"/>
                  </a:lnTo>
                  <a:lnTo>
                    <a:pt x="196303" y="505421"/>
                  </a:lnTo>
                  <a:lnTo>
                    <a:pt x="197231" y="551294"/>
                  </a:lnTo>
                  <a:lnTo>
                    <a:pt x="197231" y="597153"/>
                  </a:lnTo>
                  <a:lnTo>
                    <a:pt x="198132" y="643026"/>
                  </a:lnTo>
                  <a:lnTo>
                    <a:pt x="198132" y="688886"/>
                  </a:lnTo>
                  <a:lnTo>
                    <a:pt x="199059" y="734745"/>
                  </a:lnTo>
                  <a:lnTo>
                    <a:pt x="199059" y="780618"/>
                  </a:lnTo>
                  <a:lnTo>
                    <a:pt x="199059" y="826477"/>
                  </a:lnTo>
                  <a:lnTo>
                    <a:pt x="198132" y="872337"/>
                  </a:lnTo>
                  <a:lnTo>
                    <a:pt x="198132" y="918209"/>
                  </a:lnTo>
                  <a:lnTo>
                    <a:pt x="198132" y="964069"/>
                  </a:lnTo>
                  <a:lnTo>
                    <a:pt x="197231" y="1009942"/>
                  </a:lnTo>
                  <a:lnTo>
                    <a:pt x="197231" y="1055801"/>
                  </a:lnTo>
                  <a:lnTo>
                    <a:pt x="196303" y="1101661"/>
                  </a:lnTo>
                  <a:lnTo>
                    <a:pt x="195389" y="1147533"/>
                  </a:lnTo>
                  <a:lnTo>
                    <a:pt x="194462" y="1193393"/>
                  </a:lnTo>
                  <a:lnTo>
                    <a:pt x="193560" y="1239253"/>
                  </a:lnTo>
                  <a:lnTo>
                    <a:pt x="191719" y="1285112"/>
                  </a:lnTo>
                  <a:lnTo>
                    <a:pt x="190792" y="1330985"/>
                  </a:lnTo>
                  <a:lnTo>
                    <a:pt x="188950" y="1376845"/>
                  </a:lnTo>
                  <a:lnTo>
                    <a:pt x="187134" y="1422717"/>
                  </a:lnTo>
                  <a:lnTo>
                    <a:pt x="185305" y="1468577"/>
                  </a:lnTo>
                  <a:lnTo>
                    <a:pt x="183464" y="1514449"/>
                  </a:lnTo>
                  <a:lnTo>
                    <a:pt x="181635" y="1560309"/>
                  </a:lnTo>
                  <a:lnTo>
                    <a:pt x="178866" y="1606181"/>
                  </a:lnTo>
                  <a:lnTo>
                    <a:pt x="177050" y="1652041"/>
                  </a:lnTo>
                  <a:lnTo>
                    <a:pt x="174282" y="1697913"/>
                  </a:lnTo>
                  <a:lnTo>
                    <a:pt x="171538" y="1743760"/>
                  </a:lnTo>
                  <a:lnTo>
                    <a:pt x="168770" y="1789620"/>
                  </a:lnTo>
                  <a:lnTo>
                    <a:pt x="166027" y="1835492"/>
                  </a:lnTo>
                  <a:lnTo>
                    <a:pt x="163283" y="1881352"/>
                  </a:lnTo>
                  <a:lnTo>
                    <a:pt x="159613" y="1927224"/>
                  </a:lnTo>
                  <a:lnTo>
                    <a:pt x="155943" y="1973084"/>
                  </a:lnTo>
                  <a:lnTo>
                    <a:pt x="152273" y="2018957"/>
                  </a:lnTo>
                  <a:lnTo>
                    <a:pt x="148602" y="2063889"/>
                  </a:lnTo>
                  <a:lnTo>
                    <a:pt x="144945" y="2109762"/>
                  </a:lnTo>
                  <a:lnTo>
                    <a:pt x="140347" y="2155634"/>
                  </a:lnTo>
                  <a:lnTo>
                    <a:pt x="136677" y="2201494"/>
                  </a:lnTo>
                  <a:lnTo>
                    <a:pt x="132092" y="2247366"/>
                  </a:lnTo>
                  <a:lnTo>
                    <a:pt x="126580" y="2293226"/>
                  </a:lnTo>
                  <a:lnTo>
                    <a:pt x="121996" y="2338158"/>
                  </a:lnTo>
                  <a:lnTo>
                    <a:pt x="116497" y="2384031"/>
                  </a:lnTo>
                  <a:lnTo>
                    <a:pt x="110998" y="2429903"/>
                  </a:lnTo>
                  <a:lnTo>
                    <a:pt x="108242" y="2452839"/>
                  </a:lnTo>
                  <a:lnTo>
                    <a:pt x="105498" y="2474861"/>
                  </a:lnTo>
                  <a:lnTo>
                    <a:pt x="102730" y="2497785"/>
                  </a:lnTo>
                  <a:lnTo>
                    <a:pt x="99072" y="2520708"/>
                  </a:lnTo>
                  <a:lnTo>
                    <a:pt x="96316" y="2543644"/>
                  </a:lnTo>
                  <a:lnTo>
                    <a:pt x="93573" y="2566568"/>
                  </a:lnTo>
                  <a:lnTo>
                    <a:pt x="89890" y="2588590"/>
                  </a:lnTo>
                  <a:lnTo>
                    <a:pt x="86220" y="2611526"/>
                  </a:lnTo>
                  <a:lnTo>
                    <a:pt x="83477" y="2634449"/>
                  </a:lnTo>
                  <a:lnTo>
                    <a:pt x="79806" y="2657398"/>
                  </a:lnTo>
                  <a:lnTo>
                    <a:pt x="76136" y="2679407"/>
                  </a:lnTo>
                  <a:lnTo>
                    <a:pt x="72466" y="2702331"/>
                  </a:lnTo>
                  <a:lnTo>
                    <a:pt x="68808" y="2725280"/>
                  </a:lnTo>
                  <a:lnTo>
                    <a:pt x="64211" y="2747289"/>
                  </a:lnTo>
                  <a:lnTo>
                    <a:pt x="60540" y="2770212"/>
                  </a:lnTo>
                  <a:lnTo>
                    <a:pt x="55956" y="2792234"/>
                  </a:lnTo>
                  <a:lnTo>
                    <a:pt x="47701" y="2838094"/>
                  </a:lnTo>
                  <a:lnTo>
                    <a:pt x="39446" y="2883039"/>
                  </a:lnTo>
                  <a:lnTo>
                    <a:pt x="30264" y="2927997"/>
                  </a:lnTo>
                </a:path>
                <a:path w="220345" h="2966085">
                  <a:moveTo>
                    <a:pt x="200875" y="0"/>
                  </a:moveTo>
                  <a:lnTo>
                    <a:pt x="179793" y="0"/>
                  </a:lnTo>
                </a:path>
                <a:path w="220345" h="2966085">
                  <a:moveTo>
                    <a:pt x="33032" y="2943593"/>
                  </a:moveTo>
                  <a:lnTo>
                    <a:pt x="33032" y="2965602"/>
                  </a:lnTo>
                </a:path>
                <a:path w="220345" h="2966085">
                  <a:moveTo>
                    <a:pt x="0" y="2935312"/>
                  </a:moveTo>
                  <a:lnTo>
                    <a:pt x="29362" y="2935312"/>
                  </a:lnTo>
                </a:path>
                <a:path w="220345" h="2966085">
                  <a:moveTo>
                    <a:pt x="0" y="2935312"/>
                  </a:moveTo>
                  <a:lnTo>
                    <a:pt x="0" y="2927997"/>
                  </a:lnTo>
                </a:path>
                <a:path w="220345" h="2966085">
                  <a:moveTo>
                    <a:pt x="40830" y="2965602"/>
                  </a:moveTo>
                  <a:lnTo>
                    <a:pt x="43192" y="2965602"/>
                  </a:lnTo>
                  <a:lnTo>
                    <a:pt x="45262" y="2963938"/>
                  </a:lnTo>
                  <a:lnTo>
                    <a:pt x="45758" y="2961614"/>
                  </a:lnTo>
                </a:path>
                <a:path w="220345" h="2966085">
                  <a:moveTo>
                    <a:pt x="24765" y="2953677"/>
                  </a:moveTo>
                  <a:lnTo>
                    <a:pt x="22948" y="2965602"/>
                  </a:lnTo>
                </a:path>
                <a:path w="220345" h="2966085">
                  <a:moveTo>
                    <a:pt x="166027" y="0"/>
                  </a:moveTo>
                  <a:lnTo>
                    <a:pt x="166027" y="5511"/>
                  </a:lnTo>
                </a:path>
                <a:path w="220345" h="2966085">
                  <a:moveTo>
                    <a:pt x="166954" y="17424"/>
                  </a:moveTo>
                  <a:lnTo>
                    <a:pt x="168770" y="60540"/>
                  </a:lnTo>
                  <a:lnTo>
                    <a:pt x="170611" y="104571"/>
                  </a:lnTo>
                  <a:lnTo>
                    <a:pt x="172453" y="147688"/>
                  </a:lnTo>
                  <a:lnTo>
                    <a:pt x="173380" y="169697"/>
                  </a:lnTo>
                  <a:lnTo>
                    <a:pt x="174282" y="190792"/>
                  </a:lnTo>
                  <a:lnTo>
                    <a:pt x="175209" y="212813"/>
                  </a:lnTo>
                  <a:lnTo>
                    <a:pt x="175209" y="234822"/>
                  </a:lnTo>
                  <a:lnTo>
                    <a:pt x="176123" y="255917"/>
                  </a:lnTo>
                  <a:lnTo>
                    <a:pt x="177050" y="277939"/>
                  </a:lnTo>
                  <a:lnTo>
                    <a:pt x="177952" y="299948"/>
                  </a:lnTo>
                  <a:lnTo>
                    <a:pt x="177952" y="321055"/>
                  </a:lnTo>
                  <a:lnTo>
                    <a:pt x="178866" y="343065"/>
                  </a:lnTo>
                  <a:lnTo>
                    <a:pt x="179793" y="365086"/>
                  </a:lnTo>
                  <a:lnTo>
                    <a:pt x="179793" y="386181"/>
                  </a:lnTo>
                  <a:lnTo>
                    <a:pt x="180695" y="408190"/>
                  </a:lnTo>
                  <a:lnTo>
                    <a:pt x="180695" y="430212"/>
                  </a:lnTo>
                  <a:lnTo>
                    <a:pt x="181635" y="451307"/>
                  </a:lnTo>
                  <a:lnTo>
                    <a:pt x="181635" y="473328"/>
                  </a:lnTo>
                  <a:lnTo>
                    <a:pt x="181635" y="495338"/>
                  </a:lnTo>
                  <a:lnTo>
                    <a:pt x="182537" y="516432"/>
                  </a:lnTo>
                  <a:lnTo>
                    <a:pt x="182537" y="538454"/>
                  </a:lnTo>
                  <a:lnTo>
                    <a:pt x="182537" y="581558"/>
                  </a:lnTo>
                  <a:lnTo>
                    <a:pt x="183464" y="625589"/>
                  </a:lnTo>
                  <a:lnTo>
                    <a:pt x="184378" y="711822"/>
                  </a:lnTo>
                </a:path>
                <a:path w="220345" h="2966085">
                  <a:moveTo>
                    <a:pt x="184378" y="765936"/>
                  </a:moveTo>
                  <a:lnTo>
                    <a:pt x="185305" y="788873"/>
                  </a:lnTo>
                  <a:lnTo>
                    <a:pt x="185305" y="810882"/>
                  </a:lnTo>
                  <a:lnTo>
                    <a:pt x="185305" y="833818"/>
                  </a:lnTo>
                  <a:lnTo>
                    <a:pt x="185305" y="968654"/>
                  </a:lnTo>
                  <a:lnTo>
                    <a:pt x="184378" y="991590"/>
                  </a:lnTo>
                  <a:lnTo>
                    <a:pt x="184378" y="1013599"/>
                  </a:lnTo>
                  <a:lnTo>
                    <a:pt x="184378" y="1036535"/>
                  </a:lnTo>
                  <a:lnTo>
                    <a:pt x="183464" y="1058557"/>
                  </a:lnTo>
                  <a:lnTo>
                    <a:pt x="183464" y="1081481"/>
                  </a:lnTo>
                  <a:lnTo>
                    <a:pt x="182537" y="1126426"/>
                  </a:lnTo>
                  <a:lnTo>
                    <a:pt x="180695" y="1171384"/>
                  </a:lnTo>
                  <a:lnTo>
                    <a:pt x="179793" y="1216329"/>
                  </a:lnTo>
                  <a:lnTo>
                    <a:pt x="178866" y="1261287"/>
                  </a:lnTo>
                  <a:lnTo>
                    <a:pt x="177050" y="1307134"/>
                  </a:lnTo>
                  <a:lnTo>
                    <a:pt x="176123" y="1352092"/>
                  </a:lnTo>
                  <a:lnTo>
                    <a:pt x="174282" y="1397025"/>
                  </a:lnTo>
                  <a:lnTo>
                    <a:pt x="173380" y="1419047"/>
                  </a:lnTo>
                  <a:lnTo>
                    <a:pt x="172453" y="1441983"/>
                  </a:lnTo>
                  <a:lnTo>
                    <a:pt x="172453" y="1464005"/>
                  </a:lnTo>
                  <a:lnTo>
                    <a:pt x="171538" y="1486928"/>
                  </a:lnTo>
                  <a:lnTo>
                    <a:pt x="170611" y="1509864"/>
                  </a:lnTo>
                  <a:lnTo>
                    <a:pt x="169697" y="1531873"/>
                  </a:lnTo>
                  <a:lnTo>
                    <a:pt x="167868" y="1554810"/>
                  </a:lnTo>
                  <a:lnTo>
                    <a:pt x="166954" y="1576819"/>
                  </a:lnTo>
                  <a:lnTo>
                    <a:pt x="166027" y="1599768"/>
                  </a:lnTo>
                  <a:lnTo>
                    <a:pt x="165125" y="1621777"/>
                  </a:lnTo>
                  <a:lnTo>
                    <a:pt x="164198" y="1644700"/>
                  </a:lnTo>
                  <a:lnTo>
                    <a:pt x="162356" y="1666709"/>
                  </a:lnTo>
                  <a:lnTo>
                    <a:pt x="161455" y="1689633"/>
                  </a:lnTo>
                  <a:lnTo>
                    <a:pt x="160528" y="1711655"/>
                  </a:lnTo>
                  <a:lnTo>
                    <a:pt x="158686" y="1734591"/>
                  </a:lnTo>
                  <a:lnTo>
                    <a:pt x="157772" y="1757514"/>
                  </a:lnTo>
                  <a:lnTo>
                    <a:pt x="155943" y="1779536"/>
                  </a:lnTo>
                  <a:lnTo>
                    <a:pt x="155028" y="1802472"/>
                  </a:lnTo>
                  <a:lnTo>
                    <a:pt x="153200" y="1824494"/>
                  </a:lnTo>
                  <a:lnTo>
                    <a:pt x="152273" y="1847418"/>
                  </a:lnTo>
                  <a:lnTo>
                    <a:pt x="150431" y="1869427"/>
                  </a:lnTo>
                  <a:lnTo>
                    <a:pt x="149529" y="1892376"/>
                  </a:lnTo>
                  <a:lnTo>
                    <a:pt x="147688" y="1914385"/>
                  </a:lnTo>
                  <a:lnTo>
                    <a:pt x="145846" y="1937308"/>
                  </a:lnTo>
                  <a:lnTo>
                    <a:pt x="143103" y="1982266"/>
                  </a:lnTo>
                  <a:lnTo>
                    <a:pt x="141274" y="2004288"/>
                  </a:lnTo>
                  <a:lnTo>
                    <a:pt x="139433" y="2027212"/>
                  </a:lnTo>
                  <a:lnTo>
                    <a:pt x="137604" y="2049221"/>
                  </a:lnTo>
                  <a:lnTo>
                    <a:pt x="135763" y="2072144"/>
                  </a:lnTo>
                  <a:lnTo>
                    <a:pt x="133921" y="2094166"/>
                  </a:lnTo>
                  <a:lnTo>
                    <a:pt x="132092" y="2117102"/>
                  </a:lnTo>
                  <a:lnTo>
                    <a:pt x="130251" y="2139124"/>
                  </a:lnTo>
                  <a:lnTo>
                    <a:pt x="127508" y="2162047"/>
                  </a:lnTo>
                  <a:lnTo>
                    <a:pt x="125679" y="2184057"/>
                  </a:lnTo>
                  <a:lnTo>
                    <a:pt x="123837" y="2207005"/>
                  </a:lnTo>
                </a:path>
                <a:path w="220345" h="2966085">
                  <a:moveTo>
                    <a:pt x="118325" y="2260193"/>
                  </a:moveTo>
                  <a:lnTo>
                    <a:pt x="115582" y="2289555"/>
                  </a:lnTo>
                  <a:lnTo>
                    <a:pt x="112826" y="2318918"/>
                  </a:lnTo>
                  <a:lnTo>
                    <a:pt x="110998" y="2332659"/>
                  </a:lnTo>
                  <a:lnTo>
                    <a:pt x="110070" y="2347341"/>
                  </a:lnTo>
                  <a:lnTo>
                    <a:pt x="108242" y="2362022"/>
                  </a:lnTo>
                  <a:lnTo>
                    <a:pt x="106400" y="2376690"/>
                  </a:lnTo>
                  <a:lnTo>
                    <a:pt x="104571" y="2391371"/>
                  </a:lnTo>
                  <a:lnTo>
                    <a:pt x="103657" y="2406053"/>
                  </a:lnTo>
                  <a:lnTo>
                    <a:pt x="101828" y="2420721"/>
                  </a:lnTo>
                  <a:lnTo>
                    <a:pt x="99987" y="2434475"/>
                  </a:lnTo>
                  <a:lnTo>
                    <a:pt x="98145" y="2449169"/>
                  </a:lnTo>
                  <a:lnTo>
                    <a:pt x="96316" y="2463838"/>
                  </a:lnTo>
                  <a:lnTo>
                    <a:pt x="95402" y="2478506"/>
                  </a:lnTo>
                  <a:lnTo>
                    <a:pt x="93573" y="2493200"/>
                  </a:lnTo>
                  <a:lnTo>
                    <a:pt x="91732" y="2507868"/>
                  </a:lnTo>
                  <a:lnTo>
                    <a:pt x="89890" y="2521635"/>
                  </a:lnTo>
                  <a:lnTo>
                    <a:pt x="88061" y="2536304"/>
                  </a:lnTo>
                  <a:lnTo>
                    <a:pt x="86220" y="2550985"/>
                  </a:lnTo>
                  <a:lnTo>
                    <a:pt x="81648" y="2580335"/>
                  </a:lnTo>
                  <a:lnTo>
                    <a:pt x="77965" y="2608757"/>
                  </a:lnTo>
                  <a:lnTo>
                    <a:pt x="74295" y="2638120"/>
                  </a:lnTo>
                  <a:lnTo>
                    <a:pt x="69723" y="2667482"/>
                  </a:lnTo>
                  <a:lnTo>
                    <a:pt x="61468" y="272528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4366564" y="2569057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4190377" y="2571737"/>
              <a:ext cx="190500" cy="2954020"/>
            </a:xfrm>
            <a:custGeom>
              <a:avLst/>
              <a:gdLst/>
              <a:ahLst/>
              <a:cxnLst/>
              <a:rect l="l" t="t" r="r" b="b"/>
              <a:pathLst>
                <a:path w="190500" h="2954020">
                  <a:moveTo>
                    <a:pt x="178866" y="0"/>
                  </a:moveTo>
                  <a:lnTo>
                    <a:pt x="178866" y="0"/>
                  </a:lnTo>
                  <a:lnTo>
                    <a:pt x="166954" y="0"/>
                  </a:lnTo>
                  <a:lnTo>
                    <a:pt x="166027" y="0"/>
                  </a:lnTo>
                </a:path>
                <a:path w="190500" h="2954020">
                  <a:moveTo>
                    <a:pt x="176123" y="5511"/>
                  </a:moveTo>
                  <a:lnTo>
                    <a:pt x="177050" y="17424"/>
                  </a:lnTo>
                </a:path>
                <a:path w="190500" h="2954020">
                  <a:moveTo>
                    <a:pt x="189877" y="711822"/>
                  </a:moveTo>
                  <a:lnTo>
                    <a:pt x="189877" y="765936"/>
                  </a:lnTo>
                </a:path>
                <a:path w="190500" h="2954020">
                  <a:moveTo>
                    <a:pt x="130251" y="2207005"/>
                  </a:moveTo>
                  <a:lnTo>
                    <a:pt x="124752" y="2260193"/>
                  </a:lnTo>
                </a:path>
                <a:path w="190500" h="2954020">
                  <a:moveTo>
                    <a:pt x="26593" y="2946336"/>
                  </a:moveTo>
                  <a:lnTo>
                    <a:pt x="24765" y="2953677"/>
                  </a:lnTo>
                </a:path>
                <a:path w="190500" h="2954020">
                  <a:moveTo>
                    <a:pt x="26936" y="2947200"/>
                  </a:moveTo>
                  <a:lnTo>
                    <a:pt x="29032" y="2947377"/>
                  </a:lnTo>
                  <a:lnTo>
                    <a:pt x="31153" y="2947009"/>
                  </a:lnTo>
                  <a:lnTo>
                    <a:pt x="33070" y="2946146"/>
                  </a:lnTo>
                </a:path>
                <a:path w="190500" h="2954020">
                  <a:moveTo>
                    <a:pt x="28435" y="2938995"/>
                  </a:moveTo>
                  <a:lnTo>
                    <a:pt x="28435" y="2938081"/>
                  </a:lnTo>
                  <a:lnTo>
                    <a:pt x="28435" y="2937154"/>
                  </a:lnTo>
                  <a:lnTo>
                    <a:pt x="28435" y="2936240"/>
                  </a:lnTo>
                  <a:lnTo>
                    <a:pt x="28435" y="2935312"/>
                  </a:lnTo>
                  <a:lnTo>
                    <a:pt x="29362" y="2935312"/>
                  </a:lnTo>
                </a:path>
                <a:path w="190500" h="2954020">
                  <a:moveTo>
                    <a:pt x="27520" y="2941751"/>
                  </a:moveTo>
                  <a:lnTo>
                    <a:pt x="27520" y="2940824"/>
                  </a:lnTo>
                  <a:lnTo>
                    <a:pt x="27520" y="2939922"/>
                  </a:lnTo>
                  <a:lnTo>
                    <a:pt x="28435" y="2938995"/>
                  </a:lnTo>
                </a:path>
                <a:path w="190500" h="2954020">
                  <a:moveTo>
                    <a:pt x="26593" y="2946336"/>
                  </a:moveTo>
                  <a:lnTo>
                    <a:pt x="27520" y="2944494"/>
                  </a:lnTo>
                  <a:lnTo>
                    <a:pt x="27520" y="2943593"/>
                  </a:lnTo>
                  <a:lnTo>
                    <a:pt x="27520" y="2941751"/>
                  </a:lnTo>
                </a:path>
                <a:path w="190500" h="2954020">
                  <a:moveTo>
                    <a:pt x="26593" y="2946336"/>
                  </a:moveTo>
                  <a:lnTo>
                    <a:pt x="0" y="2946336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4187697" y="550437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4190377" y="2557056"/>
              <a:ext cx="220345" cy="2968625"/>
            </a:xfrm>
            <a:custGeom>
              <a:avLst/>
              <a:gdLst/>
              <a:ahLst/>
              <a:cxnLst/>
              <a:rect l="l" t="t" r="r" b="b"/>
              <a:pathLst>
                <a:path w="220345" h="2968625">
                  <a:moveTo>
                    <a:pt x="0" y="2949994"/>
                  </a:moveTo>
                  <a:lnTo>
                    <a:pt x="0" y="2949994"/>
                  </a:lnTo>
                  <a:lnTo>
                    <a:pt x="0" y="2959176"/>
                  </a:lnTo>
                  <a:lnTo>
                    <a:pt x="0" y="2961017"/>
                  </a:lnTo>
                </a:path>
                <a:path w="220345" h="2968625">
                  <a:moveTo>
                    <a:pt x="24765" y="2968358"/>
                  </a:moveTo>
                  <a:lnTo>
                    <a:pt x="5511" y="2968358"/>
                  </a:lnTo>
                </a:path>
                <a:path w="220345" h="2968625">
                  <a:moveTo>
                    <a:pt x="927" y="2963303"/>
                  </a:moveTo>
                  <a:lnTo>
                    <a:pt x="927" y="2966085"/>
                  </a:lnTo>
                  <a:lnTo>
                    <a:pt x="3175" y="2968358"/>
                  </a:lnTo>
                  <a:lnTo>
                    <a:pt x="5969" y="2968358"/>
                  </a:lnTo>
                </a:path>
                <a:path w="220345" h="2968625">
                  <a:moveTo>
                    <a:pt x="0" y="2961017"/>
                  </a:moveTo>
                  <a:lnTo>
                    <a:pt x="0" y="2962846"/>
                  </a:lnTo>
                </a:path>
                <a:path w="220345" h="2968625">
                  <a:moveTo>
                    <a:pt x="26593" y="2805074"/>
                  </a:moveTo>
                  <a:lnTo>
                    <a:pt x="26593" y="2750959"/>
                  </a:lnTo>
                </a:path>
                <a:path w="220345" h="2968625">
                  <a:moveTo>
                    <a:pt x="13766" y="2805074"/>
                  </a:moveTo>
                  <a:lnTo>
                    <a:pt x="26593" y="2805074"/>
                  </a:lnTo>
                </a:path>
                <a:path w="220345" h="2968625">
                  <a:moveTo>
                    <a:pt x="13766" y="2750959"/>
                  </a:moveTo>
                  <a:lnTo>
                    <a:pt x="13766" y="2805074"/>
                  </a:lnTo>
                </a:path>
                <a:path w="220345" h="2968625">
                  <a:moveTo>
                    <a:pt x="13766" y="2750959"/>
                  </a:moveTo>
                  <a:lnTo>
                    <a:pt x="26593" y="2750959"/>
                  </a:lnTo>
                </a:path>
                <a:path w="220345" h="2968625">
                  <a:moveTo>
                    <a:pt x="4584" y="2805074"/>
                  </a:moveTo>
                  <a:lnTo>
                    <a:pt x="4584" y="2750959"/>
                  </a:lnTo>
                </a:path>
                <a:path w="220345" h="2968625">
                  <a:moveTo>
                    <a:pt x="13766" y="2805074"/>
                  </a:moveTo>
                  <a:lnTo>
                    <a:pt x="4584" y="2805074"/>
                  </a:lnTo>
                </a:path>
                <a:path w="220345" h="2968625">
                  <a:moveTo>
                    <a:pt x="4584" y="2750959"/>
                  </a:moveTo>
                  <a:lnTo>
                    <a:pt x="13766" y="2750959"/>
                  </a:lnTo>
                </a:path>
                <a:path w="220345" h="2968625">
                  <a:moveTo>
                    <a:pt x="33947" y="2750959"/>
                  </a:moveTo>
                  <a:lnTo>
                    <a:pt x="33947" y="2805074"/>
                  </a:lnTo>
                </a:path>
                <a:path w="220345" h="2968625">
                  <a:moveTo>
                    <a:pt x="33947" y="2805074"/>
                  </a:moveTo>
                  <a:lnTo>
                    <a:pt x="26593" y="2805074"/>
                  </a:lnTo>
                </a:path>
                <a:path w="220345" h="2968625">
                  <a:moveTo>
                    <a:pt x="26593" y="2750959"/>
                  </a:moveTo>
                  <a:lnTo>
                    <a:pt x="33947" y="2750959"/>
                  </a:lnTo>
                </a:path>
                <a:path w="220345" h="2968625">
                  <a:moveTo>
                    <a:pt x="125679" y="0"/>
                  </a:moveTo>
                  <a:lnTo>
                    <a:pt x="141274" y="0"/>
                  </a:lnTo>
                </a:path>
                <a:path w="220345" h="2968625">
                  <a:moveTo>
                    <a:pt x="141274" y="0"/>
                  </a:moveTo>
                  <a:lnTo>
                    <a:pt x="141274" y="20193"/>
                  </a:lnTo>
                </a:path>
                <a:path w="220345" h="2968625">
                  <a:moveTo>
                    <a:pt x="141274" y="20193"/>
                  </a:moveTo>
                  <a:lnTo>
                    <a:pt x="176123" y="20193"/>
                  </a:lnTo>
                </a:path>
                <a:path w="220345" h="2968625">
                  <a:moveTo>
                    <a:pt x="135763" y="32105"/>
                  </a:moveTo>
                  <a:lnTo>
                    <a:pt x="177050" y="32105"/>
                  </a:lnTo>
                </a:path>
                <a:path w="220345" h="2968625">
                  <a:moveTo>
                    <a:pt x="125679" y="21564"/>
                  </a:moveTo>
                  <a:lnTo>
                    <a:pt x="125679" y="27381"/>
                  </a:lnTo>
                  <a:lnTo>
                    <a:pt x="130390" y="32105"/>
                  </a:lnTo>
                  <a:lnTo>
                    <a:pt x="136220" y="32105"/>
                  </a:lnTo>
                </a:path>
                <a:path w="220345" h="2968625">
                  <a:moveTo>
                    <a:pt x="125679" y="21107"/>
                  </a:moveTo>
                  <a:lnTo>
                    <a:pt x="125679" y="0"/>
                  </a:lnTo>
                </a:path>
                <a:path w="220345" h="2968625">
                  <a:moveTo>
                    <a:pt x="55956" y="2805074"/>
                  </a:moveTo>
                  <a:lnTo>
                    <a:pt x="33947" y="2805074"/>
                  </a:lnTo>
                </a:path>
                <a:path w="220345" h="2968625">
                  <a:moveTo>
                    <a:pt x="65138" y="2750959"/>
                  </a:moveTo>
                  <a:lnTo>
                    <a:pt x="33947" y="2750959"/>
                  </a:lnTo>
                </a:path>
                <a:path w="220345" h="2968625">
                  <a:moveTo>
                    <a:pt x="69723" y="2274874"/>
                  </a:moveTo>
                  <a:lnTo>
                    <a:pt x="69723" y="2221687"/>
                  </a:lnTo>
                </a:path>
                <a:path w="220345" h="2968625">
                  <a:moveTo>
                    <a:pt x="77965" y="2221687"/>
                  </a:moveTo>
                  <a:lnTo>
                    <a:pt x="77965" y="2274874"/>
                  </a:lnTo>
                </a:path>
                <a:path w="220345" h="2968625">
                  <a:moveTo>
                    <a:pt x="69723" y="2221687"/>
                  </a:moveTo>
                  <a:lnTo>
                    <a:pt x="77965" y="2221687"/>
                  </a:lnTo>
                </a:path>
                <a:path w="220345" h="2968625">
                  <a:moveTo>
                    <a:pt x="77965" y="2274874"/>
                  </a:moveTo>
                  <a:lnTo>
                    <a:pt x="69723" y="2274874"/>
                  </a:lnTo>
                </a:path>
                <a:path w="220345" h="2968625">
                  <a:moveTo>
                    <a:pt x="91732" y="2274874"/>
                  </a:moveTo>
                  <a:lnTo>
                    <a:pt x="91732" y="2221687"/>
                  </a:lnTo>
                </a:path>
                <a:path w="220345" h="2968625">
                  <a:moveTo>
                    <a:pt x="77965" y="2221687"/>
                  </a:moveTo>
                  <a:lnTo>
                    <a:pt x="91732" y="2221687"/>
                  </a:lnTo>
                </a:path>
                <a:path w="220345" h="2968625">
                  <a:moveTo>
                    <a:pt x="77965" y="2274874"/>
                  </a:moveTo>
                  <a:lnTo>
                    <a:pt x="91732" y="2274874"/>
                  </a:lnTo>
                </a:path>
                <a:path w="220345" h="2968625">
                  <a:moveTo>
                    <a:pt x="99072" y="2221687"/>
                  </a:moveTo>
                  <a:lnTo>
                    <a:pt x="99072" y="2274874"/>
                  </a:lnTo>
                </a:path>
                <a:path w="220345" h="2968625">
                  <a:moveTo>
                    <a:pt x="91732" y="2221687"/>
                  </a:moveTo>
                  <a:lnTo>
                    <a:pt x="99072" y="2221687"/>
                  </a:lnTo>
                </a:path>
                <a:path w="220345" h="2968625">
                  <a:moveTo>
                    <a:pt x="99072" y="2274874"/>
                  </a:moveTo>
                  <a:lnTo>
                    <a:pt x="91732" y="2274874"/>
                  </a:lnTo>
                </a:path>
                <a:path w="220345" h="2968625">
                  <a:moveTo>
                    <a:pt x="130251" y="2221687"/>
                  </a:moveTo>
                  <a:lnTo>
                    <a:pt x="99072" y="2221687"/>
                  </a:lnTo>
                </a:path>
                <a:path w="220345" h="2968625">
                  <a:moveTo>
                    <a:pt x="124752" y="2274874"/>
                  </a:moveTo>
                  <a:lnTo>
                    <a:pt x="99072" y="2274874"/>
                  </a:lnTo>
                </a:path>
                <a:path w="220345" h="2968625">
                  <a:moveTo>
                    <a:pt x="125679" y="780618"/>
                  </a:moveTo>
                  <a:lnTo>
                    <a:pt x="125679" y="726503"/>
                  </a:lnTo>
                </a:path>
                <a:path w="220345" h="2968625">
                  <a:moveTo>
                    <a:pt x="125679" y="726503"/>
                  </a:moveTo>
                  <a:lnTo>
                    <a:pt x="133921" y="726503"/>
                  </a:lnTo>
                </a:path>
                <a:path w="220345" h="2968625">
                  <a:moveTo>
                    <a:pt x="133921" y="726503"/>
                  </a:moveTo>
                  <a:lnTo>
                    <a:pt x="133921" y="780618"/>
                  </a:lnTo>
                </a:path>
                <a:path w="220345" h="2968625">
                  <a:moveTo>
                    <a:pt x="133921" y="780618"/>
                  </a:moveTo>
                  <a:lnTo>
                    <a:pt x="125679" y="780618"/>
                  </a:lnTo>
                </a:path>
                <a:path w="220345" h="2968625">
                  <a:moveTo>
                    <a:pt x="149529" y="726503"/>
                  </a:moveTo>
                  <a:lnTo>
                    <a:pt x="149529" y="780618"/>
                  </a:lnTo>
                </a:path>
                <a:path w="220345" h="2968625">
                  <a:moveTo>
                    <a:pt x="142176" y="780618"/>
                  </a:moveTo>
                  <a:lnTo>
                    <a:pt x="142176" y="726503"/>
                  </a:lnTo>
                </a:path>
                <a:path w="220345" h="2968625">
                  <a:moveTo>
                    <a:pt x="142176" y="726503"/>
                  </a:moveTo>
                  <a:lnTo>
                    <a:pt x="149529" y="726503"/>
                  </a:lnTo>
                </a:path>
                <a:path w="220345" h="2968625">
                  <a:moveTo>
                    <a:pt x="149529" y="780618"/>
                  </a:moveTo>
                  <a:lnTo>
                    <a:pt x="142176" y="780618"/>
                  </a:lnTo>
                </a:path>
                <a:path w="220345" h="2968625">
                  <a:moveTo>
                    <a:pt x="133921" y="726503"/>
                  </a:moveTo>
                  <a:lnTo>
                    <a:pt x="142176" y="726503"/>
                  </a:lnTo>
                </a:path>
                <a:path w="220345" h="2968625">
                  <a:moveTo>
                    <a:pt x="133921" y="780618"/>
                  </a:moveTo>
                  <a:lnTo>
                    <a:pt x="142176" y="780618"/>
                  </a:lnTo>
                </a:path>
                <a:path w="220345" h="2968625">
                  <a:moveTo>
                    <a:pt x="189877" y="726503"/>
                  </a:moveTo>
                  <a:lnTo>
                    <a:pt x="149529" y="726503"/>
                  </a:lnTo>
                </a:path>
                <a:path w="220345" h="2968625">
                  <a:moveTo>
                    <a:pt x="189877" y="780618"/>
                  </a:moveTo>
                  <a:lnTo>
                    <a:pt x="149529" y="780618"/>
                  </a:lnTo>
                </a:path>
                <a:path w="220345" h="2968625">
                  <a:moveTo>
                    <a:pt x="188950" y="14681"/>
                  </a:moveTo>
                  <a:lnTo>
                    <a:pt x="201803" y="27520"/>
                  </a:lnTo>
                </a:path>
                <a:path w="220345" h="2968625">
                  <a:moveTo>
                    <a:pt x="183464" y="106413"/>
                  </a:moveTo>
                  <a:lnTo>
                    <a:pt x="206387" y="128422"/>
                  </a:lnTo>
                </a:path>
                <a:path w="220345" h="2968625">
                  <a:moveTo>
                    <a:pt x="188048" y="207314"/>
                  </a:moveTo>
                  <a:lnTo>
                    <a:pt x="210058" y="229323"/>
                  </a:lnTo>
                </a:path>
                <a:path w="220345" h="2968625">
                  <a:moveTo>
                    <a:pt x="190792" y="307301"/>
                  </a:moveTo>
                  <a:lnTo>
                    <a:pt x="212801" y="329311"/>
                  </a:lnTo>
                </a:path>
                <a:path w="220345" h="2968625">
                  <a:moveTo>
                    <a:pt x="194462" y="406361"/>
                  </a:moveTo>
                  <a:lnTo>
                    <a:pt x="215569" y="428383"/>
                  </a:lnTo>
                </a:path>
                <a:path w="220345" h="2968625">
                  <a:moveTo>
                    <a:pt x="196303" y="505434"/>
                  </a:moveTo>
                  <a:lnTo>
                    <a:pt x="217411" y="526529"/>
                  </a:lnTo>
                </a:path>
                <a:path w="220345" h="2968625">
                  <a:moveTo>
                    <a:pt x="198132" y="603580"/>
                  </a:moveTo>
                  <a:lnTo>
                    <a:pt x="219240" y="624674"/>
                  </a:lnTo>
                </a:path>
                <a:path w="220345" h="2968625">
                  <a:moveTo>
                    <a:pt x="199059" y="700811"/>
                  </a:moveTo>
                  <a:lnTo>
                    <a:pt x="220154" y="721918"/>
                  </a:lnTo>
                </a:path>
                <a:path w="220345" h="2968625">
                  <a:moveTo>
                    <a:pt x="199059" y="798042"/>
                  </a:moveTo>
                  <a:lnTo>
                    <a:pt x="220154" y="818222"/>
                  </a:lnTo>
                </a:path>
                <a:path w="220345" h="2968625">
                  <a:moveTo>
                    <a:pt x="199059" y="894359"/>
                  </a:moveTo>
                  <a:lnTo>
                    <a:pt x="220154" y="914539"/>
                  </a:lnTo>
                </a:path>
                <a:path w="220345" h="2968625">
                  <a:moveTo>
                    <a:pt x="198132" y="989761"/>
                  </a:moveTo>
                  <a:lnTo>
                    <a:pt x="219240" y="1010856"/>
                  </a:lnTo>
                </a:path>
                <a:path w="220345" h="2968625">
                  <a:moveTo>
                    <a:pt x="197231" y="1085151"/>
                  </a:moveTo>
                  <a:lnTo>
                    <a:pt x="217411" y="1106258"/>
                  </a:lnTo>
                </a:path>
                <a:path w="220345" h="2968625">
                  <a:moveTo>
                    <a:pt x="195389" y="1179639"/>
                  </a:moveTo>
                  <a:lnTo>
                    <a:pt x="215569" y="1200734"/>
                  </a:lnTo>
                </a:path>
                <a:path w="220345" h="2968625">
                  <a:moveTo>
                    <a:pt x="192633" y="1274114"/>
                  </a:moveTo>
                  <a:lnTo>
                    <a:pt x="213728" y="1294307"/>
                  </a:lnTo>
                </a:path>
                <a:path w="220345" h="2968625">
                  <a:moveTo>
                    <a:pt x="189877" y="1367675"/>
                  </a:moveTo>
                  <a:lnTo>
                    <a:pt x="210972" y="1387856"/>
                  </a:lnTo>
                </a:path>
                <a:path w="220345" h="2968625">
                  <a:moveTo>
                    <a:pt x="186207" y="1460334"/>
                  </a:moveTo>
                  <a:lnTo>
                    <a:pt x="207314" y="1481429"/>
                  </a:lnTo>
                </a:path>
                <a:path w="220345" h="2968625">
                  <a:moveTo>
                    <a:pt x="182537" y="1552981"/>
                  </a:moveTo>
                  <a:lnTo>
                    <a:pt x="202717" y="1574063"/>
                  </a:lnTo>
                </a:path>
                <a:path w="220345" h="2968625">
                  <a:moveTo>
                    <a:pt x="177952" y="1645615"/>
                  </a:moveTo>
                  <a:lnTo>
                    <a:pt x="198132" y="1665795"/>
                  </a:lnTo>
                </a:path>
                <a:path w="220345" h="2968625">
                  <a:moveTo>
                    <a:pt x="173380" y="1737347"/>
                  </a:moveTo>
                  <a:lnTo>
                    <a:pt x="193560" y="1757527"/>
                  </a:lnTo>
                </a:path>
                <a:path w="220345" h="2968625">
                  <a:moveTo>
                    <a:pt x="167868" y="1828152"/>
                  </a:moveTo>
                  <a:lnTo>
                    <a:pt x="188048" y="1848332"/>
                  </a:lnTo>
                </a:path>
                <a:path w="220345" h="2968625">
                  <a:moveTo>
                    <a:pt x="162356" y="1918982"/>
                  </a:moveTo>
                  <a:lnTo>
                    <a:pt x="181635" y="1938235"/>
                  </a:lnTo>
                </a:path>
                <a:path w="220345" h="2968625">
                  <a:moveTo>
                    <a:pt x="155943" y="2008860"/>
                  </a:moveTo>
                  <a:lnTo>
                    <a:pt x="174282" y="2028126"/>
                  </a:lnTo>
                </a:path>
                <a:path w="220345" h="2968625">
                  <a:moveTo>
                    <a:pt x="148602" y="2098751"/>
                  </a:moveTo>
                  <a:lnTo>
                    <a:pt x="166954" y="2117115"/>
                  </a:lnTo>
                </a:path>
                <a:path w="220345" h="2968625">
                  <a:moveTo>
                    <a:pt x="140347" y="2186813"/>
                  </a:moveTo>
                  <a:lnTo>
                    <a:pt x="158686" y="2205177"/>
                  </a:lnTo>
                </a:path>
                <a:path w="220345" h="2968625">
                  <a:moveTo>
                    <a:pt x="132092" y="2274874"/>
                  </a:moveTo>
                  <a:lnTo>
                    <a:pt x="150431" y="2293213"/>
                  </a:lnTo>
                </a:path>
                <a:path w="220345" h="2968625">
                  <a:moveTo>
                    <a:pt x="121996" y="2362022"/>
                  </a:moveTo>
                  <a:lnTo>
                    <a:pt x="140347" y="2380373"/>
                  </a:lnTo>
                </a:path>
                <a:path w="220345" h="2968625">
                  <a:moveTo>
                    <a:pt x="111912" y="2448255"/>
                  </a:moveTo>
                  <a:lnTo>
                    <a:pt x="130251" y="2466594"/>
                  </a:lnTo>
                </a:path>
                <a:path w="220345" h="2968625">
                  <a:moveTo>
                    <a:pt x="100914" y="2533548"/>
                  </a:moveTo>
                  <a:lnTo>
                    <a:pt x="118325" y="2551912"/>
                  </a:lnTo>
                </a:path>
                <a:path w="220345" h="2968625">
                  <a:moveTo>
                    <a:pt x="88061" y="2617952"/>
                  </a:moveTo>
                  <a:lnTo>
                    <a:pt x="106400" y="2636304"/>
                  </a:lnTo>
                </a:path>
                <a:path w="220345" h="2968625">
                  <a:moveTo>
                    <a:pt x="75222" y="2701417"/>
                  </a:moveTo>
                  <a:lnTo>
                    <a:pt x="93573" y="2719755"/>
                  </a:lnTo>
                </a:path>
                <a:path w="220345" h="2968625">
                  <a:moveTo>
                    <a:pt x="61468" y="2783992"/>
                  </a:moveTo>
                  <a:lnTo>
                    <a:pt x="79806" y="2802331"/>
                  </a:lnTo>
                </a:path>
                <a:path w="220345" h="2968625">
                  <a:moveTo>
                    <a:pt x="45872" y="2864700"/>
                  </a:moveTo>
                  <a:lnTo>
                    <a:pt x="64211" y="2883039"/>
                  </a:lnTo>
                </a:path>
                <a:path w="220345" h="2968625">
                  <a:moveTo>
                    <a:pt x="26593" y="2942678"/>
                  </a:moveTo>
                  <a:lnTo>
                    <a:pt x="47701" y="296376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3" name="object 1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58272" y="2330564"/>
              <a:ext cx="263270" cy="220078"/>
            </a:xfrm>
            <a:prstGeom prst="rect">
              <a:avLst/>
            </a:prstGeom>
          </p:spPr>
        </p:pic>
        <p:sp>
          <p:nvSpPr>
            <p:cNvPr id="144" name="object 144"/>
            <p:cNvSpPr/>
            <p:nvPr/>
          </p:nvSpPr>
          <p:spPr>
            <a:xfrm>
              <a:off x="4039031" y="2557069"/>
              <a:ext cx="297815" cy="15240"/>
            </a:xfrm>
            <a:custGeom>
              <a:avLst/>
              <a:gdLst/>
              <a:ahLst/>
              <a:cxnLst/>
              <a:rect l="l" t="t" r="r" b="b"/>
              <a:pathLst>
                <a:path w="297814" h="15239">
                  <a:moveTo>
                    <a:pt x="297205" y="14668"/>
                  </a:moveTo>
                  <a:lnTo>
                    <a:pt x="0" y="14668"/>
                  </a:lnTo>
                </a:path>
                <a:path w="297814" h="15239">
                  <a:moveTo>
                    <a:pt x="271513" y="0"/>
                  </a:moveTo>
                  <a:lnTo>
                    <a:pt x="0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5" name="object 14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53763" y="2398369"/>
              <a:ext cx="74167" cy="225653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4203230" y="3232188"/>
              <a:ext cx="92075" cy="222250"/>
            </a:xfrm>
            <a:custGeom>
              <a:avLst/>
              <a:gdLst/>
              <a:ahLst/>
              <a:cxnLst/>
              <a:rect l="l" t="t" r="r" b="b"/>
              <a:pathLst>
                <a:path w="92075" h="222250">
                  <a:moveTo>
                    <a:pt x="91706" y="51358"/>
                  </a:moveTo>
                  <a:lnTo>
                    <a:pt x="0" y="51358"/>
                  </a:lnTo>
                </a:path>
                <a:path w="92075" h="222250">
                  <a:moveTo>
                    <a:pt x="91706" y="105486"/>
                  </a:moveTo>
                  <a:lnTo>
                    <a:pt x="0" y="105486"/>
                  </a:lnTo>
                </a:path>
                <a:path w="92075" h="222250">
                  <a:moveTo>
                    <a:pt x="21081" y="25679"/>
                  </a:moveTo>
                  <a:lnTo>
                    <a:pt x="21081" y="0"/>
                  </a:lnTo>
                </a:path>
                <a:path w="92075" h="222250">
                  <a:moveTo>
                    <a:pt x="21081" y="131165"/>
                  </a:moveTo>
                  <a:lnTo>
                    <a:pt x="21081" y="221983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219740" y="3257867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9156" y="0"/>
                  </a:moveTo>
                  <a:lnTo>
                    <a:pt x="0" y="0"/>
                  </a:lnTo>
                  <a:lnTo>
                    <a:pt x="4572" y="25679"/>
                  </a:lnTo>
                  <a:lnTo>
                    <a:pt x="91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4219740" y="3257867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9156" y="0"/>
                  </a:moveTo>
                  <a:lnTo>
                    <a:pt x="0" y="0"/>
                  </a:lnTo>
                  <a:lnTo>
                    <a:pt x="4572" y="25679"/>
                  </a:lnTo>
                  <a:lnTo>
                    <a:pt x="9156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4219740" y="3337674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4572" y="0"/>
                  </a:moveTo>
                  <a:lnTo>
                    <a:pt x="0" y="25679"/>
                  </a:lnTo>
                  <a:lnTo>
                    <a:pt x="9156" y="25679"/>
                  </a:lnTo>
                  <a:lnTo>
                    <a:pt x="45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4128909" y="3337674"/>
              <a:ext cx="160020" cy="1441450"/>
            </a:xfrm>
            <a:custGeom>
              <a:avLst/>
              <a:gdLst/>
              <a:ahLst/>
              <a:cxnLst/>
              <a:rect l="l" t="t" r="r" b="b"/>
              <a:pathLst>
                <a:path w="160020" h="1441450">
                  <a:moveTo>
                    <a:pt x="99987" y="25679"/>
                  </a:moveTo>
                  <a:lnTo>
                    <a:pt x="90830" y="25679"/>
                  </a:lnTo>
                  <a:lnTo>
                    <a:pt x="95402" y="0"/>
                  </a:lnTo>
                  <a:lnTo>
                    <a:pt x="99987" y="25679"/>
                  </a:lnTo>
                  <a:close/>
                </a:path>
                <a:path w="160020" h="1441450">
                  <a:moveTo>
                    <a:pt x="159613" y="91719"/>
                  </a:moveTo>
                  <a:lnTo>
                    <a:pt x="159613" y="76136"/>
                  </a:lnTo>
                  <a:lnTo>
                    <a:pt x="141274" y="74295"/>
                  </a:lnTo>
                  <a:lnTo>
                    <a:pt x="143103" y="76136"/>
                  </a:lnTo>
                  <a:lnTo>
                    <a:pt x="145859" y="80721"/>
                  </a:lnTo>
                  <a:lnTo>
                    <a:pt x="145859" y="85305"/>
                  </a:lnTo>
                  <a:lnTo>
                    <a:pt x="143103" y="89890"/>
                  </a:lnTo>
                  <a:lnTo>
                    <a:pt x="139433" y="92646"/>
                  </a:lnTo>
                  <a:lnTo>
                    <a:pt x="133019" y="94475"/>
                  </a:lnTo>
                  <a:lnTo>
                    <a:pt x="129349" y="94475"/>
                  </a:lnTo>
                  <a:lnTo>
                    <a:pt x="122935" y="92646"/>
                  </a:lnTo>
                  <a:lnTo>
                    <a:pt x="119252" y="89890"/>
                  </a:lnTo>
                  <a:lnTo>
                    <a:pt x="116509" y="85305"/>
                  </a:lnTo>
                  <a:lnTo>
                    <a:pt x="116509" y="80721"/>
                  </a:lnTo>
                  <a:lnTo>
                    <a:pt x="119252" y="76136"/>
                  </a:lnTo>
                  <a:lnTo>
                    <a:pt x="121094" y="74295"/>
                  </a:lnTo>
                  <a:lnTo>
                    <a:pt x="124764" y="73380"/>
                  </a:lnTo>
                </a:path>
                <a:path w="160020" h="1441450">
                  <a:moveTo>
                    <a:pt x="74320" y="0"/>
                  </a:moveTo>
                  <a:lnTo>
                    <a:pt x="0" y="0"/>
                  </a:lnTo>
                </a:path>
                <a:path w="160020" h="1441450">
                  <a:moveTo>
                    <a:pt x="131178" y="1441056"/>
                  </a:moveTo>
                  <a:lnTo>
                    <a:pt x="0" y="1441056"/>
                  </a:lnTo>
                </a:path>
                <a:path w="160020" h="1441450">
                  <a:moveTo>
                    <a:pt x="21107" y="25679"/>
                  </a:moveTo>
                  <a:lnTo>
                    <a:pt x="21107" y="1414449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4145445" y="3337674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4572" y="0"/>
                  </a:moveTo>
                  <a:lnTo>
                    <a:pt x="0" y="25679"/>
                  </a:lnTo>
                  <a:lnTo>
                    <a:pt x="9156" y="25679"/>
                  </a:lnTo>
                  <a:lnTo>
                    <a:pt x="45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4145445" y="3337674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9156" y="25679"/>
                  </a:moveTo>
                  <a:lnTo>
                    <a:pt x="0" y="25679"/>
                  </a:lnTo>
                  <a:lnTo>
                    <a:pt x="4572" y="0"/>
                  </a:lnTo>
                  <a:lnTo>
                    <a:pt x="9156" y="25679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145445" y="4752124"/>
              <a:ext cx="9525" cy="26670"/>
            </a:xfrm>
            <a:custGeom>
              <a:avLst/>
              <a:gdLst/>
              <a:ahLst/>
              <a:cxnLst/>
              <a:rect l="l" t="t" r="r" b="b"/>
              <a:pathLst>
                <a:path w="9525" h="26670">
                  <a:moveTo>
                    <a:pt x="9156" y="0"/>
                  </a:moveTo>
                  <a:lnTo>
                    <a:pt x="0" y="0"/>
                  </a:lnTo>
                  <a:lnTo>
                    <a:pt x="4572" y="26619"/>
                  </a:lnTo>
                  <a:lnTo>
                    <a:pt x="91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4128909" y="4018305"/>
              <a:ext cx="125095" cy="1290320"/>
            </a:xfrm>
            <a:custGeom>
              <a:avLst/>
              <a:gdLst/>
              <a:ahLst/>
              <a:cxnLst/>
              <a:rect l="l" t="t" r="r" b="b"/>
              <a:pathLst>
                <a:path w="125095" h="1290320">
                  <a:moveTo>
                    <a:pt x="25692" y="733818"/>
                  </a:moveTo>
                  <a:lnTo>
                    <a:pt x="16535" y="733818"/>
                  </a:lnTo>
                  <a:lnTo>
                    <a:pt x="21107" y="760437"/>
                  </a:lnTo>
                  <a:lnTo>
                    <a:pt x="25692" y="733818"/>
                  </a:lnTo>
                  <a:close/>
                </a:path>
                <a:path w="125095" h="1290320">
                  <a:moveTo>
                    <a:pt x="77978" y="0"/>
                  </a:moveTo>
                  <a:lnTo>
                    <a:pt x="79806" y="2743"/>
                  </a:lnTo>
                  <a:lnTo>
                    <a:pt x="85318" y="7340"/>
                  </a:lnTo>
                  <a:lnTo>
                    <a:pt x="43129" y="7340"/>
                  </a:lnTo>
                </a:path>
                <a:path w="125095" h="1290320">
                  <a:moveTo>
                    <a:pt x="85318" y="29349"/>
                  </a:moveTo>
                  <a:lnTo>
                    <a:pt x="85318" y="45859"/>
                  </a:lnTo>
                  <a:lnTo>
                    <a:pt x="69723" y="36677"/>
                  </a:lnTo>
                  <a:lnTo>
                    <a:pt x="69723" y="41287"/>
                  </a:lnTo>
                  <a:lnTo>
                    <a:pt x="66979" y="44030"/>
                  </a:lnTo>
                  <a:lnTo>
                    <a:pt x="65138" y="45859"/>
                  </a:lnTo>
                  <a:lnTo>
                    <a:pt x="58724" y="47701"/>
                  </a:lnTo>
                  <a:lnTo>
                    <a:pt x="55054" y="47701"/>
                  </a:lnTo>
                  <a:lnTo>
                    <a:pt x="48641" y="45859"/>
                  </a:lnTo>
                  <a:lnTo>
                    <a:pt x="44958" y="43116"/>
                  </a:lnTo>
                  <a:lnTo>
                    <a:pt x="43129" y="38519"/>
                  </a:lnTo>
                  <a:lnTo>
                    <a:pt x="43129" y="33934"/>
                  </a:lnTo>
                  <a:lnTo>
                    <a:pt x="44958" y="29349"/>
                  </a:lnTo>
                  <a:lnTo>
                    <a:pt x="46799" y="27520"/>
                  </a:lnTo>
                  <a:lnTo>
                    <a:pt x="51384" y="25679"/>
                  </a:lnTo>
                </a:path>
                <a:path w="125095" h="1290320">
                  <a:moveTo>
                    <a:pt x="85318" y="71551"/>
                  </a:moveTo>
                  <a:lnTo>
                    <a:pt x="56883" y="56857"/>
                  </a:lnTo>
                  <a:lnTo>
                    <a:pt x="56883" y="79806"/>
                  </a:lnTo>
                </a:path>
                <a:path w="125095" h="1290320">
                  <a:moveTo>
                    <a:pt x="85318" y="71551"/>
                  </a:moveTo>
                  <a:lnTo>
                    <a:pt x="43129" y="71551"/>
                  </a:lnTo>
                </a:path>
                <a:path w="125095" h="1290320">
                  <a:moveTo>
                    <a:pt x="124764" y="813625"/>
                  </a:moveTo>
                  <a:lnTo>
                    <a:pt x="0" y="813625"/>
                  </a:lnTo>
                </a:path>
                <a:path w="125095" h="1290320">
                  <a:moveTo>
                    <a:pt x="59626" y="1289710"/>
                  </a:moveTo>
                  <a:lnTo>
                    <a:pt x="0" y="1289710"/>
                  </a:lnTo>
                </a:path>
                <a:path w="125095" h="1290320">
                  <a:moveTo>
                    <a:pt x="21107" y="839317"/>
                  </a:moveTo>
                  <a:lnTo>
                    <a:pt x="21107" y="1264018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4145445" y="4831931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4572" y="0"/>
                  </a:moveTo>
                  <a:lnTo>
                    <a:pt x="0" y="25692"/>
                  </a:lnTo>
                  <a:lnTo>
                    <a:pt x="9156" y="25692"/>
                  </a:lnTo>
                  <a:lnTo>
                    <a:pt x="45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4145445" y="4831931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9156" y="25692"/>
                  </a:moveTo>
                  <a:lnTo>
                    <a:pt x="0" y="25692"/>
                  </a:lnTo>
                  <a:lnTo>
                    <a:pt x="4572" y="0"/>
                  </a:lnTo>
                  <a:lnTo>
                    <a:pt x="9156" y="25692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145445" y="5282323"/>
              <a:ext cx="9525" cy="26034"/>
            </a:xfrm>
            <a:custGeom>
              <a:avLst/>
              <a:gdLst/>
              <a:ahLst/>
              <a:cxnLst/>
              <a:rect l="l" t="t" r="r" b="b"/>
              <a:pathLst>
                <a:path w="9525" h="26035">
                  <a:moveTo>
                    <a:pt x="9156" y="0"/>
                  </a:moveTo>
                  <a:lnTo>
                    <a:pt x="0" y="0"/>
                  </a:lnTo>
                  <a:lnTo>
                    <a:pt x="4572" y="25692"/>
                  </a:lnTo>
                  <a:lnTo>
                    <a:pt x="91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145445" y="2571737"/>
              <a:ext cx="415925" cy="2966085"/>
            </a:xfrm>
            <a:custGeom>
              <a:avLst/>
              <a:gdLst/>
              <a:ahLst/>
              <a:cxnLst/>
              <a:rect l="l" t="t" r="r" b="b"/>
              <a:pathLst>
                <a:path w="415925" h="2966085">
                  <a:moveTo>
                    <a:pt x="9156" y="2710586"/>
                  </a:moveTo>
                  <a:lnTo>
                    <a:pt x="0" y="2710586"/>
                  </a:lnTo>
                  <a:lnTo>
                    <a:pt x="4572" y="2736278"/>
                  </a:lnTo>
                  <a:lnTo>
                    <a:pt x="9156" y="2710586"/>
                  </a:lnTo>
                  <a:close/>
                </a:path>
                <a:path w="415925" h="2966085">
                  <a:moveTo>
                    <a:pt x="68783" y="2464752"/>
                  </a:moveTo>
                  <a:lnTo>
                    <a:pt x="40347" y="2449169"/>
                  </a:lnTo>
                  <a:lnTo>
                    <a:pt x="40347" y="2472093"/>
                  </a:lnTo>
                </a:path>
                <a:path w="415925" h="2966085">
                  <a:moveTo>
                    <a:pt x="68783" y="2464752"/>
                  </a:moveTo>
                  <a:lnTo>
                    <a:pt x="26593" y="2464752"/>
                  </a:lnTo>
                </a:path>
                <a:path w="415925" h="2966085">
                  <a:moveTo>
                    <a:pt x="68783" y="2495041"/>
                  </a:moveTo>
                  <a:lnTo>
                    <a:pt x="40347" y="2480348"/>
                  </a:lnTo>
                  <a:lnTo>
                    <a:pt x="40347" y="2503284"/>
                  </a:lnTo>
                </a:path>
                <a:path w="415925" h="2966085">
                  <a:moveTo>
                    <a:pt x="68783" y="2495041"/>
                  </a:moveTo>
                  <a:lnTo>
                    <a:pt x="26593" y="2495041"/>
                  </a:lnTo>
                </a:path>
                <a:path w="415925" h="2966085">
                  <a:moveTo>
                    <a:pt x="30264" y="2513380"/>
                  </a:moveTo>
                  <a:lnTo>
                    <a:pt x="28422" y="2512453"/>
                  </a:lnTo>
                  <a:lnTo>
                    <a:pt x="26593" y="2513380"/>
                  </a:lnTo>
                  <a:lnTo>
                    <a:pt x="28422" y="2515209"/>
                  </a:lnTo>
                  <a:lnTo>
                    <a:pt x="30264" y="2513380"/>
                  </a:lnTo>
                </a:path>
                <a:path w="415925" h="2966085">
                  <a:moveTo>
                    <a:pt x="68783" y="2528976"/>
                  </a:moveTo>
                  <a:lnTo>
                    <a:pt x="68783" y="2546388"/>
                  </a:lnTo>
                  <a:lnTo>
                    <a:pt x="53187" y="2537231"/>
                  </a:lnTo>
                  <a:lnTo>
                    <a:pt x="53187" y="2541816"/>
                  </a:lnTo>
                  <a:lnTo>
                    <a:pt x="50444" y="2544559"/>
                  </a:lnTo>
                  <a:lnTo>
                    <a:pt x="48602" y="2546388"/>
                  </a:lnTo>
                  <a:lnTo>
                    <a:pt x="42189" y="2547315"/>
                  </a:lnTo>
                  <a:lnTo>
                    <a:pt x="38519" y="2547315"/>
                  </a:lnTo>
                  <a:lnTo>
                    <a:pt x="32105" y="2546388"/>
                  </a:lnTo>
                  <a:lnTo>
                    <a:pt x="28422" y="2542717"/>
                  </a:lnTo>
                  <a:lnTo>
                    <a:pt x="26593" y="2538133"/>
                  </a:lnTo>
                  <a:lnTo>
                    <a:pt x="26593" y="2533561"/>
                  </a:lnTo>
                  <a:lnTo>
                    <a:pt x="28422" y="2528976"/>
                  </a:lnTo>
                  <a:lnTo>
                    <a:pt x="30264" y="2528049"/>
                  </a:lnTo>
                  <a:lnTo>
                    <a:pt x="34848" y="2526207"/>
                  </a:lnTo>
                </a:path>
                <a:path w="415925" h="2966085">
                  <a:moveTo>
                    <a:pt x="263245" y="0"/>
                  </a:moveTo>
                  <a:lnTo>
                    <a:pt x="415518" y="0"/>
                  </a:lnTo>
                </a:path>
                <a:path w="415925" h="2966085">
                  <a:moveTo>
                    <a:pt x="104559" y="2965602"/>
                  </a:moveTo>
                  <a:lnTo>
                    <a:pt x="415518" y="2965602"/>
                  </a:lnTo>
                </a:path>
                <a:path w="415925" h="2966085">
                  <a:moveTo>
                    <a:pt x="393496" y="26606"/>
                  </a:moveTo>
                  <a:lnTo>
                    <a:pt x="393496" y="2939922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4535271" y="2571724"/>
              <a:ext cx="8255" cy="26670"/>
            </a:xfrm>
            <a:custGeom>
              <a:avLst/>
              <a:gdLst/>
              <a:ahLst/>
              <a:cxnLst/>
              <a:rect l="l" t="t" r="r" b="b"/>
              <a:pathLst>
                <a:path w="8254" h="26669">
                  <a:moveTo>
                    <a:pt x="3670" y="0"/>
                  </a:moveTo>
                  <a:lnTo>
                    <a:pt x="0" y="26606"/>
                  </a:lnTo>
                  <a:lnTo>
                    <a:pt x="8254" y="26606"/>
                  </a:lnTo>
                  <a:lnTo>
                    <a:pt x="3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535271" y="2571724"/>
              <a:ext cx="8255" cy="26670"/>
            </a:xfrm>
            <a:custGeom>
              <a:avLst/>
              <a:gdLst/>
              <a:ahLst/>
              <a:cxnLst/>
              <a:rect l="l" t="t" r="r" b="b"/>
              <a:pathLst>
                <a:path w="8254" h="26669">
                  <a:moveTo>
                    <a:pt x="8254" y="26606"/>
                  </a:moveTo>
                  <a:lnTo>
                    <a:pt x="0" y="26606"/>
                  </a:lnTo>
                  <a:lnTo>
                    <a:pt x="3670" y="0"/>
                  </a:lnTo>
                  <a:lnTo>
                    <a:pt x="8254" y="26606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535271" y="5511647"/>
              <a:ext cx="8255" cy="26034"/>
            </a:xfrm>
            <a:custGeom>
              <a:avLst/>
              <a:gdLst/>
              <a:ahLst/>
              <a:cxnLst/>
              <a:rect l="l" t="t" r="r" b="b"/>
              <a:pathLst>
                <a:path w="8254" h="26035">
                  <a:moveTo>
                    <a:pt x="8254" y="0"/>
                  </a:moveTo>
                  <a:lnTo>
                    <a:pt x="0" y="0"/>
                  </a:lnTo>
                  <a:lnTo>
                    <a:pt x="3670" y="25692"/>
                  </a:lnTo>
                  <a:lnTo>
                    <a:pt x="825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535271" y="3990772"/>
              <a:ext cx="69215" cy="1546860"/>
            </a:xfrm>
            <a:custGeom>
              <a:avLst/>
              <a:gdLst/>
              <a:ahLst/>
              <a:cxnLst/>
              <a:rect l="l" t="t" r="r" b="b"/>
              <a:pathLst>
                <a:path w="69214" h="1546860">
                  <a:moveTo>
                    <a:pt x="8254" y="1520875"/>
                  </a:moveTo>
                  <a:lnTo>
                    <a:pt x="0" y="1520875"/>
                  </a:lnTo>
                  <a:lnTo>
                    <a:pt x="3670" y="1546567"/>
                  </a:lnTo>
                  <a:lnTo>
                    <a:pt x="8254" y="1520875"/>
                  </a:lnTo>
                  <a:close/>
                </a:path>
                <a:path w="69214" h="1546860">
                  <a:moveTo>
                    <a:pt x="57797" y="927"/>
                  </a:moveTo>
                  <a:lnTo>
                    <a:pt x="60553" y="927"/>
                  </a:lnTo>
                  <a:lnTo>
                    <a:pt x="64211" y="2768"/>
                  </a:lnTo>
                  <a:lnTo>
                    <a:pt x="66052" y="4597"/>
                  </a:lnTo>
                  <a:lnTo>
                    <a:pt x="68808" y="7340"/>
                  </a:lnTo>
                  <a:lnTo>
                    <a:pt x="68808" y="13766"/>
                  </a:lnTo>
                  <a:lnTo>
                    <a:pt x="66052" y="16522"/>
                  </a:lnTo>
                  <a:lnTo>
                    <a:pt x="64211" y="18338"/>
                  </a:lnTo>
                  <a:lnTo>
                    <a:pt x="60553" y="19265"/>
                  </a:lnTo>
                  <a:lnTo>
                    <a:pt x="55956" y="19265"/>
                  </a:lnTo>
                  <a:lnTo>
                    <a:pt x="52285" y="18338"/>
                  </a:lnTo>
                  <a:lnTo>
                    <a:pt x="45872" y="14693"/>
                  </a:lnTo>
                  <a:lnTo>
                    <a:pt x="25692" y="0"/>
                  </a:lnTo>
                  <a:lnTo>
                    <a:pt x="25692" y="21107"/>
                  </a:lnTo>
                </a:path>
                <a:path w="69214" h="1546860">
                  <a:moveTo>
                    <a:pt x="25692" y="36702"/>
                  </a:moveTo>
                  <a:lnTo>
                    <a:pt x="68808" y="51371"/>
                  </a:lnTo>
                  <a:lnTo>
                    <a:pt x="68808" y="30264"/>
                  </a:lnTo>
                </a:path>
                <a:path w="69214" h="1546860">
                  <a:moveTo>
                    <a:pt x="68808" y="79806"/>
                  </a:moveTo>
                  <a:lnTo>
                    <a:pt x="68808" y="64211"/>
                  </a:lnTo>
                  <a:lnTo>
                    <a:pt x="50469" y="62369"/>
                  </a:lnTo>
                  <a:lnTo>
                    <a:pt x="52285" y="64211"/>
                  </a:lnTo>
                  <a:lnTo>
                    <a:pt x="54127" y="68808"/>
                  </a:lnTo>
                  <a:lnTo>
                    <a:pt x="54127" y="73393"/>
                  </a:lnTo>
                  <a:lnTo>
                    <a:pt x="52285" y="77965"/>
                  </a:lnTo>
                  <a:lnTo>
                    <a:pt x="47701" y="80733"/>
                  </a:lnTo>
                  <a:lnTo>
                    <a:pt x="42189" y="82575"/>
                  </a:lnTo>
                  <a:lnTo>
                    <a:pt x="37617" y="82575"/>
                  </a:lnTo>
                  <a:lnTo>
                    <a:pt x="31191" y="80733"/>
                  </a:lnTo>
                  <a:lnTo>
                    <a:pt x="27520" y="77965"/>
                  </a:lnTo>
                  <a:lnTo>
                    <a:pt x="25692" y="73393"/>
                  </a:lnTo>
                  <a:lnTo>
                    <a:pt x="25692" y="68808"/>
                  </a:lnTo>
                  <a:lnTo>
                    <a:pt x="27520" y="64211"/>
                  </a:lnTo>
                  <a:lnTo>
                    <a:pt x="29362" y="62369"/>
                  </a:lnTo>
                  <a:lnTo>
                    <a:pt x="33947" y="61467"/>
                  </a:lnTo>
                </a:path>
                <a:path w="69214" h="1546860">
                  <a:moveTo>
                    <a:pt x="29362" y="94475"/>
                  </a:moveTo>
                  <a:lnTo>
                    <a:pt x="27520" y="93573"/>
                  </a:lnTo>
                  <a:lnTo>
                    <a:pt x="25692" y="94475"/>
                  </a:lnTo>
                  <a:lnTo>
                    <a:pt x="27520" y="96316"/>
                  </a:lnTo>
                  <a:lnTo>
                    <a:pt x="29362" y="94475"/>
                  </a:lnTo>
                </a:path>
                <a:path w="69214" h="1546860">
                  <a:moveTo>
                    <a:pt x="68808" y="114680"/>
                  </a:moveTo>
                  <a:lnTo>
                    <a:pt x="66052" y="110070"/>
                  </a:lnTo>
                  <a:lnTo>
                    <a:pt x="62395" y="108242"/>
                  </a:lnTo>
                  <a:lnTo>
                    <a:pt x="57797" y="108242"/>
                  </a:lnTo>
                  <a:lnTo>
                    <a:pt x="54127" y="110070"/>
                  </a:lnTo>
                  <a:lnTo>
                    <a:pt x="52285" y="112839"/>
                  </a:lnTo>
                  <a:lnTo>
                    <a:pt x="50469" y="119252"/>
                  </a:lnTo>
                  <a:lnTo>
                    <a:pt x="47701" y="123837"/>
                  </a:lnTo>
                  <a:lnTo>
                    <a:pt x="44030" y="127507"/>
                  </a:lnTo>
                  <a:lnTo>
                    <a:pt x="39446" y="128422"/>
                  </a:lnTo>
                  <a:lnTo>
                    <a:pt x="33947" y="128422"/>
                  </a:lnTo>
                  <a:lnTo>
                    <a:pt x="29362" y="127507"/>
                  </a:lnTo>
                  <a:lnTo>
                    <a:pt x="27520" y="125679"/>
                  </a:lnTo>
                  <a:lnTo>
                    <a:pt x="25692" y="121094"/>
                  </a:lnTo>
                  <a:lnTo>
                    <a:pt x="25692" y="114680"/>
                  </a:lnTo>
                  <a:lnTo>
                    <a:pt x="27520" y="110070"/>
                  </a:lnTo>
                  <a:lnTo>
                    <a:pt x="29362" y="108242"/>
                  </a:lnTo>
                  <a:lnTo>
                    <a:pt x="33947" y="107327"/>
                  </a:lnTo>
                  <a:lnTo>
                    <a:pt x="39446" y="107327"/>
                  </a:lnTo>
                  <a:lnTo>
                    <a:pt x="44030" y="108242"/>
                  </a:lnTo>
                  <a:lnTo>
                    <a:pt x="47701" y="111912"/>
                  </a:lnTo>
                  <a:lnTo>
                    <a:pt x="50469" y="116497"/>
                  </a:lnTo>
                  <a:lnTo>
                    <a:pt x="52285" y="122923"/>
                  </a:lnTo>
                  <a:lnTo>
                    <a:pt x="54127" y="125679"/>
                  </a:lnTo>
                  <a:lnTo>
                    <a:pt x="57797" y="127507"/>
                  </a:lnTo>
                  <a:lnTo>
                    <a:pt x="62395" y="127507"/>
                  </a:lnTo>
                  <a:lnTo>
                    <a:pt x="66052" y="125679"/>
                  </a:lnTo>
                  <a:lnTo>
                    <a:pt x="68808" y="121094"/>
                  </a:lnTo>
                  <a:lnTo>
                    <a:pt x="68808" y="11468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3" name="object 163"/>
          <p:cNvGrpSpPr/>
          <p:nvPr/>
        </p:nvGrpSpPr>
        <p:grpSpPr>
          <a:xfrm>
            <a:off x="3030994" y="2554376"/>
            <a:ext cx="698500" cy="2985770"/>
            <a:chOff x="3030994" y="2554376"/>
            <a:chExt cx="698500" cy="2985770"/>
          </a:xfrm>
        </p:grpSpPr>
        <p:sp>
          <p:nvSpPr>
            <p:cNvPr id="164" name="object 164"/>
            <p:cNvSpPr/>
            <p:nvPr/>
          </p:nvSpPr>
          <p:spPr>
            <a:xfrm>
              <a:off x="3033674" y="2571737"/>
              <a:ext cx="692785" cy="2966085"/>
            </a:xfrm>
            <a:custGeom>
              <a:avLst/>
              <a:gdLst/>
              <a:ahLst/>
              <a:cxnLst/>
              <a:rect l="l" t="t" r="r" b="b"/>
              <a:pathLst>
                <a:path w="692785" h="2966085">
                  <a:moveTo>
                    <a:pt x="265099" y="2953677"/>
                  </a:moveTo>
                  <a:lnTo>
                    <a:pt x="265099" y="2965602"/>
                  </a:lnTo>
                </a:path>
                <a:path w="692785" h="2966085">
                  <a:moveTo>
                    <a:pt x="0" y="2725280"/>
                  </a:moveTo>
                  <a:lnTo>
                    <a:pt x="0" y="2725280"/>
                  </a:lnTo>
                  <a:lnTo>
                    <a:pt x="0" y="2771127"/>
                  </a:lnTo>
                  <a:lnTo>
                    <a:pt x="927" y="2778467"/>
                  </a:lnTo>
                  <a:lnTo>
                    <a:pt x="927" y="2784881"/>
                  </a:lnTo>
                  <a:lnTo>
                    <a:pt x="927" y="2791320"/>
                  </a:lnTo>
                  <a:lnTo>
                    <a:pt x="1841" y="2794977"/>
                  </a:lnTo>
                  <a:lnTo>
                    <a:pt x="1841" y="2797733"/>
                  </a:lnTo>
                  <a:lnTo>
                    <a:pt x="1841" y="2801404"/>
                  </a:lnTo>
                  <a:lnTo>
                    <a:pt x="2755" y="2804160"/>
                  </a:lnTo>
                  <a:lnTo>
                    <a:pt x="2755" y="2807830"/>
                  </a:lnTo>
                  <a:lnTo>
                    <a:pt x="3670" y="2811500"/>
                  </a:lnTo>
                  <a:lnTo>
                    <a:pt x="3670" y="2814243"/>
                  </a:lnTo>
                  <a:lnTo>
                    <a:pt x="4584" y="2817914"/>
                  </a:lnTo>
                  <a:lnTo>
                    <a:pt x="4584" y="2820657"/>
                  </a:lnTo>
                  <a:lnTo>
                    <a:pt x="5511" y="2824327"/>
                  </a:lnTo>
                  <a:lnTo>
                    <a:pt x="5511" y="2827083"/>
                  </a:lnTo>
                  <a:lnTo>
                    <a:pt x="6426" y="2830753"/>
                  </a:lnTo>
                  <a:lnTo>
                    <a:pt x="7340" y="2833509"/>
                  </a:lnTo>
                  <a:lnTo>
                    <a:pt x="8255" y="2837167"/>
                  </a:lnTo>
                  <a:lnTo>
                    <a:pt x="8255" y="2840837"/>
                  </a:lnTo>
                  <a:lnTo>
                    <a:pt x="9182" y="2843606"/>
                  </a:lnTo>
                  <a:lnTo>
                    <a:pt x="10096" y="2847251"/>
                  </a:lnTo>
                  <a:lnTo>
                    <a:pt x="11010" y="2850019"/>
                  </a:lnTo>
                  <a:lnTo>
                    <a:pt x="11925" y="2852762"/>
                  </a:lnTo>
                  <a:lnTo>
                    <a:pt x="13766" y="2856433"/>
                  </a:lnTo>
                  <a:lnTo>
                    <a:pt x="14681" y="2859176"/>
                  </a:lnTo>
                  <a:lnTo>
                    <a:pt x="15595" y="2862859"/>
                  </a:lnTo>
                  <a:lnTo>
                    <a:pt x="16509" y="2865615"/>
                  </a:lnTo>
                  <a:lnTo>
                    <a:pt x="18351" y="2868358"/>
                  </a:lnTo>
                  <a:lnTo>
                    <a:pt x="19265" y="2872041"/>
                  </a:lnTo>
                  <a:lnTo>
                    <a:pt x="21107" y="2874784"/>
                  </a:lnTo>
                  <a:lnTo>
                    <a:pt x="22936" y="2877540"/>
                  </a:lnTo>
                  <a:lnTo>
                    <a:pt x="23850" y="2880283"/>
                  </a:lnTo>
                  <a:lnTo>
                    <a:pt x="25692" y="2883039"/>
                  </a:lnTo>
                  <a:lnTo>
                    <a:pt x="27520" y="2886710"/>
                  </a:lnTo>
                  <a:lnTo>
                    <a:pt x="29362" y="2889465"/>
                  </a:lnTo>
                  <a:lnTo>
                    <a:pt x="31191" y="2892209"/>
                  </a:lnTo>
                  <a:lnTo>
                    <a:pt x="33032" y="2894965"/>
                  </a:lnTo>
                  <a:lnTo>
                    <a:pt x="34861" y="2896793"/>
                  </a:lnTo>
                  <a:lnTo>
                    <a:pt x="37617" y="2899562"/>
                  </a:lnTo>
                  <a:lnTo>
                    <a:pt x="39446" y="2902305"/>
                  </a:lnTo>
                  <a:lnTo>
                    <a:pt x="41287" y="2905048"/>
                  </a:lnTo>
                  <a:lnTo>
                    <a:pt x="44030" y="2906890"/>
                  </a:lnTo>
                  <a:lnTo>
                    <a:pt x="45872" y="2909646"/>
                  </a:lnTo>
                  <a:lnTo>
                    <a:pt x="48615" y="2911487"/>
                  </a:lnTo>
                  <a:lnTo>
                    <a:pt x="51371" y="2914230"/>
                  </a:lnTo>
                  <a:lnTo>
                    <a:pt x="54127" y="2916072"/>
                  </a:lnTo>
                  <a:lnTo>
                    <a:pt x="55956" y="2918815"/>
                  </a:lnTo>
                  <a:lnTo>
                    <a:pt x="58712" y="2920644"/>
                  </a:lnTo>
                  <a:lnTo>
                    <a:pt x="61468" y="2922485"/>
                  </a:lnTo>
                  <a:lnTo>
                    <a:pt x="64211" y="2924314"/>
                  </a:lnTo>
                  <a:lnTo>
                    <a:pt x="66967" y="2926156"/>
                  </a:lnTo>
                  <a:lnTo>
                    <a:pt x="69722" y="2927997"/>
                  </a:lnTo>
                  <a:lnTo>
                    <a:pt x="72466" y="2929826"/>
                  </a:lnTo>
                  <a:lnTo>
                    <a:pt x="76136" y="2931667"/>
                  </a:lnTo>
                  <a:lnTo>
                    <a:pt x="78892" y="2932569"/>
                  </a:lnTo>
                  <a:lnTo>
                    <a:pt x="81648" y="2934411"/>
                  </a:lnTo>
                  <a:lnTo>
                    <a:pt x="84391" y="2936240"/>
                  </a:lnTo>
                  <a:lnTo>
                    <a:pt x="88061" y="2937154"/>
                  </a:lnTo>
                  <a:lnTo>
                    <a:pt x="90817" y="2938995"/>
                  </a:lnTo>
                  <a:lnTo>
                    <a:pt x="93573" y="2939922"/>
                  </a:lnTo>
                  <a:lnTo>
                    <a:pt x="97243" y="2940824"/>
                  </a:lnTo>
                  <a:lnTo>
                    <a:pt x="99987" y="2942666"/>
                  </a:lnTo>
                  <a:lnTo>
                    <a:pt x="103657" y="2943593"/>
                  </a:lnTo>
                  <a:lnTo>
                    <a:pt x="106413" y="2944494"/>
                  </a:lnTo>
                  <a:lnTo>
                    <a:pt x="110083" y="2945409"/>
                  </a:lnTo>
                  <a:lnTo>
                    <a:pt x="112826" y="2946336"/>
                  </a:lnTo>
                  <a:lnTo>
                    <a:pt x="115582" y="2948165"/>
                  </a:lnTo>
                  <a:lnTo>
                    <a:pt x="119253" y="2949079"/>
                  </a:lnTo>
                  <a:lnTo>
                    <a:pt x="122008" y="2950006"/>
                  </a:lnTo>
                  <a:lnTo>
                    <a:pt x="125679" y="2950921"/>
                  </a:lnTo>
                  <a:lnTo>
                    <a:pt x="129336" y="2950921"/>
                  </a:lnTo>
                  <a:lnTo>
                    <a:pt x="132092" y="2951848"/>
                  </a:lnTo>
                  <a:lnTo>
                    <a:pt x="135762" y="2952749"/>
                  </a:lnTo>
                  <a:lnTo>
                    <a:pt x="138518" y="2953677"/>
                  </a:lnTo>
                  <a:lnTo>
                    <a:pt x="142189" y="2954591"/>
                  </a:lnTo>
                  <a:lnTo>
                    <a:pt x="144932" y="2954591"/>
                  </a:lnTo>
                  <a:lnTo>
                    <a:pt x="148602" y="2955518"/>
                  </a:lnTo>
                  <a:lnTo>
                    <a:pt x="152272" y="2956420"/>
                  </a:lnTo>
                  <a:lnTo>
                    <a:pt x="155028" y="2957334"/>
                  </a:lnTo>
                  <a:lnTo>
                    <a:pt x="158699" y="2957334"/>
                  </a:lnTo>
                  <a:lnTo>
                    <a:pt x="161442" y="2958261"/>
                  </a:lnTo>
                  <a:lnTo>
                    <a:pt x="165112" y="2958261"/>
                  </a:lnTo>
                  <a:lnTo>
                    <a:pt x="168783" y="2959163"/>
                  </a:lnTo>
                  <a:lnTo>
                    <a:pt x="171538" y="2959163"/>
                  </a:lnTo>
                  <a:lnTo>
                    <a:pt x="178879" y="2960090"/>
                  </a:lnTo>
                  <a:lnTo>
                    <a:pt x="185293" y="2961004"/>
                  </a:lnTo>
                  <a:lnTo>
                    <a:pt x="191719" y="2961932"/>
                  </a:lnTo>
                  <a:lnTo>
                    <a:pt x="198145" y="2961932"/>
                  </a:lnTo>
                  <a:lnTo>
                    <a:pt x="205473" y="2962846"/>
                  </a:lnTo>
                  <a:lnTo>
                    <a:pt x="211899" y="2962846"/>
                  </a:lnTo>
                  <a:lnTo>
                    <a:pt x="218325" y="2963773"/>
                  </a:lnTo>
                  <a:lnTo>
                    <a:pt x="225653" y="2963773"/>
                  </a:lnTo>
                  <a:lnTo>
                    <a:pt x="232079" y="2964675"/>
                  </a:lnTo>
                  <a:lnTo>
                    <a:pt x="238493" y="2964675"/>
                  </a:lnTo>
                  <a:lnTo>
                    <a:pt x="244919" y="2964675"/>
                  </a:lnTo>
                  <a:lnTo>
                    <a:pt x="252260" y="2964675"/>
                  </a:lnTo>
                  <a:lnTo>
                    <a:pt x="265099" y="2965602"/>
                  </a:lnTo>
                </a:path>
                <a:path w="692785" h="2966085">
                  <a:moveTo>
                    <a:pt x="0" y="0"/>
                  </a:moveTo>
                  <a:lnTo>
                    <a:pt x="0" y="0"/>
                  </a:lnTo>
                  <a:lnTo>
                    <a:pt x="0" y="2640863"/>
                  </a:lnTo>
                  <a:lnTo>
                    <a:pt x="0" y="2725280"/>
                  </a:lnTo>
                </a:path>
                <a:path w="692785" h="2966085">
                  <a:moveTo>
                    <a:pt x="692556" y="0"/>
                  </a:moveTo>
                  <a:lnTo>
                    <a:pt x="604494" y="0"/>
                  </a:lnTo>
                </a:path>
                <a:path w="692785" h="2966085">
                  <a:moveTo>
                    <a:pt x="529285" y="0"/>
                  </a:moveTo>
                  <a:lnTo>
                    <a:pt x="437553" y="0"/>
                  </a:lnTo>
                  <a:lnTo>
                    <a:pt x="345821" y="0"/>
                  </a:lnTo>
                  <a:lnTo>
                    <a:pt x="163283" y="0"/>
                  </a:lnTo>
                </a:path>
                <a:path w="692785" h="2966085">
                  <a:moveTo>
                    <a:pt x="88061" y="0"/>
                  </a:moveTo>
                  <a:lnTo>
                    <a:pt x="44030" y="0"/>
                  </a:lnTo>
                  <a:lnTo>
                    <a:pt x="22021" y="0"/>
                  </a:lnTo>
                  <a:lnTo>
                    <a:pt x="0" y="0"/>
                  </a:lnTo>
                </a:path>
                <a:path w="692785" h="2966085">
                  <a:moveTo>
                    <a:pt x="426542" y="2965602"/>
                  </a:moveTo>
                  <a:lnTo>
                    <a:pt x="440309" y="2964675"/>
                  </a:lnTo>
                  <a:lnTo>
                    <a:pt x="453148" y="2964675"/>
                  </a:lnTo>
                  <a:lnTo>
                    <a:pt x="460489" y="2963773"/>
                  </a:lnTo>
                  <a:lnTo>
                    <a:pt x="466902" y="2963773"/>
                  </a:lnTo>
                  <a:lnTo>
                    <a:pt x="473329" y="2963773"/>
                  </a:lnTo>
                  <a:lnTo>
                    <a:pt x="480669" y="2962846"/>
                  </a:lnTo>
                  <a:lnTo>
                    <a:pt x="487083" y="2962846"/>
                  </a:lnTo>
                  <a:lnTo>
                    <a:pt x="493509" y="2961932"/>
                  </a:lnTo>
                  <a:lnTo>
                    <a:pt x="499922" y="2961004"/>
                  </a:lnTo>
                  <a:lnTo>
                    <a:pt x="507263" y="2961004"/>
                  </a:lnTo>
                  <a:lnTo>
                    <a:pt x="513689" y="2960090"/>
                  </a:lnTo>
                  <a:lnTo>
                    <a:pt x="520103" y="2959163"/>
                  </a:lnTo>
                  <a:lnTo>
                    <a:pt x="523773" y="2959163"/>
                  </a:lnTo>
                  <a:lnTo>
                    <a:pt x="526529" y="2958261"/>
                  </a:lnTo>
                  <a:lnTo>
                    <a:pt x="530199" y="2957334"/>
                  </a:lnTo>
                  <a:lnTo>
                    <a:pt x="533869" y="2957334"/>
                  </a:lnTo>
                  <a:lnTo>
                    <a:pt x="536613" y="2956420"/>
                  </a:lnTo>
                  <a:lnTo>
                    <a:pt x="540283" y="2956420"/>
                  </a:lnTo>
                  <a:lnTo>
                    <a:pt x="543953" y="2955518"/>
                  </a:lnTo>
                  <a:lnTo>
                    <a:pt x="546709" y="2954591"/>
                  </a:lnTo>
                  <a:lnTo>
                    <a:pt x="550379" y="2954591"/>
                  </a:lnTo>
                  <a:lnTo>
                    <a:pt x="553135" y="2953677"/>
                  </a:lnTo>
                  <a:lnTo>
                    <a:pt x="556806" y="2952749"/>
                  </a:lnTo>
                  <a:lnTo>
                    <a:pt x="559549" y="2951848"/>
                  </a:lnTo>
                  <a:lnTo>
                    <a:pt x="563219" y="2950921"/>
                  </a:lnTo>
                  <a:lnTo>
                    <a:pt x="566889" y="2950006"/>
                  </a:lnTo>
                  <a:lnTo>
                    <a:pt x="569645" y="2950006"/>
                  </a:lnTo>
                  <a:lnTo>
                    <a:pt x="573316" y="2949079"/>
                  </a:lnTo>
                  <a:lnTo>
                    <a:pt x="576059" y="2948165"/>
                  </a:lnTo>
                  <a:lnTo>
                    <a:pt x="579729" y="2946336"/>
                  </a:lnTo>
                  <a:lnTo>
                    <a:pt x="582472" y="2945409"/>
                  </a:lnTo>
                  <a:lnTo>
                    <a:pt x="585241" y="2944494"/>
                  </a:lnTo>
                  <a:lnTo>
                    <a:pt x="588911" y="2943593"/>
                  </a:lnTo>
                  <a:lnTo>
                    <a:pt x="591654" y="2942666"/>
                  </a:lnTo>
                  <a:lnTo>
                    <a:pt x="595325" y="2940824"/>
                  </a:lnTo>
                  <a:lnTo>
                    <a:pt x="598068" y="2939922"/>
                  </a:lnTo>
                  <a:lnTo>
                    <a:pt x="600837" y="2938995"/>
                  </a:lnTo>
                  <a:lnTo>
                    <a:pt x="604494" y="2937154"/>
                  </a:lnTo>
                  <a:lnTo>
                    <a:pt x="607250" y="2936240"/>
                  </a:lnTo>
                  <a:lnTo>
                    <a:pt x="609993" y="2934411"/>
                  </a:lnTo>
                  <a:lnTo>
                    <a:pt x="613676" y="2932569"/>
                  </a:lnTo>
                  <a:lnTo>
                    <a:pt x="616419" y="2931667"/>
                  </a:lnTo>
                  <a:lnTo>
                    <a:pt x="619175" y="2929826"/>
                  </a:lnTo>
                  <a:lnTo>
                    <a:pt x="621919" y="2927997"/>
                  </a:lnTo>
                  <a:lnTo>
                    <a:pt x="624674" y="2926156"/>
                  </a:lnTo>
                  <a:lnTo>
                    <a:pt x="627430" y="2924314"/>
                  </a:lnTo>
                  <a:lnTo>
                    <a:pt x="630174" y="2922485"/>
                  </a:lnTo>
                  <a:lnTo>
                    <a:pt x="632942" y="2920644"/>
                  </a:lnTo>
                  <a:lnTo>
                    <a:pt x="635685" y="2917901"/>
                  </a:lnTo>
                  <a:lnTo>
                    <a:pt x="638429" y="2916072"/>
                  </a:lnTo>
                  <a:lnTo>
                    <a:pt x="641197" y="2914230"/>
                  </a:lnTo>
                  <a:lnTo>
                    <a:pt x="643026" y="2911487"/>
                  </a:lnTo>
                  <a:lnTo>
                    <a:pt x="645769" y="2909646"/>
                  </a:lnTo>
                  <a:lnTo>
                    <a:pt x="648525" y="2906890"/>
                  </a:lnTo>
                  <a:lnTo>
                    <a:pt x="650354" y="2905048"/>
                  </a:lnTo>
                  <a:lnTo>
                    <a:pt x="652195" y="2902305"/>
                  </a:lnTo>
                  <a:lnTo>
                    <a:pt x="654951" y="2899562"/>
                  </a:lnTo>
                  <a:lnTo>
                    <a:pt x="656793" y="2896793"/>
                  </a:lnTo>
                  <a:lnTo>
                    <a:pt x="658609" y="2894050"/>
                  </a:lnTo>
                  <a:lnTo>
                    <a:pt x="660450" y="2892209"/>
                  </a:lnTo>
                  <a:lnTo>
                    <a:pt x="662279" y="2889465"/>
                  </a:lnTo>
                  <a:lnTo>
                    <a:pt x="664121" y="2886710"/>
                  </a:lnTo>
                  <a:lnTo>
                    <a:pt x="665949" y="2883039"/>
                  </a:lnTo>
                  <a:lnTo>
                    <a:pt x="667791" y="2880283"/>
                  </a:lnTo>
                  <a:lnTo>
                    <a:pt x="669632" y="2877540"/>
                  </a:lnTo>
                  <a:lnTo>
                    <a:pt x="670534" y="2874784"/>
                  </a:lnTo>
                  <a:lnTo>
                    <a:pt x="672376" y="2872041"/>
                  </a:lnTo>
                  <a:lnTo>
                    <a:pt x="674204" y="2868358"/>
                  </a:lnTo>
                  <a:lnTo>
                    <a:pt x="675132" y="2865615"/>
                  </a:lnTo>
                  <a:lnTo>
                    <a:pt x="676046" y="2862859"/>
                  </a:lnTo>
                  <a:lnTo>
                    <a:pt x="677875" y="2859176"/>
                  </a:lnTo>
                  <a:lnTo>
                    <a:pt x="678802" y="2856433"/>
                  </a:lnTo>
                  <a:lnTo>
                    <a:pt x="679716" y="2852762"/>
                  </a:lnTo>
                  <a:lnTo>
                    <a:pt x="680631" y="2850019"/>
                  </a:lnTo>
                  <a:lnTo>
                    <a:pt x="681558" y="2846349"/>
                  </a:lnTo>
                  <a:lnTo>
                    <a:pt x="682459" y="2843606"/>
                  </a:lnTo>
                  <a:lnTo>
                    <a:pt x="683387" y="2839935"/>
                  </a:lnTo>
                  <a:lnTo>
                    <a:pt x="684301" y="2837167"/>
                  </a:lnTo>
                  <a:lnTo>
                    <a:pt x="685228" y="2833509"/>
                  </a:lnTo>
                  <a:lnTo>
                    <a:pt x="685228" y="2830753"/>
                  </a:lnTo>
                  <a:lnTo>
                    <a:pt x="686130" y="2827083"/>
                  </a:lnTo>
                  <a:lnTo>
                    <a:pt x="687057" y="2824327"/>
                  </a:lnTo>
                  <a:lnTo>
                    <a:pt x="687057" y="2820657"/>
                  </a:lnTo>
                  <a:lnTo>
                    <a:pt x="687971" y="2817914"/>
                  </a:lnTo>
                  <a:lnTo>
                    <a:pt x="687971" y="2814243"/>
                  </a:lnTo>
                  <a:lnTo>
                    <a:pt x="688898" y="2810573"/>
                  </a:lnTo>
                  <a:lnTo>
                    <a:pt x="688898" y="2807830"/>
                  </a:lnTo>
                  <a:lnTo>
                    <a:pt x="689800" y="2804160"/>
                  </a:lnTo>
                  <a:lnTo>
                    <a:pt x="689800" y="2801404"/>
                  </a:lnTo>
                  <a:lnTo>
                    <a:pt x="689800" y="2797733"/>
                  </a:lnTo>
                  <a:lnTo>
                    <a:pt x="690714" y="2794977"/>
                  </a:lnTo>
                  <a:lnTo>
                    <a:pt x="690714" y="2791320"/>
                  </a:lnTo>
                  <a:lnTo>
                    <a:pt x="690714" y="2784881"/>
                  </a:lnTo>
                  <a:lnTo>
                    <a:pt x="691642" y="2777553"/>
                  </a:lnTo>
                  <a:lnTo>
                    <a:pt x="691642" y="2771127"/>
                  </a:lnTo>
                  <a:lnTo>
                    <a:pt x="691642" y="2764701"/>
                  </a:lnTo>
                  <a:lnTo>
                    <a:pt x="691642" y="2758287"/>
                  </a:lnTo>
                  <a:lnTo>
                    <a:pt x="692556" y="2751874"/>
                  </a:lnTo>
                  <a:lnTo>
                    <a:pt x="692556" y="2744520"/>
                  </a:lnTo>
                  <a:lnTo>
                    <a:pt x="692556" y="2738107"/>
                  </a:lnTo>
                  <a:lnTo>
                    <a:pt x="692556" y="2725280"/>
                  </a:lnTo>
                </a:path>
                <a:path w="692785" h="2966085">
                  <a:moveTo>
                    <a:pt x="426542" y="2953677"/>
                  </a:moveTo>
                  <a:lnTo>
                    <a:pt x="426542" y="2965602"/>
                  </a:lnTo>
                </a:path>
                <a:path w="692785" h="2966085">
                  <a:moveTo>
                    <a:pt x="692556" y="2725280"/>
                  </a:moveTo>
                  <a:lnTo>
                    <a:pt x="692556" y="2725280"/>
                  </a:lnTo>
                  <a:lnTo>
                    <a:pt x="692556" y="341236"/>
                  </a:lnTo>
                  <a:lnTo>
                    <a:pt x="692556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3307105" y="550437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3184118" y="5308016"/>
              <a:ext cx="391795" cy="229870"/>
            </a:xfrm>
            <a:custGeom>
              <a:avLst/>
              <a:gdLst/>
              <a:ahLst/>
              <a:cxnLst/>
              <a:rect l="l" t="t" r="r" b="b"/>
              <a:pathLst>
                <a:path w="391795" h="229870">
                  <a:moveTo>
                    <a:pt x="125666" y="199034"/>
                  </a:moveTo>
                  <a:lnTo>
                    <a:pt x="124752" y="199034"/>
                  </a:lnTo>
                  <a:lnTo>
                    <a:pt x="123825" y="199034"/>
                  </a:lnTo>
                  <a:lnTo>
                    <a:pt x="122910" y="199961"/>
                  </a:lnTo>
                  <a:lnTo>
                    <a:pt x="121996" y="199961"/>
                  </a:lnTo>
                  <a:lnTo>
                    <a:pt x="121081" y="199961"/>
                  </a:lnTo>
                  <a:lnTo>
                    <a:pt x="121081" y="200875"/>
                  </a:lnTo>
                  <a:lnTo>
                    <a:pt x="120167" y="200875"/>
                  </a:lnTo>
                  <a:lnTo>
                    <a:pt x="119240" y="201802"/>
                  </a:lnTo>
                  <a:lnTo>
                    <a:pt x="118325" y="201802"/>
                  </a:lnTo>
                  <a:lnTo>
                    <a:pt x="118325" y="202717"/>
                  </a:lnTo>
                  <a:lnTo>
                    <a:pt x="117411" y="202717"/>
                  </a:lnTo>
                  <a:lnTo>
                    <a:pt x="117411" y="203644"/>
                  </a:lnTo>
                  <a:lnTo>
                    <a:pt x="116497" y="203644"/>
                  </a:lnTo>
                  <a:lnTo>
                    <a:pt x="116497" y="204546"/>
                  </a:lnTo>
                  <a:lnTo>
                    <a:pt x="115569" y="205473"/>
                  </a:lnTo>
                  <a:lnTo>
                    <a:pt x="115569" y="206387"/>
                  </a:lnTo>
                  <a:lnTo>
                    <a:pt x="115569" y="207314"/>
                  </a:lnTo>
                  <a:lnTo>
                    <a:pt x="115569" y="208216"/>
                  </a:lnTo>
                  <a:lnTo>
                    <a:pt x="114655" y="208216"/>
                  </a:lnTo>
                  <a:lnTo>
                    <a:pt x="114655" y="209130"/>
                  </a:lnTo>
                  <a:lnTo>
                    <a:pt x="114655" y="210057"/>
                  </a:lnTo>
                </a:path>
                <a:path w="391795" h="229870">
                  <a:moveTo>
                    <a:pt x="107315" y="211886"/>
                  </a:moveTo>
                  <a:lnTo>
                    <a:pt x="114655" y="211886"/>
                  </a:lnTo>
                </a:path>
                <a:path w="391795" h="229870">
                  <a:moveTo>
                    <a:pt x="107315" y="211886"/>
                  </a:moveTo>
                  <a:lnTo>
                    <a:pt x="107315" y="210057"/>
                  </a:lnTo>
                </a:path>
                <a:path w="391795" h="229870">
                  <a:moveTo>
                    <a:pt x="107315" y="210057"/>
                  </a:moveTo>
                  <a:lnTo>
                    <a:pt x="107315" y="208216"/>
                  </a:lnTo>
                  <a:lnTo>
                    <a:pt x="108229" y="206387"/>
                  </a:lnTo>
                  <a:lnTo>
                    <a:pt x="108229" y="205473"/>
                  </a:lnTo>
                  <a:lnTo>
                    <a:pt x="108229" y="204546"/>
                  </a:lnTo>
                  <a:lnTo>
                    <a:pt x="108229" y="203644"/>
                  </a:lnTo>
                  <a:lnTo>
                    <a:pt x="109156" y="202717"/>
                  </a:lnTo>
                  <a:lnTo>
                    <a:pt x="109156" y="201802"/>
                  </a:lnTo>
                  <a:lnTo>
                    <a:pt x="110070" y="200875"/>
                  </a:lnTo>
                  <a:lnTo>
                    <a:pt x="110070" y="199961"/>
                  </a:lnTo>
                  <a:lnTo>
                    <a:pt x="110985" y="199034"/>
                  </a:lnTo>
                  <a:lnTo>
                    <a:pt x="111912" y="198132"/>
                  </a:lnTo>
                  <a:lnTo>
                    <a:pt x="112826" y="197218"/>
                  </a:lnTo>
                  <a:lnTo>
                    <a:pt x="113741" y="196291"/>
                  </a:lnTo>
                  <a:lnTo>
                    <a:pt x="113741" y="195389"/>
                  </a:lnTo>
                  <a:lnTo>
                    <a:pt x="114655" y="195389"/>
                  </a:lnTo>
                  <a:lnTo>
                    <a:pt x="115569" y="194462"/>
                  </a:lnTo>
                  <a:lnTo>
                    <a:pt x="116497" y="194462"/>
                  </a:lnTo>
                  <a:lnTo>
                    <a:pt x="117411" y="193547"/>
                  </a:lnTo>
                  <a:lnTo>
                    <a:pt x="118325" y="193547"/>
                  </a:lnTo>
                  <a:lnTo>
                    <a:pt x="118325" y="192620"/>
                  </a:lnTo>
                  <a:lnTo>
                    <a:pt x="119240" y="192620"/>
                  </a:lnTo>
                  <a:lnTo>
                    <a:pt x="120167" y="192620"/>
                  </a:lnTo>
                  <a:lnTo>
                    <a:pt x="121081" y="192620"/>
                  </a:lnTo>
                  <a:lnTo>
                    <a:pt x="121996" y="191719"/>
                  </a:lnTo>
                  <a:lnTo>
                    <a:pt x="123825" y="191719"/>
                  </a:lnTo>
                  <a:lnTo>
                    <a:pt x="125666" y="191719"/>
                  </a:lnTo>
                </a:path>
                <a:path w="391795" h="229870">
                  <a:moveTo>
                    <a:pt x="125666" y="191719"/>
                  </a:moveTo>
                  <a:lnTo>
                    <a:pt x="265087" y="191719"/>
                  </a:lnTo>
                </a:path>
                <a:path w="391795" h="229870">
                  <a:moveTo>
                    <a:pt x="265087" y="191719"/>
                  </a:moveTo>
                  <a:lnTo>
                    <a:pt x="266928" y="191719"/>
                  </a:lnTo>
                  <a:lnTo>
                    <a:pt x="268757" y="192620"/>
                  </a:lnTo>
                  <a:lnTo>
                    <a:pt x="269684" y="192620"/>
                  </a:lnTo>
                  <a:lnTo>
                    <a:pt x="270598" y="192620"/>
                  </a:lnTo>
                  <a:lnTo>
                    <a:pt x="271513" y="192620"/>
                  </a:lnTo>
                  <a:lnTo>
                    <a:pt x="272427" y="193547"/>
                  </a:lnTo>
                  <a:lnTo>
                    <a:pt x="273342" y="193547"/>
                  </a:lnTo>
                  <a:lnTo>
                    <a:pt x="274269" y="193547"/>
                  </a:lnTo>
                  <a:lnTo>
                    <a:pt x="275183" y="194462"/>
                  </a:lnTo>
                  <a:lnTo>
                    <a:pt x="276097" y="194462"/>
                  </a:lnTo>
                  <a:lnTo>
                    <a:pt x="276097" y="195389"/>
                  </a:lnTo>
                  <a:lnTo>
                    <a:pt x="277012" y="195389"/>
                  </a:lnTo>
                  <a:lnTo>
                    <a:pt x="277939" y="196291"/>
                  </a:lnTo>
                  <a:lnTo>
                    <a:pt x="278853" y="197218"/>
                  </a:lnTo>
                  <a:lnTo>
                    <a:pt x="278853" y="198132"/>
                  </a:lnTo>
                  <a:lnTo>
                    <a:pt x="279768" y="198132"/>
                  </a:lnTo>
                  <a:lnTo>
                    <a:pt x="280682" y="199034"/>
                  </a:lnTo>
                  <a:lnTo>
                    <a:pt x="280682" y="199961"/>
                  </a:lnTo>
                  <a:lnTo>
                    <a:pt x="281609" y="200875"/>
                  </a:lnTo>
                  <a:lnTo>
                    <a:pt x="281609" y="201802"/>
                  </a:lnTo>
                  <a:lnTo>
                    <a:pt x="282524" y="201802"/>
                  </a:lnTo>
                  <a:lnTo>
                    <a:pt x="282524" y="202717"/>
                  </a:lnTo>
                  <a:lnTo>
                    <a:pt x="282524" y="203644"/>
                  </a:lnTo>
                  <a:lnTo>
                    <a:pt x="282524" y="204546"/>
                  </a:lnTo>
                  <a:lnTo>
                    <a:pt x="283438" y="205473"/>
                  </a:lnTo>
                  <a:lnTo>
                    <a:pt x="283438" y="206387"/>
                  </a:lnTo>
                  <a:lnTo>
                    <a:pt x="283438" y="208216"/>
                  </a:lnTo>
                  <a:lnTo>
                    <a:pt x="283438" y="210057"/>
                  </a:lnTo>
                </a:path>
                <a:path w="391795" h="229870">
                  <a:moveTo>
                    <a:pt x="283438" y="210057"/>
                  </a:moveTo>
                  <a:lnTo>
                    <a:pt x="283438" y="211886"/>
                  </a:lnTo>
                </a:path>
                <a:path w="391795" h="229870">
                  <a:moveTo>
                    <a:pt x="276097" y="211886"/>
                  </a:moveTo>
                  <a:lnTo>
                    <a:pt x="283438" y="211886"/>
                  </a:lnTo>
                </a:path>
                <a:path w="391795" h="229870">
                  <a:moveTo>
                    <a:pt x="276097" y="211886"/>
                  </a:moveTo>
                  <a:lnTo>
                    <a:pt x="276097" y="210057"/>
                  </a:lnTo>
                </a:path>
                <a:path w="391795" h="229870">
                  <a:moveTo>
                    <a:pt x="265087" y="199034"/>
                  </a:moveTo>
                  <a:lnTo>
                    <a:pt x="125666" y="199034"/>
                  </a:lnTo>
                </a:path>
                <a:path w="391795" h="229870">
                  <a:moveTo>
                    <a:pt x="276097" y="210057"/>
                  </a:moveTo>
                  <a:lnTo>
                    <a:pt x="276097" y="209130"/>
                  </a:lnTo>
                  <a:lnTo>
                    <a:pt x="276097" y="208216"/>
                  </a:lnTo>
                  <a:lnTo>
                    <a:pt x="276097" y="207314"/>
                  </a:lnTo>
                  <a:lnTo>
                    <a:pt x="276097" y="206387"/>
                  </a:lnTo>
                  <a:lnTo>
                    <a:pt x="275183" y="205473"/>
                  </a:lnTo>
                  <a:lnTo>
                    <a:pt x="275183" y="204546"/>
                  </a:lnTo>
                  <a:lnTo>
                    <a:pt x="274269" y="203644"/>
                  </a:lnTo>
                  <a:lnTo>
                    <a:pt x="274269" y="202717"/>
                  </a:lnTo>
                  <a:lnTo>
                    <a:pt x="273342" y="202717"/>
                  </a:lnTo>
                  <a:lnTo>
                    <a:pt x="272427" y="201802"/>
                  </a:lnTo>
                  <a:lnTo>
                    <a:pt x="272427" y="200875"/>
                  </a:lnTo>
                  <a:lnTo>
                    <a:pt x="271513" y="200875"/>
                  </a:lnTo>
                  <a:lnTo>
                    <a:pt x="270598" y="200875"/>
                  </a:lnTo>
                  <a:lnTo>
                    <a:pt x="270598" y="199961"/>
                  </a:lnTo>
                  <a:lnTo>
                    <a:pt x="269684" y="199961"/>
                  </a:lnTo>
                  <a:lnTo>
                    <a:pt x="268757" y="199961"/>
                  </a:lnTo>
                  <a:lnTo>
                    <a:pt x="267842" y="199961"/>
                  </a:lnTo>
                  <a:lnTo>
                    <a:pt x="267842" y="199034"/>
                  </a:lnTo>
                  <a:lnTo>
                    <a:pt x="266928" y="199034"/>
                  </a:lnTo>
                  <a:lnTo>
                    <a:pt x="266014" y="199034"/>
                  </a:lnTo>
                  <a:lnTo>
                    <a:pt x="265087" y="199034"/>
                  </a:lnTo>
                </a:path>
                <a:path w="391795" h="229870">
                  <a:moveTo>
                    <a:pt x="114655" y="210057"/>
                  </a:moveTo>
                  <a:lnTo>
                    <a:pt x="114655" y="211886"/>
                  </a:lnTo>
                </a:path>
                <a:path w="391795" h="229870">
                  <a:moveTo>
                    <a:pt x="283438" y="217398"/>
                  </a:moveTo>
                  <a:lnTo>
                    <a:pt x="276097" y="217398"/>
                  </a:lnTo>
                </a:path>
                <a:path w="391795" h="229870">
                  <a:moveTo>
                    <a:pt x="283438" y="211886"/>
                  </a:moveTo>
                  <a:lnTo>
                    <a:pt x="283438" y="217398"/>
                  </a:lnTo>
                </a:path>
                <a:path w="391795" h="229870">
                  <a:moveTo>
                    <a:pt x="276097" y="217398"/>
                  </a:moveTo>
                  <a:lnTo>
                    <a:pt x="276097" y="211886"/>
                  </a:lnTo>
                </a:path>
                <a:path w="391795" h="229870">
                  <a:moveTo>
                    <a:pt x="114655" y="217398"/>
                  </a:moveTo>
                  <a:lnTo>
                    <a:pt x="107315" y="217398"/>
                  </a:lnTo>
                </a:path>
                <a:path w="391795" h="229870">
                  <a:moveTo>
                    <a:pt x="107315" y="217398"/>
                  </a:moveTo>
                  <a:lnTo>
                    <a:pt x="107315" y="211886"/>
                  </a:lnTo>
                </a:path>
                <a:path w="391795" h="229870">
                  <a:moveTo>
                    <a:pt x="114655" y="211886"/>
                  </a:moveTo>
                  <a:lnTo>
                    <a:pt x="114655" y="217398"/>
                  </a:lnTo>
                </a:path>
                <a:path w="391795" h="229870">
                  <a:moveTo>
                    <a:pt x="0" y="0"/>
                  </a:moveTo>
                  <a:lnTo>
                    <a:pt x="0" y="54114"/>
                  </a:lnTo>
                </a:path>
                <a:path w="391795" h="229870">
                  <a:moveTo>
                    <a:pt x="10998" y="0"/>
                  </a:moveTo>
                  <a:lnTo>
                    <a:pt x="0" y="0"/>
                  </a:lnTo>
                </a:path>
                <a:path w="391795" h="229870">
                  <a:moveTo>
                    <a:pt x="10998" y="54114"/>
                  </a:moveTo>
                  <a:lnTo>
                    <a:pt x="10998" y="0"/>
                  </a:lnTo>
                </a:path>
                <a:path w="391795" h="229870">
                  <a:moveTo>
                    <a:pt x="0" y="54114"/>
                  </a:moveTo>
                  <a:lnTo>
                    <a:pt x="10998" y="54114"/>
                  </a:lnTo>
                </a:path>
                <a:path w="391795" h="229870">
                  <a:moveTo>
                    <a:pt x="18338" y="0"/>
                  </a:moveTo>
                  <a:lnTo>
                    <a:pt x="18338" y="54114"/>
                  </a:lnTo>
                </a:path>
                <a:path w="391795" h="229870">
                  <a:moveTo>
                    <a:pt x="18338" y="54114"/>
                  </a:moveTo>
                  <a:lnTo>
                    <a:pt x="10998" y="54114"/>
                  </a:lnTo>
                </a:path>
                <a:path w="391795" h="229870">
                  <a:moveTo>
                    <a:pt x="10998" y="0"/>
                  </a:moveTo>
                  <a:lnTo>
                    <a:pt x="18338" y="0"/>
                  </a:lnTo>
                </a:path>
                <a:path w="391795" h="229870">
                  <a:moveTo>
                    <a:pt x="380669" y="0"/>
                  </a:moveTo>
                  <a:lnTo>
                    <a:pt x="380669" y="54114"/>
                  </a:lnTo>
                </a:path>
                <a:path w="391795" h="229870">
                  <a:moveTo>
                    <a:pt x="380669" y="54114"/>
                  </a:moveTo>
                  <a:lnTo>
                    <a:pt x="373329" y="54114"/>
                  </a:lnTo>
                </a:path>
                <a:path w="391795" h="229870">
                  <a:moveTo>
                    <a:pt x="373329" y="54114"/>
                  </a:moveTo>
                  <a:lnTo>
                    <a:pt x="373329" y="0"/>
                  </a:lnTo>
                </a:path>
                <a:path w="391795" h="229870">
                  <a:moveTo>
                    <a:pt x="373329" y="0"/>
                  </a:moveTo>
                  <a:lnTo>
                    <a:pt x="380669" y="0"/>
                  </a:lnTo>
                </a:path>
                <a:path w="391795" h="229870">
                  <a:moveTo>
                    <a:pt x="380669" y="54114"/>
                  </a:moveTo>
                  <a:lnTo>
                    <a:pt x="391680" y="54114"/>
                  </a:lnTo>
                </a:path>
                <a:path w="391795" h="229870">
                  <a:moveTo>
                    <a:pt x="391680" y="0"/>
                  </a:moveTo>
                  <a:lnTo>
                    <a:pt x="380669" y="0"/>
                  </a:lnTo>
                </a:path>
                <a:path w="391795" h="229870">
                  <a:moveTo>
                    <a:pt x="391680" y="54114"/>
                  </a:moveTo>
                  <a:lnTo>
                    <a:pt x="391680" y="0"/>
                  </a:lnTo>
                </a:path>
                <a:path w="391795" h="229870">
                  <a:moveTo>
                    <a:pt x="114655" y="210057"/>
                  </a:moveTo>
                  <a:lnTo>
                    <a:pt x="115569" y="210057"/>
                  </a:lnTo>
                  <a:lnTo>
                    <a:pt x="116497" y="210057"/>
                  </a:lnTo>
                  <a:lnTo>
                    <a:pt x="117411" y="210057"/>
                  </a:lnTo>
                  <a:lnTo>
                    <a:pt x="119240" y="209130"/>
                  </a:lnTo>
                  <a:lnTo>
                    <a:pt x="120167" y="209130"/>
                  </a:lnTo>
                  <a:lnTo>
                    <a:pt x="121996" y="209130"/>
                  </a:lnTo>
                  <a:lnTo>
                    <a:pt x="122910" y="209130"/>
                  </a:lnTo>
                  <a:lnTo>
                    <a:pt x="124752" y="209130"/>
                  </a:lnTo>
                </a:path>
                <a:path w="391795" h="229870">
                  <a:moveTo>
                    <a:pt x="124752" y="209130"/>
                  </a:moveTo>
                  <a:lnTo>
                    <a:pt x="124752" y="213728"/>
                  </a:lnTo>
                  <a:lnTo>
                    <a:pt x="125666" y="216471"/>
                  </a:lnTo>
                  <a:lnTo>
                    <a:pt x="125666" y="219240"/>
                  </a:lnTo>
                  <a:lnTo>
                    <a:pt x="125666" y="221983"/>
                  </a:lnTo>
                  <a:lnTo>
                    <a:pt x="125666" y="223812"/>
                  </a:lnTo>
                  <a:lnTo>
                    <a:pt x="125666" y="229323"/>
                  </a:lnTo>
                </a:path>
                <a:path w="391795" h="229870">
                  <a:moveTo>
                    <a:pt x="125666" y="229323"/>
                  </a:moveTo>
                  <a:lnTo>
                    <a:pt x="125666" y="229323"/>
                  </a:lnTo>
                  <a:lnTo>
                    <a:pt x="115569" y="229323"/>
                  </a:lnTo>
                  <a:lnTo>
                    <a:pt x="114655" y="229323"/>
                  </a:lnTo>
                </a:path>
                <a:path w="391795" h="229870">
                  <a:moveTo>
                    <a:pt x="265087" y="229323"/>
                  </a:moveTo>
                  <a:lnTo>
                    <a:pt x="266014" y="223812"/>
                  </a:lnTo>
                  <a:lnTo>
                    <a:pt x="266014" y="221983"/>
                  </a:lnTo>
                  <a:lnTo>
                    <a:pt x="266014" y="219240"/>
                  </a:lnTo>
                  <a:lnTo>
                    <a:pt x="266014" y="216471"/>
                  </a:lnTo>
                  <a:lnTo>
                    <a:pt x="266014" y="213728"/>
                  </a:lnTo>
                  <a:lnTo>
                    <a:pt x="266928" y="209130"/>
                  </a:lnTo>
                </a:path>
                <a:path w="391795" h="229870">
                  <a:moveTo>
                    <a:pt x="276097" y="210057"/>
                  </a:moveTo>
                  <a:lnTo>
                    <a:pt x="275183" y="210057"/>
                  </a:lnTo>
                  <a:lnTo>
                    <a:pt x="274269" y="210057"/>
                  </a:lnTo>
                  <a:lnTo>
                    <a:pt x="273342" y="210057"/>
                  </a:lnTo>
                  <a:lnTo>
                    <a:pt x="272427" y="209130"/>
                  </a:lnTo>
                  <a:lnTo>
                    <a:pt x="270598" y="209130"/>
                  </a:lnTo>
                  <a:lnTo>
                    <a:pt x="269684" y="209130"/>
                  </a:lnTo>
                  <a:lnTo>
                    <a:pt x="267842" y="209130"/>
                  </a:lnTo>
                  <a:lnTo>
                    <a:pt x="266928" y="20913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3457536" y="5534660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3309785" y="5507050"/>
              <a:ext cx="150495" cy="30480"/>
            </a:xfrm>
            <a:custGeom>
              <a:avLst/>
              <a:gdLst/>
              <a:ahLst/>
              <a:cxnLst/>
              <a:rect l="l" t="t" r="r" b="b"/>
              <a:pathLst>
                <a:path w="150495" h="30479">
                  <a:moveTo>
                    <a:pt x="150431" y="30289"/>
                  </a:moveTo>
                  <a:lnTo>
                    <a:pt x="150431" y="30289"/>
                  </a:lnTo>
                  <a:lnTo>
                    <a:pt x="142176" y="30289"/>
                  </a:lnTo>
                  <a:lnTo>
                    <a:pt x="139420" y="30289"/>
                  </a:lnTo>
                </a:path>
                <a:path w="150495" h="30479">
                  <a:moveTo>
                    <a:pt x="0" y="0"/>
                  </a:moveTo>
                  <a:lnTo>
                    <a:pt x="0" y="0"/>
                  </a:lnTo>
                  <a:lnTo>
                    <a:pt x="0" y="7353"/>
                  </a:lnTo>
                  <a:lnTo>
                    <a:pt x="0" y="828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3307105" y="5512651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0" y="2679"/>
                  </a:moveTo>
                  <a:lnTo>
                    <a:pt x="784" y="784"/>
                  </a:lnTo>
                  <a:lnTo>
                    <a:pt x="2679" y="0"/>
                  </a:lnTo>
                  <a:lnTo>
                    <a:pt x="4574" y="784"/>
                  </a:lnTo>
                  <a:lnTo>
                    <a:pt x="5359" y="2679"/>
                  </a:lnTo>
                  <a:lnTo>
                    <a:pt x="4574" y="4574"/>
                  </a:lnTo>
                  <a:lnTo>
                    <a:pt x="2679" y="5359"/>
                  </a:lnTo>
                  <a:lnTo>
                    <a:pt x="784" y="4574"/>
                  </a:lnTo>
                  <a:lnTo>
                    <a:pt x="0" y="26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3111652" y="2557056"/>
              <a:ext cx="537210" cy="2980690"/>
            </a:xfrm>
            <a:custGeom>
              <a:avLst/>
              <a:gdLst/>
              <a:ahLst/>
              <a:cxnLst/>
              <a:rect l="l" t="t" r="r" b="b"/>
              <a:pathLst>
                <a:path w="537210" h="2980690">
                  <a:moveTo>
                    <a:pt x="198132" y="2958274"/>
                  </a:moveTo>
                  <a:lnTo>
                    <a:pt x="197218" y="2958274"/>
                  </a:lnTo>
                  <a:lnTo>
                    <a:pt x="197218" y="2959176"/>
                  </a:lnTo>
                  <a:lnTo>
                    <a:pt x="197218" y="2960090"/>
                  </a:lnTo>
                </a:path>
                <a:path w="537210" h="2980690">
                  <a:moveTo>
                    <a:pt x="339394" y="2960090"/>
                  </a:moveTo>
                  <a:lnTo>
                    <a:pt x="339394" y="2959176"/>
                  </a:lnTo>
                  <a:lnTo>
                    <a:pt x="338480" y="2958274"/>
                  </a:lnTo>
                  <a:lnTo>
                    <a:pt x="337553" y="2958274"/>
                  </a:lnTo>
                </a:path>
                <a:path w="537210" h="2980690">
                  <a:moveTo>
                    <a:pt x="337553" y="2949994"/>
                  </a:moveTo>
                  <a:lnTo>
                    <a:pt x="337553" y="2949994"/>
                  </a:lnTo>
                  <a:lnTo>
                    <a:pt x="337553" y="2957347"/>
                  </a:lnTo>
                  <a:lnTo>
                    <a:pt x="337553" y="2958274"/>
                  </a:lnTo>
                </a:path>
                <a:path w="537210" h="2980690">
                  <a:moveTo>
                    <a:pt x="337553" y="2958274"/>
                  </a:moveTo>
                  <a:lnTo>
                    <a:pt x="267842" y="2958274"/>
                  </a:lnTo>
                  <a:lnTo>
                    <a:pt x="198132" y="2958274"/>
                  </a:lnTo>
                </a:path>
                <a:path w="537210" h="2980690">
                  <a:moveTo>
                    <a:pt x="267842" y="2980283"/>
                  </a:moveTo>
                  <a:lnTo>
                    <a:pt x="337553" y="2980283"/>
                  </a:lnTo>
                </a:path>
                <a:path w="537210" h="2980690">
                  <a:moveTo>
                    <a:pt x="198132" y="2980283"/>
                  </a:moveTo>
                  <a:lnTo>
                    <a:pt x="267842" y="2980283"/>
                  </a:lnTo>
                </a:path>
                <a:path w="537210" h="2980690">
                  <a:moveTo>
                    <a:pt x="0" y="2221687"/>
                  </a:moveTo>
                  <a:lnTo>
                    <a:pt x="0" y="2274874"/>
                  </a:lnTo>
                </a:path>
                <a:path w="537210" h="2980690">
                  <a:moveTo>
                    <a:pt x="12839" y="2221687"/>
                  </a:moveTo>
                  <a:lnTo>
                    <a:pt x="0" y="2221687"/>
                  </a:lnTo>
                </a:path>
                <a:path w="537210" h="2980690">
                  <a:moveTo>
                    <a:pt x="12839" y="2274874"/>
                  </a:moveTo>
                  <a:lnTo>
                    <a:pt x="12839" y="2221687"/>
                  </a:lnTo>
                </a:path>
                <a:path w="537210" h="2980690">
                  <a:moveTo>
                    <a:pt x="0" y="2274874"/>
                  </a:moveTo>
                  <a:lnTo>
                    <a:pt x="12839" y="2274874"/>
                  </a:lnTo>
                </a:path>
                <a:path w="537210" h="2980690">
                  <a:moveTo>
                    <a:pt x="523773" y="2221687"/>
                  </a:moveTo>
                  <a:lnTo>
                    <a:pt x="523773" y="2274874"/>
                  </a:lnTo>
                </a:path>
                <a:path w="537210" h="2980690">
                  <a:moveTo>
                    <a:pt x="523773" y="2274874"/>
                  </a:moveTo>
                  <a:lnTo>
                    <a:pt x="518261" y="2274874"/>
                  </a:lnTo>
                </a:path>
                <a:path w="537210" h="2980690">
                  <a:moveTo>
                    <a:pt x="518261" y="2274874"/>
                  </a:moveTo>
                  <a:lnTo>
                    <a:pt x="518261" y="2221687"/>
                  </a:lnTo>
                </a:path>
                <a:path w="537210" h="2980690">
                  <a:moveTo>
                    <a:pt x="518261" y="2221687"/>
                  </a:moveTo>
                  <a:lnTo>
                    <a:pt x="523773" y="2221687"/>
                  </a:lnTo>
                </a:path>
                <a:path w="537210" h="2980690">
                  <a:moveTo>
                    <a:pt x="18338" y="2221687"/>
                  </a:moveTo>
                  <a:lnTo>
                    <a:pt x="18338" y="2274874"/>
                  </a:lnTo>
                </a:path>
                <a:path w="537210" h="2980690">
                  <a:moveTo>
                    <a:pt x="12839" y="2221687"/>
                  </a:moveTo>
                  <a:lnTo>
                    <a:pt x="18338" y="2221687"/>
                  </a:lnTo>
                </a:path>
                <a:path w="537210" h="2980690">
                  <a:moveTo>
                    <a:pt x="18338" y="2274874"/>
                  </a:moveTo>
                  <a:lnTo>
                    <a:pt x="12839" y="2274874"/>
                  </a:lnTo>
                </a:path>
                <a:path w="537210" h="2980690">
                  <a:moveTo>
                    <a:pt x="523773" y="2274874"/>
                  </a:moveTo>
                  <a:lnTo>
                    <a:pt x="536600" y="2274874"/>
                  </a:lnTo>
                </a:path>
                <a:path w="537210" h="2980690">
                  <a:moveTo>
                    <a:pt x="536600" y="2221687"/>
                  </a:moveTo>
                  <a:lnTo>
                    <a:pt x="523773" y="2221687"/>
                  </a:lnTo>
                </a:path>
                <a:path w="537210" h="2980690">
                  <a:moveTo>
                    <a:pt x="536600" y="2274874"/>
                  </a:moveTo>
                  <a:lnTo>
                    <a:pt x="536600" y="2221687"/>
                  </a:lnTo>
                </a:path>
                <a:path w="537210" h="2980690">
                  <a:moveTo>
                    <a:pt x="10083" y="0"/>
                  </a:moveTo>
                  <a:lnTo>
                    <a:pt x="85305" y="0"/>
                  </a:lnTo>
                </a:path>
                <a:path w="537210" h="2980690">
                  <a:moveTo>
                    <a:pt x="85305" y="21107"/>
                  </a:moveTo>
                  <a:lnTo>
                    <a:pt x="85305" y="0"/>
                  </a:lnTo>
                </a:path>
                <a:path w="537210" h="2980690">
                  <a:moveTo>
                    <a:pt x="10083" y="21107"/>
                  </a:moveTo>
                  <a:lnTo>
                    <a:pt x="85305" y="21107"/>
                  </a:lnTo>
                </a:path>
                <a:path w="537210" h="2980690">
                  <a:moveTo>
                    <a:pt x="10083" y="21107"/>
                  </a:moveTo>
                  <a:lnTo>
                    <a:pt x="10083" y="0"/>
                  </a:lnTo>
                </a:path>
                <a:path w="537210" h="2980690">
                  <a:moveTo>
                    <a:pt x="85305" y="21107"/>
                  </a:moveTo>
                  <a:lnTo>
                    <a:pt x="85305" y="32105"/>
                  </a:lnTo>
                </a:path>
                <a:path w="537210" h="2980690">
                  <a:moveTo>
                    <a:pt x="85305" y="32105"/>
                  </a:moveTo>
                  <a:lnTo>
                    <a:pt x="10083" y="32105"/>
                  </a:lnTo>
                </a:path>
                <a:path w="537210" h="2980690">
                  <a:moveTo>
                    <a:pt x="10083" y="32105"/>
                  </a:moveTo>
                  <a:lnTo>
                    <a:pt x="10083" y="21107"/>
                  </a:lnTo>
                </a:path>
                <a:path w="537210" h="2980690">
                  <a:moveTo>
                    <a:pt x="451307" y="21107"/>
                  </a:moveTo>
                  <a:lnTo>
                    <a:pt x="526516" y="21107"/>
                  </a:lnTo>
                </a:path>
                <a:path w="537210" h="2980690">
                  <a:moveTo>
                    <a:pt x="526516" y="21107"/>
                  </a:moveTo>
                  <a:lnTo>
                    <a:pt x="526516" y="32105"/>
                  </a:lnTo>
                </a:path>
                <a:path w="537210" h="2980690">
                  <a:moveTo>
                    <a:pt x="526516" y="32105"/>
                  </a:moveTo>
                  <a:lnTo>
                    <a:pt x="451307" y="32105"/>
                  </a:lnTo>
                </a:path>
                <a:path w="537210" h="2980690">
                  <a:moveTo>
                    <a:pt x="451307" y="32105"/>
                  </a:moveTo>
                  <a:lnTo>
                    <a:pt x="451307" y="21107"/>
                  </a:lnTo>
                </a:path>
                <a:path w="537210" h="2980690">
                  <a:moveTo>
                    <a:pt x="526516" y="21107"/>
                  </a:moveTo>
                  <a:lnTo>
                    <a:pt x="526516" y="0"/>
                  </a:lnTo>
                </a:path>
                <a:path w="537210" h="2980690">
                  <a:moveTo>
                    <a:pt x="451307" y="21107"/>
                  </a:moveTo>
                  <a:lnTo>
                    <a:pt x="451307" y="0"/>
                  </a:lnTo>
                </a:path>
                <a:path w="537210" h="2980690">
                  <a:moveTo>
                    <a:pt x="451307" y="0"/>
                  </a:moveTo>
                  <a:lnTo>
                    <a:pt x="526516" y="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3076790" y="3283559"/>
              <a:ext cx="606425" cy="54610"/>
            </a:xfrm>
            <a:custGeom>
              <a:avLst/>
              <a:gdLst/>
              <a:ahLst/>
              <a:cxnLst/>
              <a:rect l="l" t="t" r="r" b="b"/>
              <a:pathLst>
                <a:path w="606425" h="54610">
                  <a:moveTo>
                    <a:pt x="606336" y="54114"/>
                  </a:moveTo>
                  <a:lnTo>
                    <a:pt x="606336" y="0"/>
                  </a:lnTo>
                </a:path>
                <a:path w="606425" h="54610">
                  <a:moveTo>
                    <a:pt x="592569" y="54114"/>
                  </a:moveTo>
                  <a:lnTo>
                    <a:pt x="606336" y="54114"/>
                  </a:lnTo>
                </a:path>
                <a:path w="606425" h="54610">
                  <a:moveTo>
                    <a:pt x="592569" y="0"/>
                  </a:moveTo>
                  <a:lnTo>
                    <a:pt x="592569" y="54114"/>
                  </a:lnTo>
                </a:path>
                <a:path w="606425" h="54610">
                  <a:moveTo>
                    <a:pt x="606336" y="0"/>
                  </a:moveTo>
                  <a:lnTo>
                    <a:pt x="592569" y="0"/>
                  </a:lnTo>
                </a:path>
                <a:path w="606425" h="54610">
                  <a:moveTo>
                    <a:pt x="592569" y="54114"/>
                  </a:moveTo>
                  <a:lnTo>
                    <a:pt x="587997" y="54114"/>
                  </a:lnTo>
                </a:path>
                <a:path w="606425" h="54610">
                  <a:moveTo>
                    <a:pt x="587997" y="54114"/>
                  </a:moveTo>
                  <a:lnTo>
                    <a:pt x="587997" y="0"/>
                  </a:lnTo>
                </a:path>
                <a:path w="606425" h="54610">
                  <a:moveTo>
                    <a:pt x="587997" y="0"/>
                  </a:moveTo>
                  <a:lnTo>
                    <a:pt x="592569" y="0"/>
                  </a:lnTo>
                </a:path>
                <a:path w="606425" h="54610">
                  <a:moveTo>
                    <a:pt x="12852" y="54114"/>
                  </a:moveTo>
                  <a:lnTo>
                    <a:pt x="12852" y="0"/>
                  </a:lnTo>
                </a:path>
                <a:path w="606425" h="54610">
                  <a:moveTo>
                    <a:pt x="18351" y="0"/>
                  </a:moveTo>
                  <a:lnTo>
                    <a:pt x="18351" y="54114"/>
                  </a:lnTo>
                </a:path>
                <a:path w="606425" h="54610">
                  <a:moveTo>
                    <a:pt x="12852" y="0"/>
                  </a:moveTo>
                  <a:lnTo>
                    <a:pt x="18351" y="0"/>
                  </a:lnTo>
                </a:path>
                <a:path w="606425" h="54610">
                  <a:moveTo>
                    <a:pt x="18351" y="54114"/>
                  </a:moveTo>
                  <a:lnTo>
                    <a:pt x="12852" y="54114"/>
                  </a:lnTo>
                </a:path>
                <a:path w="606425" h="54610">
                  <a:moveTo>
                    <a:pt x="0" y="0"/>
                  </a:moveTo>
                  <a:lnTo>
                    <a:pt x="0" y="54114"/>
                  </a:lnTo>
                </a:path>
                <a:path w="606425" h="54610">
                  <a:moveTo>
                    <a:pt x="12852" y="0"/>
                  </a:moveTo>
                  <a:lnTo>
                    <a:pt x="0" y="0"/>
                  </a:lnTo>
                </a:path>
                <a:path w="606425" h="54610">
                  <a:moveTo>
                    <a:pt x="0" y="54114"/>
                  </a:moveTo>
                  <a:lnTo>
                    <a:pt x="12852" y="54114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076790" y="3352343"/>
              <a:ext cx="606425" cy="99695"/>
            </a:xfrm>
            <a:custGeom>
              <a:avLst/>
              <a:gdLst/>
              <a:ahLst/>
              <a:cxnLst/>
              <a:rect l="l" t="t" r="r" b="b"/>
              <a:pathLst>
                <a:path w="606425" h="99695">
                  <a:moveTo>
                    <a:pt x="606336" y="0"/>
                  </a:moveTo>
                  <a:lnTo>
                    <a:pt x="606336" y="99072"/>
                  </a:lnTo>
                </a:path>
                <a:path w="606425" h="99695">
                  <a:moveTo>
                    <a:pt x="0" y="0"/>
                  </a:moveTo>
                  <a:lnTo>
                    <a:pt x="0" y="99072"/>
                  </a:lnTo>
                </a:path>
                <a:path w="606425" h="99695">
                  <a:moveTo>
                    <a:pt x="579729" y="77050"/>
                  </a:moveTo>
                  <a:lnTo>
                    <a:pt x="25679" y="77050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3656520" y="3425736"/>
              <a:ext cx="26670" cy="8255"/>
            </a:xfrm>
            <a:custGeom>
              <a:avLst/>
              <a:gdLst/>
              <a:ahLst/>
              <a:cxnLst/>
              <a:rect l="l" t="t" r="r" b="b"/>
              <a:pathLst>
                <a:path w="26670" h="8254">
                  <a:moveTo>
                    <a:pt x="0" y="0"/>
                  </a:moveTo>
                  <a:lnTo>
                    <a:pt x="0" y="8255"/>
                  </a:lnTo>
                  <a:lnTo>
                    <a:pt x="26593" y="36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656520" y="3425736"/>
              <a:ext cx="26670" cy="8255"/>
            </a:xfrm>
            <a:custGeom>
              <a:avLst/>
              <a:gdLst/>
              <a:ahLst/>
              <a:cxnLst/>
              <a:rect l="l" t="t" r="r" b="b"/>
              <a:pathLst>
                <a:path w="26670" h="8254">
                  <a:moveTo>
                    <a:pt x="0" y="0"/>
                  </a:moveTo>
                  <a:lnTo>
                    <a:pt x="0" y="8255"/>
                  </a:lnTo>
                  <a:lnTo>
                    <a:pt x="26593" y="3670"/>
                  </a:lnTo>
                  <a:lnTo>
                    <a:pt x="0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3076790" y="3425736"/>
              <a:ext cx="26034" cy="8255"/>
            </a:xfrm>
            <a:custGeom>
              <a:avLst/>
              <a:gdLst/>
              <a:ahLst/>
              <a:cxnLst/>
              <a:rect l="l" t="t" r="r" b="b"/>
              <a:pathLst>
                <a:path w="26035" h="8254">
                  <a:moveTo>
                    <a:pt x="25679" y="0"/>
                  </a:moveTo>
                  <a:lnTo>
                    <a:pt x="0" y="3670"/>
                  </a:lnTo>
                  <a:lnTo>
                    <a:pt x="25679" y="8255"/>
                  </a:lnTo>
                  <a:lnTo>
                    <a:pt x="256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076790" y="3365195"/>
              <a:ext cx="571500" cy="1534795"/>
            </a:xfrm>
            <a:custGeom>
              <a:avLst/>
              <a:gdLst/>
              <a:ahLst/>
              <a:cxnLst/>
              <a:rect l="l" t="t" r="r" b="b"/>
              <a:pathLst>
                <a:path w="571500" h="1534795">
                  <a:moveTo>
                    <a:pt x="25679" y="60540"/>
                  </a:moveTo>
                  <a:lnTo>
                    <a:pt x="25679" y="68795"/>
                  </a:lnTo>
                  <a:lnTo>
                    <a:pt x="0" y="64211"/>
                  </a:lnTo>
                  <a:lnTo>
                    <a:pt x="25679" y="60540"/>
                  </a:lnTo>
                  <a:close/>
                </a:path>
                <a:path w="571500" h="1534795">
                  <a:moveTo>
                    <a:pt x="271513" y="0"/>
                  </a:moveTo>
                  <a:lnTo>
                    <a:pt x="255917" y="0"/>
                  </a:lnTo>
                  <a:lnTo>
                    <a:pt x="254088" y="18351"/>
                  </a:lnTo>
                  <a:lnTo>
                    <a:pt x="255917" y="16510"/>
                  </a:lnTo>
                  <a:lnTo>
                    <a:pt x="260502" y="14681"/>
                  </a:lnTo>
                  <a:lnTo>
                    <a:pt x="265087" y="14681"/>
                  </a:lnTo>
                  <a:lnTo>
                    <a:pt x="269671" y="16510"/>
                  </a:lnTo>
                  <a:lnTo>
                    <a:pt x="273342" y="20180"/>
                  </a:lnTo>
                  <a:lnTo>
                    <a:pt x="274269" y="26606"/>
                  </a:lnTo>
                  <a:lnTo>
                    <a:pt x="274269" y="30276"/>
                  </a:lnTo>
                  <a:lnTo>
                    <a:pt x="273342" y="36690"/>
                  </a:lnTo>
                  <a:lnTo>
                    <a:pt x="269671" y="41275"/>
                  </a:lnTo>
                  <a:lnTo>
                    <a:pt x="265087" y="43116"/>
                  </a:lnTo>
                  <a:lnTo>
                    <a:pt x="260502" y="43116"/>
                  </a:lnTo>
                  <a:lnTo>
                    <a:pt x="255917" y="41275"/>
                  </a:lnTo>
                  <a:lnTo>
                    <a:pt x="254088" y="38531"/>
                  </a:lnTo>
                  <a:lnTo>
                    <a:pt x="253161" y="34861"/>
                  </a:lnTo>
                </a:path>
                <a:path w="571500" h="1534795">
                  <a:moveTo>
                    <a:pt x="303618" y="6426"/>
                  </a:moveTo>
                  <a:lnTo>
                    <a:pt x="301790" y="1828"/>
                  </a:lnTo>
                  <a:lnTo>
                    <a:pt x="297192" y="0"/>
                  </a:lnTo>
                  <a:lnTo>
                    <a:pt x="294449" y="0"/>
                  </a:lnTo>
                  <a:lnTo>
                    <a:pt x="289852" y="1828"/>
                  </a:lnTo>
                  <a:lnTo>
                    <a:pt x="287108" y="8255"/>
                  </a:lnTo>
                  <a:lnTo>
                    <a:pt x="285267" y="18351"/>
                  </a:lnTo>
                  <a:lnTo>
                    <a:pt x="285267" y="28435"/>
                  </a:lnTo>
                  <a:lnTo>
                    <a:pt x="287108" y="36690"/>
                  </a:lnTo>
                  <a:lnTo>
                    <a:pt x="289852" y="41275"/>
                  </a:lnTo>
                  <a:lnTo>
                    <a:pt x="294449" y="43116"/>
                  </a:lnTo>
                  <a:lnTo>
                    <a:pt x="296278" y="43116"/>
                  </a:lnTo>
                  <a:lnTo>
                    <a:pt x="300862" y="41275"/>
                  </a:lnTo>
                  <a:lnTo>
                    <a:pt x="303618" y="36690"/>
                  </a:lnTo>
                  <a:lnTo>
                    <a:pt x="305447" y="30276"/>
                  </a:lnTo>
                  <a:lnTo>
                    <a:pt x="305447" y="28435"/>
                  </a:lnTo>
                  <a:lnTo>
                    <a:pt x="285267" y="28435"/>
                  </a:lnTo>
                </a:path>
                <a:path w="571500" h="1534795">
                  <a:moveTo>
                    <a:pt x="317372" y="38531"/>
                  </a:moveTo>
                  <a:lnTo>
                    <a:pt x="315544" y="41275"/>
                  </a:lnTo>
                  <a:lnTo>
                    <a:pt x="317372" y="43116"/>
                  </a:lnTo>
                  <a:lnTo>
                    <a:pt x="319214" y="41275"/>
                  </a:lnTo>
                  <a:lnTo>
                    <a:pt x="317372" y="38531"/>
                  </a:lnTo>
                </a:path>
                <a:path w="571500" h="1534795">
                  <a:moveTo>
                    <a:pt x="344893" y="0"/>
                  </a:moveTo>
                  <a:lnTo>
                    <a:pt x="329298" y="28435"/>
                  </a:lnTo>
                  <a:lnTo>
                    <a:pt x="353148" y="28435"/>
                  </a:lnTo>
                </a:path>
                <a:path w="571500" h="1534795">
                  <a:moveTo>
                    <a:pt x="344893" y="0"/>
                  </a:moveTo>
                  <a:lnTo>
                    <a:pt x="344893" y="43116"/>
                  </a:lnTo>
                </a:path>
                <a:path w="571500" h="1534795">
                  <a:moveTo>
                    <a:pt x="571461" y="1479588"/>
                  </a:moveTo>
                  <a:lnTo>
                    <a:pt x="571461" y="1534617"/>
                  </a:lnTo>
                </a:path>
                <a:path w="571500" h="1534795">
                  <a:moveTo>
                    <a:pt x="34848" y="1479588"/>
                  </a:moveTo>
                  <a:lnTo>
                    <a:pt x="34848" y="1534617"/>
                  </a:lnTo>
                </a:path>
                <a:path w="571500" h="1534795">
                  <a:moveTo>
                    <a:pt x="545795" y="1513535"/>
                  </a:moveTo>
                  <a:lnTo>
                    <a:pt x="60540" y="1513535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622586" y="4874120"/>
              <a:ext cx="26034" cy="8255"/>
            </a:xfrm>
            <a:custGeom>
              <a:avLst/>
              <a:gdLst/>
              <a:ahLst/>
              <a:cxnLst/>
              <a:rect l="l" t="t" r="r" b="b"/>
              <a:pathLst>
                <a:path w="26035" h="8254">
                  <a:moveTo>
                    <a:pt x="0" y="0"/>
                  </a:moveTo>
                  <a:lnTo>
                    <a:pt x="0" y="8255"/>
                  </a:lnTo>
                  <a:lnTo>
                    <a:pt x="25666" y="45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622586" y="4874120"/>
              <a:ext cx="26034" cy="8255"/>
            </a:xfrm>
            <a:custGeom>
              <a:avLst/>
              <a:gdLst/>
              <a:ahLst/>
              <a:cxnLst/>
              <a:rect l="l" t="t" r="r" b="b"/>
              <a:pathLst>
                <a:path w="26035" h="8254">
                  <a:moveTo>
                    <a:pt x="0" y="0"/>
                  </a:moveTo>
                  <a:lnTo>
                    <a:pt x="0" y="8255"/>
                  </a:lnTo>
                  <a:lnTo>
                    <a:pt x="25666" y="4597"/>
                  </a:lnTo>
                  <a:lnTo>
                    <a:pt x="0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111652" y="4874120"/>
              <a:ext cx="26034" cy="8255"/>
            </a:xfrm>
            <a:custGeom>
              <a:avLst/>
              <a:gdLst/>
              <a:ahLst/>
              <a:cxnLst/>
              <a:rect l="l" t="t" r="r" b="b"/>
              <a:pathLst>
                <a:path w="26035" h="8254">
                  <a:moveTo>
                    <a:pt x="25679" y="0"/>
                  </a:moveTo>
                  <a:lnTo>
                    <a:pt x="0" y="4597"/>
                  </a:lnTo>
                  <a:lnTo>
                    <a:pt x="25679" y="8255"/>
                  </a:lnTo>
                  <a:lnTo>
                    <a:pt x="256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111652" y="4813579"/>
              <a:ext cx="464184" cy="626745"/>
            </a:xfrm>
            <a:custGeom>
              <a:avLst/>
              <a:gdLst/>
              <a:ahLst/>
              <a:cxnLst/>
              <a:rect l="l" t="t" r="r" b="b"/>
              <a:pathLst>
                <a:path w="464185" h="626745">
                  <a:moveTo>
                    <a:pt x="25679" y="60540"/>
                  </a:moveTo>
                  <a:lnTo>
                    <a:pt x="25679" y="68795"/>
                  </a:lnTo>
                  <a:lnTo>
                    <a:pt x="0" y="65138"/>
                  </a:lnTo>
                  <a:lnTo>
                    <a:pt x="25679" y="60540"/>
                  </a:lnTo>
                  <a:close/>
                </a:path>
                <a:path w="464185" h="626745">
                  <a:moveTo>
                    <a:pt x="234822" y="0"/>
                  </a:moveTo>
                  <a:lnTo>
                    <a:pt x="220141" y="29362"/>
                  </a:lnTo>
                  <a:lnTo>
                    <a:pt x="243077" y="29362"/>
                  </a:lnTo>
                </a:path>
                <a:path w="464185" h="626745">
                  <a:moveTo>
                    <a:pt x="234822" y="0"/>
                  </a:moveTo>
                  <a:lnTo>
                    <a:pt x="234822" y="43129"/>
                  </a:lnTo>
                </a:path>
                <a:path w="464185" h="626745">
                  <a:moveTo>
                    <a:pt x="270598" y="14681"/>
                  </a:moveTo>
                  <a:lnTo>
                    <a:pt x="250418" y="14681"/>
                  </a:lnTo>
                  <a:lnTo>
                    <a:pt x="250418" y="12852"/>
                  </a:lnTo>
                  <a:lnTo>
                    <a:pt x="252247" y="6426"/>
                  </a:lnTo>
                  <a:lnTo>
                    <a:pt x="255003" y="1841"/>
                  </a:lnTo>
                  <a:lnTo>
                    <a:pt x="259587" y="0"/>
                  </a:lnTo>
                  <a:lnTo>
                    <a:pt x="261416" y="0"/>
                  </a:lnTo>
                  <a:lnTo>
                    <a:pt x="266014" y="1841"/>
                  </a:lnTo>
                  <a:lnTo>
                    <a:pt x="268757" y="6426"/>
                  </a:lnTo>
                  <a:lnTo>
                    <a:pt x="270598" y="14681"/>
                  </a:lnTo>
                  <a:lnTo>
                    <a:pt x="270598" y="24777"/>
                  </a:lnTo>
                  <a:lnTo>
                    <a:pt x="268757" y="34874"/>
                  </a:lnTo>
                  <a:lnTo>
                    <a:pt x="266014" y="41287"/>
                  </a:lnTo>
                  <a:lnTo>
                    <a:pt x="261416" y="43129"/>
                  </a:lnTo>
                  <a:lnTo>
                    <a:pt x="257759" y="43129"/>
                  </a:lnTo>
                  <a:lnTo>
                    <a:pt x="253161" y="41287"/>
                  </a:lnTo>
                  <a:lnTo>
                    <a:pt x="252247" y="36690"/>
                  </a:lnTo>
                </a:path>
                <a:path w="464185" h="626745">
                  <a:moveTo>
                    <a:pt x="284352" y="39458"/>
                  </a:moveTo>
                  <a:lnTo>
                    <a:pt x="282524" y="41287"/>
                  </a:lnTo>
                  <a:lnTo>
                    <a:pt x="284352" y="43129"/>
                  </a:lnTo>
                  <a:lnTo>
                    <a:pt x="286194" y="41287"/>
                  </a:lnTo>
                  <a:lnTo>
                    <a:pt x="284352" y="39458"/>
                  </a:lnTo>
                </a:path>
                <a:path w="464185" h="626745">
                  <a:moveTo>
                    <a:pt x="316458" y="14681"/>
                  </a:moveTo>
                  <a:lnTo>
                    <a:pt x="296278" y="14681"/>
                  </a:lnTo>
                  <a:lnTo>
                    <a:pt x="296278" y="12852"/>
                  </a:lnTo>
                  <a:lnTo>
                    <a:pt x="298107" y="6426"/>
                  </a:lnTo>
                  <a:lnTo>
                    <a:pt x="300862" y="1841"/>
                  </a:lnTo>
                  <a:lnTo>
                    <a:pt x="305447" y="0"/>
                  </a:lnTo>
                  <a:lnTo>
                    <a:pt x="307289" y="0"/>
                  </a:lnTo>
                  <a:lnTo>
                    <a:pt x="311873" y="1841"/>
                  </a:lnTo>
                  <a:lnTo>
                    <a:pt x="314629" y="6426"/>
                  </a:lnTo>
                  <a:lnTo>
                    <a:pt x="316458" y="14681"/>
                  </a:lnTo>
                  <a:lnTo>
                    <a:pt x="316458" y="24777"/>
                  </a:lnTo>
                  <a:lnTo>
                    <a:pt x="314629" y="34874"/>
                  </a:lnTo>
                  <a:lnTo>
                    <a:pt x="311873" y="41287"/>
                  </a:lnTo>
                  <a:lnTo>
                    <a:pt x="307289" y="43129"/>
                  </a:lnTo>
                  <a:lnTo>
                    <a:pt x="304533" y="43129"/>
                  </a:lnTo>
                  <a:lnTo>
                    <a:pt x="299948" y="41287"/>
                  </a:lnTo>
                  <a:lnTo>
                    <a:pt x="298107" y="36690"/>
                  </a:lnTo>
                </a:path>
                <a:path w="464185" h="626745">
                  <a:moveTo>
                    <a:pt x="464146" y="557720"/>
                  </a:moveTo>
                  <a:lnTo>
                    <a:pt x="464146" y="626516"/>
                  </a:lnTo>
                </a:path>
                <a:path w="464185" h="626745">
                  <a:moveTo>
                    <a:pt x="72466" y="557720"/>
                  </a:moveTo>
                  <a:lnTo>
                    <a:pt x="72466" y="626516"/>
                  </a:lnTo>
                </a:path>
                <a:path w="464185" h="626745">
                  <a:moveTo>
                    <a:pt x="437540" y="604507"/>
                  </a:moveTo>
                  <a:lnTo>
                    <a:pt x="98145" y="604507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549192" y="5414416"/>
              <a:ext cx="26670" cy="8255"/>
            </a:xfrm>
            <a:custGeom>
              <a:avLst/>
              <a:gdLst/>
              <a:ahLst/>
              <a:cxnLst/>
              <a:rect l="l" t="t" r="r" b="b"/>
              <a:pathLst>
                <a:path w="26670" h="8254">
                  <a:moveTo>
                    <a:pt x="0" y="0"/>
                  </a:moveTo>
                  <a:lnTo>
                    <a:pt x="0" y="8255"/>
                  </a:lnTo>
                  <a:lnTo>
                    <a:pt x="26606" y="36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3549192" y="5414416"/>
              <a:ext cx="26670" cy="8255"/>
            </a:xfrm>
            <a:custGeom>
              <a:avLst/>
              <a:gdLst/>
              <a:ahLst/>
              <a:cxnLst/>
              <a:rect l="l" t="t" r="r" b="b"/>
              <a:pathLst>
                <a:path w="26670" h="8254">
                  <a:moveTo>
                    <a:pt x="0" y="0"/>
                  </a:moveTo>
                  <a:lnTo>
                    <a:pt x="0" y="8255"/>
                  </a:lnTo>
                  <a:lnTo>
                    <a:pt x="26606" y="3670"/>
                  </a:lnTo>
                  <a:lnTo>
                    <a:pt x="0" y="0"/>
                  </a:lnTo>
                  <a:close/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184118" y="5414416"/>
              <a:ext cx="26034" cy="8255"/>
            </a:xfrm>
            <a:custGeom>
              <a:avLst/>
              <a:gdLst/>
              <a:ahLst/>
              <a:cxnLst/>
              <a:rect l="l" t="t" r="r" b="b"/>
              <a:pathLst>
                <a:path w="26035" h="8254">
                  <a:moveTo>
                    <a:pt x="25679" y="0"/>
                  </a:moveTo>
                  <a:lnTo>
                    <a:pt x="0" y="3670"/>
                  </a:lnTo>
                  <a:lnTo>
                    <a:pt x="25679" y="8255"/>
                  </a:lnTo>
                  <a:lnTo>
                    <a:pt x="256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184118" y="5353875"/>
              <a:ext cx="246379" cy="69215"/>
            </a:xfrm>
            <a:custGeom>
              <a:avLst/>
              <a:gdLst/>
              <a:ahLst/>
              <a:cxnLst/>
              <a:rect l="l" t="t" r="r" b="b"/>
              <a:pathLst>
                <a:path w="246379" h="69214">
                  <a:moveTo>
                    <a:pt x="25679" y="60540"/>
                  </a:moveTo>
                  <a:lnTo>
                    <a:pt x="25679" y="68795"/>
                  </a:lnTo>
                  <a:lnTo>
                    <a:pt x="0" y="64211"/>
                  </a:lnTo>
                  <a:lnTo>
                    <a:pt x="25679" y="60540"/>
                  </a:lnTo>
                  <a:close/>
                </a:path>
                <a:path w="246379" h="69214">
                  <a:moveTo>
                    <a:pt x="148589" y="0"/>
                  </a:moveTo>
                  <a:lnTo>
                    <a:pt x="166027" y="0"/>
                  </a:lnTo>
                  <a:lnTo>
                    <a:pt x="156857" y="16509"/>
                  </a:lnTo>
                  <a:lnTo>
                    <a:pt x="161442" y="16509"/>
                  </a:lnTo>
                  <a:lnTo>
                    <a:pt x="164185" y="18351"/>
                  </a:lnTo>
                  <a:lnTo>
                    <a:pt x="166027" y="20180"/>
                  </a:lnTo>
                  <a:lnTo>
                    <a:pt x="166941" y="26606"/>
                  </a:lnTo>
                  <a:lnTo>
                    <a:pt x="166941" y="31203"/>
                  </a:lnTo>
                  <a:lnTo>
                    <a:pt x="166027" y="36690"/>
                  </a:lnTo>
                  <a:lnTo>
                    <a:pt x="162356" y="41287"/>
                  </a:lnTo>
                  <a:lnTo>
                    <a:pt x="157772" y="43103"/>
                  </a:lnTo>
                  <a:lnTo>
                    <a:pt x="153187" y="43103"/>
                  </a:lnTo>
                  <a:lnTo>
                    <a:pt x="148589" y="41287"/>
                  </a:lnTo>
                  <a:lnTo>
                    <a:pt x="147675" y="38531"/>
                  </a:lnTo>
                  <a:lnTo>
                    <a:pt x="145846" y="34848"/>
                  </a:lnTo>
                </a:path>
                <a:path w="246379" h="69214">
                  <a:moveTo>
                    <a:pt x="196291" y="6426"/>
                  </a:moveTo>
                  <a:lnTo>
                    <a:pt x="194462" y="1841"/>
                  </a:lnTo>
                  <a:lnTo>
                    <a:pt x="189877" y="0"/>
                  </a:lnTo>
                  <a:lnTo>
                    <a:pt x="187121" y="0"/>
                  </a:lnTo>
                  <a:lnTo>
                    <a:pt x="182537" y="1841"/>
                  </a:lnTo>
                  <a:lnTo>
                    <a:pt x="179781" y="8254"/>
                  </a:lnTo>
                  <a:lnTo>
                    <a:pt x="177952" y="18351"/>
                  </a:lnTo>
                  <a:lnTo>
                    <a:pt x="177952" y="28435"/>
                  </a:lnTo>
                  <a:lnTo>
                    <a:pt x="179781" y="36690"/>
                  </a:lnTo>
                  <a:lnTo>
                    <a:pt x="182537" y="41287"/>
                  </a:lnTo>
                  <a:lnTo>
                    <a:pt x="187121" y="43103"/>
                  </a:lnTo>
                  <a:lnTo>
                    <a:pt x="188950" y="43103"/>
                  </a:lnTo>
                  <a:lnTo>
                    <a:pt x="193547" y="41287"/>
                  </a:lnTo>
                  <a:lnTo>
                    <a:pt x="196291" y="36690"/>
                  </a:lnTo>
                  <a:lnTo>
                    <a:pt x="198132" y="31203"/>
                  </a:lnTo>
                  <a:lnTo>
                    <a:pt x="198132" y="28435"/>
                  </a:lnTo>
                  <a:lnTo>
                    <a:pt x="177952" y="28435"/>
                  </a:lnTo>
                </a:path>
                <a:path w="246379" h="69214">
                  <a:moveTo>
                    <a:pt x="210057" y="38531"/>
                  </a:moveTo>
                  <a:lnTo>
                    <a:pt x="209130" y="41287"/>
                  </a:lnTo>
                  <a:lnTo>
                    <a:pt x="210057" y="43103"/>
                  </a:lnTo>
                  <a:lnTo>
                    <a:pt x="211886" y="41287"/>
                  </a:lnTo>
                  <a:lnTo>
                    <a:pt x="210057" y="38531"/>
                  </a:lnTo>
                </a:path>
                <a:path w="246379" h="69214">
                  <a:moveTo>
                    <a:pt x="237578" y="0"/>
                  </a:moveTo>
                  <a:lnTo>
                    <a:pt x="222897" y="28435"/>
                  </a:lnTo>
                  <a:lnTo>
                    <a:pt x="245833" y="28435"/>
                  </a:lnTo>
                </a:path>
                <a:path w="246379" h="69214">
                  <a:moveTo>
                    <a:pt x="237578" y="0"/>
                  </a:moveTo>
                  <a:lnTo>
                    <a:pt x="237578" y="43103"/>
                  </a:lnTo>
                </a:path>
              </a:pathLst>
            </a:custGeom>
            <a:ln w="53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E11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57898" y="9368955"/>
            <a:ext cx="1646555" cy="567055"/>
            <a:chOff x="657898" y="9368955"/>
            <a:chExt cx="1646555" cy="567055"/>
          </a:xfrm>
        </p:grpSpPr>
        <p:sp>
          <p:nvSpPr>
            <p:cNvPr id="4" name="object 4"/>
            <p:cNvSpPr/>
            <p:nvPr/>
          </p:nvSpPr>
          <p:spPr>
            <a:xfrm>
              <a:off x="657898" y="9368961"/>
              <a:ext cx="1646555" cy="567055"/>
            </a:xfrm>
            <a:custGeom>
              <a:avLst/>
              <a:gdLst/>
              <a:ahLst/>
              <a:cxnLst/>
              <a:rect l="l" t="t" r="r" b="b"/>
              <a:pathLst>
                <a:path w="1646555" h="567054">
                  <a:moveTo>
                    <a:pt x="1585036" y="0"/>
                  </a:moveTo>
                  <a:lnTo>
                    <a:pt x="61087" y="0"/>
                  </a:lnTo>
                  <a:lnTo>
                    <a:pt x="37306" y="4801"/>
                  </a:lnTo>
                  <a:lnTo>
                    <a:pt x="17889" y="17894"/>
                  </a:lnTo>
                  <a:lnTo>
                    <a:pt x="4799" y="37311"/>
                  </a:lnTo>
                  <a:lnTo>
                    <a:pt x="0" y="61087"/>
                  </a:lnTo>
                  <a:lnTo>
                    <a:pt x="0" y="505942"/>
                  </a:lnTo>
                  <a:lnTo>
                    <a:pt x="4799" y="529723"/>
                  </a:lnTo>
                  <a:lnTo>
                    <a:pt x="17889" y="549140"/>
                  </a:lnTo>
                  <a:lnTo>
                    <a:pt x="37306" y="562229"/>
                  </a:lnTo>
                  <a:lnTo>
                    <a:pt x="61087" y="567029"/>
                  </a:lnTo>
                  <a:lnTo>
                    <a:pt x="1585036" y="567029"/>
                  </a:lnTo>
                  <a:lnTo>
                    <a:pt x="1608796" y="562229"/>
                  </a:lnTo>
                  <a:lnTo>
                    <a:pt x="1628206" y="549140"/>
                  </a:lnTo>
                  <a:lnTo>
                    <a:pt x="1641296" y="529723"/>
                  </a:lnTo>
                  <a:lnTo>
                    <a:pt x="1646097" y="505942"/>
                  </a:lnTo>
                  <a:lnTo>
                    <a:pt x="1646097" y="61087"/>
                  </a:lnTo>
                  <a:lnTo>
                    <a:pt x="1641296" y="37311"/>
                  </a:lnTo>
                  <a:lnTo>
                    <a:pt x="1628206" y="17894"/>
                  </a:lnTo>
                  <a:lnTo>
                    <a:pt x="1608796" y="4801"/>
                  </a:lnTo>
                  <a:lnTo>
                    <a:pt x="1585036" y="0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7898" y="9368961"/>
              <a:ext cx="1646555" cy="567055"/>
            </a:xfrm>
            <a:custGeom>
              <a:avLst/>
              <a:gdLst/>
              <a:ahLst/>
              <a:cxnLst/>
              <a:rect l="l" t="t" r="r" b="b"/>
              <a:pathLst>
                <a:path w="1646555" h="567054">
                  <a:moveTo>
                    <a:pt x="1585036" y="0"/>
                  </a:moveTo>
                  <a:lnTo>
                    <a:pt x="61087" y="0"/>
                  </a:lnTo>
                  <a:lnTo>
                    <a:pt x="37306" y="4801"/>
                  </a:lnTo>
                  <a:lnTo>
                    <a:pt x="17889" y="17894"/>
                  </a:lnTo>
                  <a:lnTo>
                    <a:pt x="4799" y="37311"/>
                  </a:lnTo>
                  <a:lnTo>
                    <a:pt x="0" y="61087"/>
                  </a:lnTo>
                  <a:lnTo>
                    <a:pt x="0" y="505942"/>
                  </a:lnTo>
                  <a:lnTo>
                    <a:pt x="4799" y="529723"/>
                  </a:lnTo>
                  <a:lnTo>
                    <a:pt x="17889" y="549140"/>
                  </a:lnTo>
                  <a:lnTo>
                    <a:pt x="37306" y="562229"/>
                  </a:lnTo>
                  <a:lnTo>
                    <a:pt x="61087" y="567029"/>
                  </a:lnTo>
                  <a:lnTo>
                    <a:pt x="1585036" y="567029"/>
                  </a:lnTo>
                  <a:lnTo>
                    <a:pt x="1608796" y="562229"/>
                  </a:lnTo>
                  <a:lnTo>
                    <a:pt x="1628206" y="549140"/>
                  </a:lnTo>
                  <a:lnTo>
                    <a:pt x="1641296" y="529723"/>
                  </a:lnTo>
                  <a:lnTo>
                    <a:pt x="1646097" y="505942"/>
                  </a:lnTo>
                  <a:lnTo>
                    <a:pt x="1646097" y="61087"/>
                  </a:lnTo>
                  <a:lnTo>
                    <a:pt x="1641296" y="37311"/>
                  </a:lnTo>
                  <a:lnTo>
                    <a:pt x="1628206" y="17894"/>
                  </a:lnTo>
                  <a:lnTo>
                    <a:pt x="1608796" y="4801"/>
                  </a:lnTo>
                  <a:lnTo>
                    <a:pt x="1585036" y="0"/>
                  </a:lnTo>
                  <a:close/>
                </a:path>
              </a:pathLst>
            </a:custGeom>
            <a:solidFill>
              <a:srgbClr val="8200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4788" y="9368980"/>
              <a:ext cx="59207" cy="6107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7898" y="9368980"/>
              <a:ext cx="59220" cy="6107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898" y="9368955"/>
              <a:ext cx="1646097" cy="56702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605" y="9411881"/>
              <a:ext cx="536498" cy="48119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9196" y="9398939"/>
              <a:ext cx="454799" cy="50709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85315" y="9398914"/>
              <a:ext cx="131597" cy="13161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17802" y="9418751"/>
              <a:ext cx="841908" cy="467169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44300" y="6020816"/>
            <a:ext cx="1825625" cy="2517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45" dirty="0">
                <a:solidFill>
                  <a:srgbClr val="FFFFFF"/>
                </a:solidFill>
                <a:latin typeface="Verdana"/>
                <a:cs typeface="Verdana"/>
                <a:hlinkClick r:id="rId8"/>
              </a:rPr>
              <a:t>www.hafele.com.vn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800" b="1" spc="-85" dirty="0">
                <a:solidFill>
                  <a:srgbClr val="FFFFFF"/>
                </a:solidFill>
                <a:latin typeface="Verdana"/>
                <a:cs typeface="Verdana"/>
              </a:rPr>
              <a:t>Häfele</a:t>
            </a:r>
            <a:r>
              <a:rPr sz="800" b="1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105" dirty="0">
                <a:solidFill>
                  <a:srgbClr val="FFFFFF"/>
                </a:solidFill>
                <a:latin typeface="Verdana"/>
                <a:cs typeface="Verdana"/>
              </a:rPr>
              <a:t>VN</a:t>
            </a:r>
            <a:r>
              <a:rPr sz="800" b="1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Verdana"/>
                <a:cs typeface="Verdana"/>
              </a:rPr>
              <a:t>LLC.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800" spc="-60" dirty="0">
                <a:solidFill>
                  <a:srgbClr val="FFFFFF"/>
                </a:solidFill>
                <a:latin typeface="Verdana"/>
                <a:cs typeface="Verdana"/>
              </a:rPr>
              <a:t>Lầu</a:t>
            </a:r>
            <a:r>
              <a:rPr sz="8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3,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55" dirty="0">
                <a:solidFill>
                  <a:srgbClr val="FFFFFF"/>
                </a:solidFill>
                <a:latin typeface="Verdana"/>
                <a:cs typeface="Verdana"/>
              </a:rPr>
              <a:t>Tòa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nhà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Verdana"/>
                <a:cs typeface="Verdana"/>
              </a:rPr>
              <a:t>Ree,</a:t>
            </a:r>
            <a:endParaRPr sz="800">
              <a:latin typeface="Verdana"/>
              <a:cs typeface="Verdana"/>
            </a:endParaRPr>
          </a:p>
          <a:p>
            <a:pPr marL="12700" marR="422909">
              <a:lnSpc>
                <a:spcPct val="114599"/>
              </a:lnSpc>
            </a:pP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Số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0" dirty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Đoàn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0" dirty="0">
                <a:solidFill>
                  <a:srgbClr val="FFFFFF"/>
                </a:solidFill>
                <a:latin typeface="Verdana"/>
                <a:cs typeface="Verdana"/>
              </a:rPr>
              <a:t>Văn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Bơ,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65" dirty="0">
                <a:solidFill>
                  <a:srgbClr val="FFFFFF"/>
                </a:solidFill>
                <a:latin typeface="Verdana"/>
                <a:cs typeface="Verdana"/>
              </a:rPr>
              <a:t>Phường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13, Quận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4,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TP.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Hồ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60" dirty="0">
                <a:solidFill>
                  <a:srgbClr val="FFFFFF"/>
                </a:solidFill>
                <a:latin typeface="Verdana"/>
                <a:cs typeface="Verdana"/>
              </a:rPr>
              <a:t>Chí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Verdana"/>
                <a:cs typeface="Verdana"/>
              </a:rPr>
              <a:t>Minh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Phone: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25" dirty="0">
                <a:solidFill>
                  <a:srgbClr val="FFFFFF"/>
                </a:solidFill>
                <a:latin typeface="Verdana"/>
                <a:cs typeface="Verdana"/>
              </a:rPr>
              <a:t>(+84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0" dirty="0">
                <a:solidFill>
                  <a:srgbClr val="FFFFFF"/>
                </a:solidFill>
                <a:latin typeface="Verdana"/>
                <a:cs typeface="Verdana"/>
              </a:rPr>
              <a:t>28)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39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113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Verdana"/>
                <a:cs typeface="Verdana"/>
              </a:rPr>
              <a:t>113</a:t>
            </a: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Email:</a:t>
            </a:r>
            <a:r>
              <a:rPr sz="8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30" dirty="0">
                <a:solidFill>
                  <a:srgbClr val="FFFFFF"/>
                </a:solidFill>
                <a:latin typeface="Verdana"/>
                <a:cs typeface="Verdana"/>
                <a:hlinkClick r:id="rId9"/>
              </a:rPr>
              <a:t>info@hafele.com.vn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800" b="1" spc="-85" dirty="0">
                <a:solidFill>
                  <a:srgbClr val="FFFFFF"/>
                </a:solidFill>
                <a:latin typeface="Verdana"/>
                <a:cs typeface="Verdana"/>
              </a:rPr>
              <a:t>Häfele</a:t>
            </a:r>
            <a:r>
              <a:rPr sz="800" b="1" spc="-30" dirty="0">
                <a:solidFill>
                  <a:srgbClr val="FFFFFF"/>
                </a:solidFill>
                <a:latin typeface="Verdana"/>
                <a:cs typeface="Verdana"/>
              </a:rPr>
              <a:t> HCMC </a:t>
            </a:r>
            <a:r>
              <a:rPr sz="800" b="1" spc="-80" dirty="0">
                <a:solidFill>
                  <a:srgbClr val="FFFFFF"/>
                </a:solidFill>
                <a:latin typeface="Verdana"/>
                <a:cs typeface="Verdana"/>
              </a:rPr>
              <a:t>Design</a:t>
            </a:r>
            <a:r>
              <a:rPr sz="800" b="1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Verdana"/>
                <a:cs typeface="Verdana"/>
              </a:rPr>
              <a:t>Center</a:t>
            </a:r>
            <a:endParaRPr sz="800">
              <a:latin typeface="Verdana"/>
              <a:cs typeface="Verdana"/>
            </a:endParaRPr>
          </a:p>
          <a:p>
            <a:pPr marL="12700" marR="290195" algn="just">
              <a:lnSpc>
                <a:spcPct val="114599"/>
              </a:lnSpc>
              <a:spcBef>
                <a:spcPts val="285"/>
              </a:spcBef>
            </a:pPr>
            <a:r>
              <a:rPr sz="800" spc="-95" dirty="0">
                <a:solidFill>
                  <a:srgbClr val="FFFFFF"/>
                </a:solidFill>
                <a:latin typeface="Verdana"/>
                <a:cs typeface="Verdana"/>
              </a:rPr>
              <a:t>46A</a:t>
            </a:r>
            <a:r>
              <a:rPr sz="8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Nguyễn</a:t>
            </a:r>
            <a:r>
              <a:rPr sz="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4" dirty="0">
                <a:solidFill>
                  <a:srgbClr val="FFFFFF"/>
                </a:solidFill>
                <a:latin typeface="Verdana"/>
                <a:cs typeface="Verdana"/>
              </a:rPr>
              <a:t>Văn</a:t>
            </a:r>
            <a:r>
              <a:rPr sz="800" spc="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Trỗi,</a:t>
            </a:r>
            <a:r>
              <a:rPr sz="8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Phường</a:t>
            </a:r>
            <a:r>
              <a:rPr sz="800" spc="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Verdana"/>
                <a:cs typeface="Verdana"/>
              </a:rPr>
              <a:t>15, </a:t>
            </a: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Quận</a:t>
            </a:r>
            <a:r>
              <a:rPr sz="8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Phú</a:t>
            </a:r>
            <a:r>
              <a:rPr sz="8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Nhuận,</a:t>
            </a:r>
            <a:r>
              <a:rPr sz="8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0" dirty="0">
                <a:solidFill>
                  <a:srgbClr val="FFFFFF"/>
                </a:solidFill>
                <a:latin typeface="Verdana"/>
                <a:cs typeface="Verdana"/>
              </a:rPr>
              <a:t>TP.</a:t>
            </a:r>
            <a:r>
              <a:rPr sz="800" spc="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Hồ</a:t>
            </a:r>
            <a:r>
              <a:rPr sz="8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Chí</a:t>
            </a:r>
            <a:r>
              <a:rPr sz="8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Minh Phone: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0" dirty="0">
                <a:solidFill>
                  <a:srgbClr val="FFFFFF"/>
                </a:solidFill>
                <a:latin typeface="Verdana"/>
                <a:cs typeface="Verdana"/>
              </a:rPr>
              <a:t>+84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28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39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977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Verdana"/>
                <a:cs typeface="Verdana"/>
              </a:rPr>
              <a:t>300</a:t>
            </a:r>
            <a:endParaRPr sz="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800" b="1" spc="-85" dirty="0">
                <a:solidFill>
                  <a:srgbClr val="FFFFFF"/>
                </a:solidFill>
                <a:latin typeface="Verdana"/>
                <a:cs typeface="Verdana"/>
              </a:rPr>
              <a:t>Häfele</a:t>
            </a:r>
            <a:r>
              <a:rPr sz="800" b="1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85" dirty="0">
                <a:solidFill>
                  <a:srgbClr val="FFFFFF"/>
                </a:solidFill>
                <a:latin typeface="Verdana"/>
                <a:cs typeface="Verdana"/>
              </a:rPr>
              <a:t>Ha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80" dirty="0">
                <a:solidFill>
                  <a:srgbClr val="FFFFFF"/>
                </a:solidFill>
                <a:latin typeface="Verdana"/>
                <a:cs typeface="Verdana"/>
              </a:rPr>
              <a:t>Noi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80" dirty="0">
                <a:solidFill>
                  <a:srgbClr val="FFFFFF"/>
                </a:solidFill>
                <a:latin typeface="Verdana"/>
                <a:cs typeface="Verdana"/>
              </a:rPr>
              <a:t>Design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75" dirty="0">
                <a:solidFill>
                  <a:srgbClr val="FFFFFF"/>
                </a:solidFill>
                <a:latin typeface="Verdana"/>
                <a:cs typeface="Verdana"/>
              </a:rPr>
              <a:t>Center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15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Verdana"/>
                <a:cs typeface="Verdana"/>
              </a:rPr>
              <a:t>Office</a:t>
            </a:r>
            <a:endParaRPr sz="800">
              <a:latin typeface="Verdana"/>
              <a:cs typeface="Verdana"/>
            </a:endParaRPr>
          </a:p>
          <a:p>
            <a:pPr marL="12700" marR="148590">
              <a:lnSpc>
                <a:spcPct val="114599"/>
              </a:lnSpc>
              <a:spcBef>
                <a:spcPts val="285"/>
              </a:spcBef>
            </a:pP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128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Thụy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Khuê,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Quận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Tây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55" dirty="0">
                <a:solidFill>
                  <a:srgbClr val="FFFFFF"/>
                </a:solidFill>
                <a:latin typeface="Verdana"/>
                <a:cs typeface="Verdana"/>
              </a:rPr>
              <a:t>Hồ,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55" dirty="0">
                <a:solidFill>
                  <a:srgbClr val="FFFFFF"/>
                </a:solidFill>
                <a:latin typeface="Verdana"/>
                <a:cs typeface="Verdana"/>
              </a:rPr>
              <a:t>Hà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60" dirty="0">
                <a:solidFill>
                  <a:srgbClr val="FFFFFF"/>
                </a:solidFill>
                <a:latin typeface="Verdana"/>
                <a:cs typeface="Verdana"/>
              </a:rPr>
              <a:t>Nội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Phone: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0" dirty="0">
                <a:solidFill>
                  <a:srgbClr val="FFFFFF"/>
                </a:solidFill>
                <a:latin typeface="Verdana"/>
                <a:cs typeface="Verdana"/>
              </a:rPr>
              <a:t>+84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0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38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500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Verdana"/>
                <a:cs typeface="Verdana"/>
              </a:rPr>
              <a:t>400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4300" y="8598078"/>
            <a:ext cx="1918335" cy="65659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800" b="1" spc="-85" dirty="0">
                <a:solidFill>
                  <a:srgbClr val="FFFFFF"/>
                </a:solidFill>
                <a:latin typeface="Verdana"/>
                <a:cs typeface="Verdana"/>
              </a:rPr>
              <a:t>Häfele</a:t>
            </a:r>
            <a:r>
              <a:rPr sz="800" b="1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80" dirty="0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90" dirty="0">
                <a:solidFill>
                  <a:srgbClr val="FFFFFF"/>
                </a:solidFill>
                <a:latin typeface="Verdana"/>
                <a:cs typeface="Verdana"/>
              </a:rPr>
              <a:t>Nang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80" dirty="0">
                <a:solidFill>
                  <a:srgbClr val="FFFFFF"/>
                </a:solidFill>
                <a:latin typeface="Verdana"/>
                <a:cs typeface="Verdana"/>
              </a:rPr>
              <a:t>Design</a:t>
            </a:r>
            <a:r>
              <a:rPr sz="800" b="1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75" dirty="0">
                <a:solidFill>
                  <a:srgbClr val="FFFFFF"/>
                </a:solidFill>
                <a:latin typeface="Verdana"/>
                <a:cs typeface="Verdana"/>
              </a:rPr>
              <a:t>Center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15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800" b="1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Verdana"/>
                <a:cs typeface="Verdana"/>
              </a:rPr>
              <a:t>Office</a:t>
            </a:r>
            <a:endParaRPr sz="800">
              <a:latin typeface="Verdana"/>
              <a:cs typeface="Verdana"/>
            </a:endParaRPr>
          </a:p>
          <a:p>
            <a:pPr marL="12700" marR="407034">
              <a:lnSpc>
                <a:spcPct val="114599"/>
              </a:lnSpc>
              <a:spcBef>
                <a:spcPts val="285"/>
              </a:spcBef>
            </a:pP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209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5" dirty="0">
                <a:solidFill>
                  <a:srgbClr val="FFFFFF"/>
                </a:solidFill>
                <a:latin typeface="Verdana"/>
                <a:cs typeface="Verdana"/>
              </a:rPr>
              <a:t>Điện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65" dirty="0">
                <a:solidFill>
                  <a:srgbClr val="FFFFFF"/>
                </a:solidFill>
                <a:latin typeface="Verdana"/>
                <a:cs typeface="Verdana"/>
              </a:rPr>
              <a:t>Biên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60" dirty="0">
                <a:solidFill>
                  <a:srgbClr val="FFFFFF"/>
                </a:solidFill>
                <a:latin typeface="Verdana"/>
                <a:cs typeface="Verdana"/>
              </a:rPr>
              <a:t>Phủ,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P.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Chính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Gián,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Quận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80" dirty="0">
                <a:solidFill>
                  <a:srgbClr val="FFFFFF"/>
                </a:solidFill>
                <a:latin typeface="Verdana"/>
                <a:cs typeface="Verdana"/>
              </a:rPr>
              <a:t>Thanh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Khê,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TP.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Đà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Verdana"/>
                <a:cs typeface="Verdana"/>
              </a:rPr>
              <a:t>Nẵng </a:t>
            </a:r>
            <a:r>
              <a:rPr sz="800" spc="-70" dirty="0">
                <a:solidFill>
                  <a:srgbClr val="FFFFFF"/>
                </a:solidFill>
                <a:latin typeface="Verdana"/>
                <a:cs typeface="Verdana"/>
              </a:rPr>
              <a:t>Phone:</a:t>
            </a:r>
            <a:r>
              <a:rPr sz="8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90" dirty="0">
                <a:solidFill>
                  <a:srgbClr val="FFFFFF"/>
                </a:solidFill>
                <a:latin typeface="Verdana"/>
                <a:cs typeface="Verdana"/>
              </a:rPr>
              <a:t>+02363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75" dirty="0">
                <a:solidFill>
                  <a:srgbClr val="FFFFFF"/>
                </a:solidFill>
                <a:latin typeface="Verdana"/>
                <a:cs typeface="Verdana"/>
              </a:rPr>
              <a:t>584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Verdana"/>
                <a:cs typeface="Verdana"/>
              </a:rPr>
              <a:t>988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9892" y="5647105"/>
            <a:ext cx="1224915" cy="193675"/>
          </a:xfrm>
          <a:custGeom>
            <a:avLst/>
            <a:gdLst/>
            <a:ahLst/>
            <a:cxnLst/>
            <a:rect l="l" t="t" r="r" b="b"/>
            <a:pathLst>
              <a:path w="1224914" h="193675">
                <a:moveTo>
                  <a:pt x="202184" y="0"/>
                </a:moveTo>
                <a:lnTo>
                  <a:pt x="154749" y="0"/>
                </a:lnTo>
                <a:lnTo>
                  <a:pt x="154749" y="74930"/>
                </a:lnTo>
                <a:lnTo>
                  <a:pt x="47421" y="74930"/>
                </a:lnTo>
                <a:lnTo>
                  <a:pt x="47421" y="0"/>
                </a:lnTo>
                <a:lnTo>
                  <a:pt x="0" y="0"/>
                </a:lnTo>
                <a:lnTo>
                  <a:pt x="0" y="74930"/>
                </a:lnTo>
                <a:lnTo>
                  <a:pt x="0" y="118110"/>
                </a:lnTo>
                <a:lnTo>
                  <a:pt x="0" y="193040"/>
                </a:lnTo>
                <a:lnTo>
                  <a:pt x="47421" y="193040"/>
                </a:lnTo>
                <a:lnTo>
                  <a:pt x="47421" y="118110"/>
                </a:lnTo>
                <a:lnTo>
                  <a:pt x="154749" y="118110"/>
                </a:lnTo>
                <a:lnTo>
                  <a:pt x="154749" y="193040"/>
                </a:lnTo>
                <a:lnTo>
                  <a:pt x="202184" y="193040"/>
                </a:lnTo>
                <a:lnTo>
                  <a:pt x="202184" y="118110"/>
                </a:lnTo>
                <a:lnTo>
                  <a:pt x="202184" y="74930"/>
                </a:lnTo>
                <a:lnTo>
                  <a:pt x="202184" y="0"/>
                </a:lnTo>
                <a:close/>
              </a:path>
              <a:path w="1224914" h="193675">
                <a:moveTo>
                  <a:pt x="286715" y="0"/>
                </a:moveTo>
                <a:lnTo>
                  <a:pt x="241490" y="0"/>
                </a:lnTo>
                <a:lnTo>
                  <a:pt x="241490" y="45237"/>
                </a:lnTo>
                <a:lnTo>
                  <a:pt x="286715" y="45237"/>
                </a:lnTo>
                <a:lnTo>
                  <a:pt x="286715" y="0"/>
                </a:lnTo>
                <a:close/>
              </a:path>
              <a:path w="1224914" h="193675">
                <a:moveTo>
                  <a:pt x="451815" y="0"/>
                </a:moveTo>
                <a:lnTo>
                  <a:pt x="406577" y="0"/>
                </a:lnTo>
                <a:lnTo>
                  <a:pt x="406577" y="45237"/>
                </a:lnTo>
                <a:lnTo>
                  <a:pt x="451815" y="45237"/>
                </a:lnTo>
                <a:lnTo>
                  <a:pt x="451815" y="0"/>
                </a:lnTo>
                <a:close/>
              </a:path>
              <a:path w="1224914" h="193675">
                <a:moveTo>
                  <a:pt x="473557" y="193636"/>
                </a:moveTo>
                <a:lnTo>
                  <a:pt x="450456" y="152869"/>
                </a:lnTo>
                <a:lnTo>
                  <a:pt x="428726" y="114515"/>
                </a:lnTo>
                <a:lnTo>
                  <a:pt x="392264" y="50177"/>
                </a:lnTo>
                <a:lnTo>
                  <a:pt x="382651" y="33223"/>
                </a:lnTo>
                <a:lnTo>
                  <a:pt x="382651" y="114515"/>
                </a:lnTo>
                <a:lnTo>
                  <a:pt x="309219" y="114515"/>
                </a:lnTo>
                <a:lnTo>
                  <a:pt x="346646" y="50177"/>
                </a:lnTo>
                <a:lnTo>
                  <a:pt x="382651" y="114515"/>
                </a:lnTo>
                <a:lnTo>
                  <a:pt x="382651" y="33223"/>
                </a:lnTo>
                <a:lnTo>
                  <a:pt x="363829" y="0"/>
                </a:lnTo>
                <a:lnTo>
                  <a:pt x="329158" y="0"/>
                </a:lnTo>
                <a:lnTo>
                  <a:pt x="218325" y="193636"/>
                </a:lnTo>
                <a:lnTo>
                  <a:pt x="271576" y="193636"/>
                </a:lnTo>
                <a:lnTo>
                  <a:pt x="294690" y="152869"/>
                </a:lnTo>
                <a:lnTo>
                  <a:pt x="397725" y="152869"/>
                </a:lnTo>
                <a:lnTo>
                  <a:pt x="421157" y="193636"/>
                </a:lnTo>
                <a:lnTo>
                  <a:pt x="473557" y="193636"/>
                </a:lnTo>
                <a:close/>
              </a:path>
              <a:path w="1224914" h="193675">
                <a:moveTo>
                  <a:pt x="664044" y="0"/>
                </a:moveTo>
                <a:lnTo>
                  <a:pt x="489864" y="0"/>
                </a:lnTo>
                <a:lnTo>
                  <a:pt x="489864" y="39370"/>
                </a:lnTo>
                <a:lnTo>
                  <a:pt x="489864" y="77470"/>
                </a:lnTo>
                <a:lnTo>
                  <a:pt x="489864" y="116840"/>
                </a:lnTo>
                <a:lnTo>
                  <a:pt x="489864" y="193040"/>
                </a:lnTo>
                <a:lnTo>
                  <a:pt x="535101" y="193040"/>
                </a:lnTo>
                <a:lnTo>
                  <a:pt x="535101" y="116840"/>
                </a:lnTo>
                <a:lnTo>
                  <a:pt x="644652" y="116840"/>
                </a:lnTo>
                <a:lnTo>
                  <a:pt x="644652" y="77470"/>
                </a:lnTo>
                <a:lnTo>
                  <a:pt x="535101" y="77470"/>
                </a:lnTo>
                <a:lnTo>
                  <a:pt x="535101" y="39370"/>
                </a:lnTo>
                <a:lnTo>
                  <a:pt x="664044" y="39370"/>
                </a:lnTo>
                <a:lnTo>
                  <a:pt x="664044" y="0"/>
                </a:lnTo>
                <a:close/>
              </a:path>
              <a:path w="1224914" h="193675">
                <a:moveTo>
                  <a:pt x="854671" y="0"/>
                </a:moveTo>
                <a:lnTo>
                  <a:pt x="683628" y="0"/>
                </a:lnTo>
                <a:lnTo>
                  <a:pt x="683628" y="38100"/>
                </a:lnTo>
                <a:lnTo>
                  <a:pt x="683628" y="39370"/>
                </a:lnTo>
                <a:lnTo>
                  <a:pt x="683628" y="77470"/>
                </a:lnTo>
                <a:lnTo>
                  <a:pt x="683615" y="116840"/>
                </a:lnTo>
                <a:lnTo>
                  <a:pt x="683602" y="153670"/>
                </a:lnTo>
                <a:lnTo>
                  <a:pt x="683602" y="193040"/>
                </a:lnTo>
                <a:lnTo>
                  <a:pt x="854633" y="193040"/>
                </a:lnTo>
                <a:lnTo>
                  <a:pt x="854633" y="153670"/>
                </a:lnTo>
                <a:lnTo>
                  <a:pt x="728840" y="153670"/>
                </a:lnTo>
                <a:lnTo>
                  <a:pt x="728840" y="116840"/>
                </a:lnTo>
                <a:lnTo>
                  <a:pt x="835240" y="116840"/>
                </a:lnTo>
                <a:lnTo>
                  <a:pt x="835240" y="77470"/>
                </a:lnTo>
                <a:lnTo>
                  <a:pt x="728840" y="77470"/>
                </a:lnTo>
                <a:lnTo>
                  <a:pt x="728840" y="39370"/>
                </a:lnTo>
                <a:lnTo>
                  <a:pt x="854671" y="39370"/>
                </a:lnTo>
                <a:lnTo>
                  <a:pt x="854671" y="38100"/>
                </a:lnTo>
                <a:lnTo>
                  <a:pt x="854671" y="0"/>
                </a:lnTo>
                <a:close/>
              </a:path>
              <a:path w="1224914" h="193675">
                <a:moveTo>
                  <a:pt x="1035380" y="153670"/>
                </a:moveTo>
                <a:lnTo>
                  <a:pt x="919111" y="153670"/>
                </a:lnTo>
                <a:lnTo>
                  <a:pt x="919111" y="0"/>
                </a:lnTo>
                <a:lnTo>
                  <a:pt x="873874" y="0"/>
                </a:lnTo>
                <a:lnTo>
                  <a:pt x="873874" y="153670"/>
                </a:lnTo>
                <a:lnTo>
                  <a:pt x="873874" y="193040"/>
                </a:lnTo>
                <a:lnTo>
                  <a:pt x="1035380" y="193040"/>
                </a:lnTo>
                <a:lnTo>
                  <a:pt x="1035380" y="153670"/>
                </a:lnTo>
                <a:close/>
              </a:path>
              <a:path w="1224914" h="193675">
                <a:moveTo>
                  <a:pt x="1224813" y="0"/>
                </a:moveTo>
                <a:lnTo>
                  <a:pt x="1053782" y="0"/>
                </a:lnTo>
                <a:lnTo>
                  <a:pt x="1053782" y="38100"/>
                </a:lnTo>
                <a:lnTo>
                  <a:pt x="1053782" y="77470"/>
                </a:lnTo>
                <a:lnTo>
                  <a:pt x="1053782" y="116840"/>
                </a:lnTo>
                <a:lnTo>
                  <a:pt x="1053782" y="153670"/>
                </a:lnTo>
                <a:lnTo>
                  <a:pt x="1053782" y="193040"/>
                </a:lnTo>
                <a:lnTo>
                  <a:pt x="1224813" y="193040"/>
                </a:lnTo>
                <a:lnTo>
                  <a:pt x="1224813" y="153670"/>
                </a:lnTo>
                <a:lnTo>
                  <a:pt x="1099019" y="153670"/>
                </a:lnTo>
                <a:lnTo>
                  <a:pt x="1099019" y="116840"/>
                </a:lnTo>
                <a:lnTo>
                  <a:pt x="1205433" y="116840"/>
                </a:lnTo>
                <a:lnTo>
                  <a:pt x="1205433" y="77470"/>
                </a:lnTo>
                <a:lnTo>
                  <a:pt x="1099019" y="77470"/>
                </a:lnTo>
                <a:lnTo>
                  <a:pt x="1099019" y="38100"/>
                </a:lnTo>
                <a:lnTo>
                  <a:pt x="1224813" y="38100"/>
                </a:lnTo>
                <a:lnTo>
                  <a:pt x="12248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656996" y="4995875"/>
            <a:ext cx="1217295" cy="591185"/>
            <a:chOff x="656996" y="4995875"/>
            <a:chExt cx="1217295" cy="591185"/>
          </a:xfrm>
        </p:grpSpPr>
        <p:sp>
          <p:nvSpPr>
            <p:cNvPr id="17" name="object 17"/>
            <p:cNvSpPr/>
            <p:nvPr/>
          </p:nvSpPr>
          <p:spPr>
            <a:xfrm>
              <a:off x="656996" y="4995875"/>
              <a:ext cx="1217295" cy="591185"/>
            </a:xfrm>
            <a:custGeom>
              <a:avLst/>
              <a:gdLst/>
              <a:ahLst/>
              <a:cxnLst/>
              <a:rect l="l" t="t" r="r" b="b"/>
              <a:pathLst>
                <a:path w="1217295" h="591185">
                  <a:moveTo>
                    <a:pt x="200888" y="0"/>
                  </a:moveTo>
                  <a:lnTo>
                    <a:pt x="0" y="0"/>
                  </a:lnTo>
                  <a:lnTo>
                    <a:pt x="0" y="590854"/>
                  </a:lnTo>
                  <a:lnTo>
                    <a:pt x="200888" y="590854"/>
                  </a:lnTo>
                  <a:lnTo>
                    <a:pt x="200888" y="487146"/>
                  </a:lnTo>
                  <a:lnTo>
                    <a:pt x="236560" y="522301"/>
                  </a:lnTo>
                  <a:lnTo>
                    <a:pt x="277771" y="551067"/>
                  </a:lnTo>
                  <a:lnTo>
                    <a:pt x="323705" y="572626"/>
                  </a:lnTo>
                  <a:lnTo>
                    <a:pt x="373542" y="586161"/>
                  </a:lnTo>
                  <a:lnTo>
                    <a:pt x="426466" y="590854"/>
                  </a:lnTo>
                  <a:lnTo>
                    <a:pt x="462606" y="588682"/>
                  </a:lnTo>
                  <a:lnTo>
                    <a:pt x="497455" y="582333"/>
                  </a:lnTo>
                  <a:lnTo>
                    <a:pt x="530757" y="572059"/>
                  </a:lnTo>
                  <a:lnTo>
                    <a:pt x="562254" y="558114"/>
                  </a:lnTo>
                  <a:lnTo>
                    <a:pt x="543585" y="590854"/>
                  </a:lnTo>
                  <a:lnTo>
                    <a:pt x="1217168" y="590854"/>
                  </a:lnTo>
                  <a:lnTo>
                    <a:pt x="880376" y="152"/>
                  </a:lnTo>
                  <a:lnTo>
                    <a:pt x="722363" y="277304"/>
                  </a:lnTo>
                  <a:lnTo>
                    <a:pt x="716037" y="231964"/>
                  </a:lnTo>
                  <a:lnTo>
                    <a:pt x="703090" y="189095"/>
                  </a:lnTo>
                  <a:lnTo>
                    <a:pt x="684067" y="149239"/>
                  </a:lnTo>
                  <a:lnTo>
                    <a:pt x="659512" y="112939"/>
                  </a:lnTo>
                  <a:lnTo>
                    <a:pt x="629969" y="80735"/>
                  </a:lnTo>
                  <a:lnTo>
                    <a:pt x="595981" y="53171"/>
                  </a:lnTo>
                  <a:lnTo>
                    <a:pt x="558093" y="30788"/>
                  </a:lnTo>
                  <a:lnTo>
                    <a:pt x="516848" y="14130"/>
                  </a:lnTo>
                  <a:lnTo>
                    <a:pt x="472791" y="3737"/>
                  </a:lnTo>
                  <a:lnTo>
                    <a:pt x="426466" y="152"/>
                  </a:lnTo>
                  <a:lnTo>
                    <a:pt x="373542" y="4845"/>
                  </a:lnTo>
                  <a:lnTo>
                    <a:pt x="323705" y="18380"/>
                  </a:lnTo>
                  <a:lnTo>
                    <a:pt x="277771" y="39939"/>
                  </a:lnTo>
                  <a:lnTo>
                    <a:pt x="236560" y="68705"/>
                  </a:lnTo>
                  <a:lnTo>
                    <a:pt x="200888" y="103860"/>
                  </a:lnTo>
                  <a:lnTo>
                    <a:pt x="2008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952" y="5113591"/>
              <a:ext cx="153987" cy="23460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16444" y="5372722"/>
              <a:ext cx="236854" cy="59690"/>
            </a:xfrm>
            <a:custGeom>
              <a:avLst/>
              <a:gdLst/>
              <a:ahLst/>
              <a:cxnLst/>
              <a:rect l="l" t="t" r="r" b="b"/>
              <a:pathLst>
                <a:path w="236855" h="59689">
                  <a:moveTo>
                    <a:pt x="44272" y="1168"/>
                  </a:moveTo>
                  <a:lnTo>
                    <a:pt x="32016" y="1168"/>
                  </a:lnTo>
                  <a:lnTo>
                    <a:pt x="22593" y="30683"/>
                  </a:lnTo>
                  <a:lnTo>
                    <a:pt x="22428" y="30683"/>
                  </a:lnTo>
                  <a:lnTo>
                    <a:pt x="12674" y="1168"/>
                  </a:lnTo>
                  <a:lnTo>
                    <a:pt x="0" y="1168"/>
                  </a:lnTo>
                  <a:lnTo>
                    <a:pt x="15595" y="42760"/>
                  </a:lnTo>
                  <a:lnTo>
                    <a:pt x="15671" y="47358"/>
                  </a:lnTo>
                  <a:lnTo>
                    <a:pt x="13766" y="49682"/>
                  </a:lnTo>
                  <a:lnTo>
                    <a:pt x="6680" y="49606"/>
                  </a:lnTo>
                  <a:lnTo>
                    <a:pt x="4178" y="49276"/>
                  </a:lnTo>
                  <a:lnTo>
                    <a:pt x="4178" y="59029"/>
                  </a:lnTo>
                  <a:lnTo>
                    <a:pt x="8763" y="59436"/>
                  </a:lnTo>
                  <a:lnTo>
                    <a:pt x="19596" y="59436"/>
                  </a:lnTo>
                  <a:lnTo>
                    <a:pt x="23761" y="56438"/>
                  </a:lnTo>
                  <a:lnTo>
                    <a:pt x="44272" y="1168"/>
                  </a:lnTo>
                  <a:close/>
                </a:path>
                <a:path w="236855" h="59689">
                  <a:moveTo>
                    <a:pt x="87287" y="25603"/>
                  </a:moveTo>
                  <a:lnTo>
                    <a:pt x="87274" y="22758"/>
                  </a:lnTo>
                  <a:lnTo>
                    <a:pt x="86575" y="18097"/>
                  </a:lnTo>
                  <a:lnTo>
                    <a:pt x="86004" y="14401"/>
                  </a:lnTo>
                  <a:lnTo>
                    <a:pt x="83045" y="8928"/>
                  </a:lnTo>
                  <a:lnTo>
                    <a:pt x="81978" y="6946"/>
                  </a:lnTo>
                  <a:lnTo>
                    <a:pt x="75450" y="1930"/>
                  </a:lnTo>
                  <a:lnTo>
                    <a:pt x="75450" y="18097"/>
                  </a:lnTo>
                  <a:lnTo>
                    <a:pt x="56197" y="18097"/>
                  </a:lnTo>
                  <a:lnTo>
                    <a:pt x="56705" y="12433"/>
                  </a:lnTo>
                  <a:lnTo>
                    <a:pt x="60198" y="8928"/>
                  </a:lnTo>
                  <a:lnTo>
                    <a:pt x="71450" y="8928"/>
                  </a:lnTo>
                  <a:lnTo>
                    <a:pt x="74282" y="11595"/>
                  </a:lnTo>
                  <a:lnTo>
                    <a:pt x="75450" y="18097"/>
                  </a:lnTo>
                  <a:lnTo>
                    <a:pt x="75450" y="1930"/>
                  </a:lnTo>
                  <a:lnTo>
                    <a:pt x="66370" y="12"/>
                  </a:lnTo>
                  <a:lnTo>
                    <a:pt x="57454" y="1739"/>
                  </a:lnTo>
                  <a:lnTo>
                    <a:pt x="50495" y="6515"/>
                  </a:lnTo>
                  <a:lnTo>
                    <a:pt x="45974" y="13728"/>
                  </a:lnTo>
                  <a:lnTo>
                    <a:pt x="44361" y="22758"/>
                  </a:lnTo>
                  <a:lnTo>
                    <a:pt x="45885" y="31902"/>
                  </a:lnTo>
                  <a:lnTo>
                    <a:pt x="50241" y="39077"/>
                  </a:lnTo>
                  <a:lnTo>
                    <a:pt x="57162" y="43764"/>
                  </a:lnTo>
                  <a:lnTo>
                    <a:pt x="66370" y="45440"/>
                  </a:lnTo>
                  <a:lnTo>
                    <a:pt x="76708" y="45440"/>
                  </a:lnTo>
                  <a:lnTo>
                    <a:pt x="83375" y="40690"/>
                  </a:lnTo>
                  <a:lnTo>
                    <a:pt x="84734" y="36512"/>
                  </a:lnTo>
                  <a:lnTo>
                    <a:pt x="86537" y="30937"/>
                  </a:lnTo>
                  <a:lnTo>
                    <a:pt x="76123" y="30937"/>
                  </a:lnTo>
                  <a:lnTo>
                    <a:pt x="75209" y="33934"/>
                  </a:lnTo>
                  <a:lnTo>
                    <a:pt x="71208" y="36512"/>
                  </a:lnTo>
                  <a:lnTo>
                    <a:pt x="59944" y="36512"/>
                  </a:lnTo>
                  <a:lnTo>
                    <a:pt x="56527" y="33020"/>
                  </a:lnTo>
                  <a:lnTo>
                    <a:pt x="56197" y="25603"/>
                  </a:lnTo>
                  <a:lnTo>
                    <a:pt x="87287" y="25603"/>
                  </a:lnTo>
                  <a:close/>
                </a:path>
                <a:path w="236855" h="59689">
                  <a:moveTo>
                    <a:pt x="133972" y="44272"/>
                  </a:moveTo>
                  <a:lnTo>
                    <a:pt x="132892" y="42519"/>
                  </a:lnTo>
                  <a:lnTo>
                    <a:pt x="132626" y="40093"/>
                  </a:lnTo>
                  <a:lnTo>
                    <a:pt x="132473" y="38519"/>
                  </a:lnTo>
                  <a:lnTo>
                    <a:pt x="132473" y="37515"/>
                  </a:lnTo>
                  <a:lnTo>
                    <a:pt x="132473" y="23177"/>
                  </a:lnTo>
                  <a:lnTo>
                    <a:pt x="132473" y="7924"/>
                  </a:lnTo>
                  <a:lnTo>
                    <a:pt x="132473" y="4254"/>
                  </a:lnTo>
                  <a:lnTo>
                    <a:pt x="126225" y="0"/>
                  </a:lnTo>
                  <a:lnTo>
                    <a:pt x="101549" y="0"/>
                  </a:lnTo>
                  <a:lnTo>
                    <a:pt x="93802" y="5003"/>
                  </a:lnTo>
                  <a:lnTo>
                    <a:pt x="93294" y="14427"/>
                  </a:lnTo>
                  <a:lnTo>
                    <a:pt x="105130" y="14427"/>
                  </a:lnTo>
                  <a:lnTo>
                    <a:pt x="105549" y="9918"/>
                  </a:lnTo>
                  <a:lnTo>
                    <a:pt x="108127" y="7924"/>
                  </a:lnTo>
                  <a:lnTo>
                    <a:pt x="117055" y="7924"/>
                  </a:lnTo>
                  <a:lnTo>
                    <a:pt x="120637" y="8763"/>
                  </a:lnTo>
                  <a:lnTo>
                    <a:pt x="120637" y="17513"/>
                  </a:lnTo>
                  <a:lnTo>
                    <a:pt x="120637" y="23177"/>
                  </a:lnTo>
                  <a:lnTo>
                    <a:pt x="120637" y="34099"/>
                  </a:lnTo>
                  <a:lnTo>
                    <a:pt x="117386" y="37515"/>
                  </a:lnTo>
                  <a:lnTo>
                    <a:pt x="105879" y="37515"/>
                  </a:lnTo>
                  <a:lnTo>
                    <a:pt x="103797" y="35433"/>
                  </a:lnTo>
                  <a:lnTo>
                    <a:pt x="103797" y="27343"/>
                  </a:lnTo>
                  <a:lnTo>
                    <a:pt x="107378" y="26009"/>
                  </a:lnTo>
                  <a:lnTo>
                    <a:pt x="117475" y="24765"/>
                  </a:lnTo>
                  <a:lnTo>
                    <a:pt x="119557" y="24180"/>
                  </a:lnTo>
                  <a:lnTo>
                    <a:pt x="120637" y="23177"/>
                  </a:lnTo>
                  <a:lnTo>
                    <a:pt x="120637" y="17513"/>
                  </a:lnTo>
                  <a:lnTo>
                    <a:pt x="117309" y="18173"/>
                  </a:lnTo>
                  <a:lnTo>
                    <a:pt x="102463" y="19761"/>
                  </a:lnTo>
                  <a:lnTo>
                    <a:pt x="98463" y="21005"/>
                  </a:lnTo>
                  <a:lnTo>
                    <a:pt x="95707" y="23342"/>
                  </a:lnTo>
                  <a:lnTo>
                    <a:pt x="93294" y="25425"/>
                  </a:lnTo>
                  <a:lnTo>
                    <a:pt x="91960" y="28346"/>
                  </a:lnTo>
                  <a:lnTo>
                    <a:pt x="91960" y="40855"/>
                  </a:lnTo>
                  <a:lnTo>
                    <a:pt x="97790" y="45440"/>
                  </a:lnTo>
                  <a:lnTo>
                    <a:pt x="112725" y="45440"/>
                  </a:lnTo>
                  <a:lnTo>
                    <a:pt x="117805" y="43599"/>
                  </a:lnTo>
                  <a:lnTo>
                    <a:pt x="121145" y="40093"/>
                  </a:lnTo>
                  <a:lnTo>
                    <a:pt x="121221" y="41516"/>
                  </a:lnTo>
                  <a:lnTo>
                    <a:pt x="121551" y="42938"/>
                  </a:lnTo>
                  <a:lnTo>
                    <a:pt x="121970" y="44272"/>
                  </a:lnTo>
                  <a:lnTo>
                    <a:pt x="133972" y="44272"/>
                  </a:lnTo>
                  <a:close/>
                </a:path>
                <a:path w="236855" h="59689">
                  <a:moveTo>
                    <a:pt x="167741" y="419"/>
                  </a:moveTo>
                  <a:lnTo>
                    <a:pt x="166319" y="0"/>
                  </a:lnTo>
                  <a:lnTo>
                    <a:pt x="159232" y="0"/>
                  </a:lnTo>
                  <a:lnTo>
                    <a:pt x="153644" y="3746"/>
                  </a:lnTo>
                  <a:lnTo>
                    <a:pt x="151396" y="9169"/>
                  </a:lnTo>
                  <a:lnTo>
                    <a:pt x="151231" y="9169"/>
                  </a:lnTo>
                  <a:lnTo>
                    <a:pt x="151231" y="1168"/>
                  </a:lnTo>
                  <a:lnTo>
                    <a:pt x="139979" y="1168"/>
                  </a:lnTo>
                  <a:lnTo>
                    <a:pt x="139979" y="44259"/>
                  </a:lnTo>
                  <a:lnTo>
                    <a:pt x="151815" y="44259"/>
                  </a:lnTo>
                  <a:lnTo>
                    <a:pt x="151815" y="16916"/>
                  </a:lnTo>
                  <a:lnTo>
                    <a:pt x="154901" y="10998"/>
                  </a:lnTo>
                  <a:lnTo>
                    <a:pt x="165150" y="10998"/>
                  </a:lnTo>
                  <a:lnTo>
                    <a:pt x="166573" y="11176"/>
                  </a:lnTo>
                  <a:lnTo>
                    <a:pt x="167741" y="11417"/>
                  </a:lnTo>
                  <a:lnTo>
                    <a:pt x="167741" y="419"/>
                  </a:lnTo>
                  <a:close/>
                </a:path>
                <a:path w="236855" h="59689">
                  <a:moveTo>
                    <a:pt x="210908" y="27178"/>
                  </a:moveTo>
                  <a:lnTo>
                    <a:pt x="209829" y="24676"/>
                  </a:lnTo>
                  <a:lnTo>
                    <a:pt x="205003" y="20510"/>
                  </a:lnTo>
                  <a:lnTo>
                    <a:pt x="201828" y="19177"/>
                  </a:lnTo>
                  <a:lnTo>
                    <a:pt x="186410" y="16090"/>
                  </a:lnTo>
                  <a:lnTo>
                    <a:pt x="183819" y="14681"/>
                  </a:lnTo>
                  <a:lnTo>
                    <a:pt x="183819" y="9334"/>
                  </a:lnTo>
                  <a:lnTo>
                    <a:pt x="185826" y="7924"/>
                  </a:lnTo>
                  <a:lnTo>
                    <a:pt x="195326" y="7924"/>
                  </a:lnTo>
                  <a:lnTo>
                    <a:pt x="198158" y="9588"/>
                  </a:lnTo>
                  <a:lnTo>
                    <a:pt x="198488" y="13754"/>
                  </a:lnTo>
                  <a:lnTo>
                    <a:pt x="209753" y="13754"/>
                  </a:lnTo>
                  <a:lnTo>
                    <a:pt x="208991" y="4838"/>
                  </a:lnTo>
                  <a:lnTo>
                    <a:pt x="202412" y="0"/>
                  </a:lnTo>
                  <a:lnTo>
                    <a:pt x="178650" y="0"/>
                  </a:lnTo>
                  <a:lnTo>
                    <a:pt x="171983" y="4673"/>
                  </a:lnTo>
                  <a:lnTo>
                    <a:pt x="171983" y="20002"/>
                  </a:lnTo>
                  <a:lnTo>
                    <a:pt x="176072" y="23342"/>
                  </a:lnTo>
                  <a:lnTo>
                    <a:pt x="195414" y="27343"/>
                  </a:lnTo>
                  <a:lnTo>
                    <a:pt x="199072" y="28841"/>
                  </a:lnTo>
                  <a:lnTo>
                    <a:pt x="199072" y="35763"/>
                  </a:lnTo>
                  <a:lnTo>
                    <a:pt x="195326" y="37515"/>
                  </a:lnTo>
                  <a:lnTo>
                    <a:pt x="191325" y="37515"/>
                  </a:lnTo>
                  <a:lnTo>
                    <a:pt x="186410" y="37515"/>
                  </a:lnTo>
                  <a:lnTo>
                    <a:pt x="182232" y="35102"/>
                  </a:lnTo>
                  <a:lnTo>
                    <a:pt x="182232" y="30264"/>
                  </a:lnTo>
                  <a:lnTo>
                    <a:pt x="170980" y="30264"/>
                  </a:lnTo>
                  <a:lnTo>
                    <a:pt x="171323" y="40436"/>
                  </a:lnTo>
                  <a:lnTo>
                    <a:pt x="179489" y="45440"/>
                  </a:lnTo>
                  <a:lnTo>
                    <a:pt x="201333" y="45440"/>
                  </a:lnTo>
                  <a:lnTo>
                    <a:pt x="210908" y="41516"/>
                  </a:lnTo>
                  <a:lnTo>
                    <a:pt x="210908" y="27178"/>
                  </a:lnTo>
                  <a:close/>
                </a:path>
                <a:path w="236855" h="59689">
                  <a:moveTo>
                    <a:pt x="231635" y="31432"/>
                  </a:moveTo>
                  <a:lnTo>
                    <a:pt x="218541" y="31432"/>
                  </a:lnTo>
                  <a:lnTo>
                    <a:pt x="218541" y="44284"/>
                  </a:lnTo>
                  <a:lnTo>
                    <a:pt x="231635" y="44284"/>
                  </a:lnTo>
                  <a:lnTo>
                    <a:pt x="231635" y="31432"/>
                  </a:lnTo>
                  <a:close/>
                </a:path>
                <a:path w="236855" h="59689">
                  <a:moveTo>
                    <a:pt x="236715" y="52603"/>
                  </a:moveTo>
                  <a:lnTo>
                    <a:pt x="135483" y="52603"/>
                  </a:lnTo>
                  <a:lnTo>
                    <a:pt x="41948" y="52603"/>
                  </a:lnTo>
                  <a:lnTo>
                    <a:pt x="41948" y="56769"/>
                  </a:lnTo>
                  <a:lnTo>
                    <a:pt x="236715" y="56769"/>
                  </a:lnTo>
                  <a:lnTo>
                    <a:pt x="236715" y="52603"/>
                  </a:lnTo>
                  <a:close/>
                </a:path>
              </a:pathLst>
            </a:custGeom>
            <a:solidFill>
              <a:srgbClr val="E118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919165" y="9211929"/>
            <a:ext cx="1197610" cy="55626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325"/>
              </a:spcBef>
            </a:pP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WARRANTY</a:t>
            </a:r>
            <a:endParaRPr sz="600">
              <a:latin typeface="Verdana"/>
              <a:cs typeface="Verdana"/>
            </a:endParaRPr>
          </a:p>
          <a:p>
            <a:pPr marL="71120">
              <a:lnSpc>
                <a:spcPct val="100000"/>
              </a:lnSpc>
              <a:spcBef>
                <a:spcPts val="229"/>
              </a:spcBef>
            </a:pP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REGISTRATION</a:t>
            </a:r>
            <a:r>
              <a:rPr sz="6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6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POLICY</a:t>
            </a:r>
            <a:endParaRPr sz="600">
              <a:latin typeface="Verdana"/>
              <a:cs typeface="Verdana"/>
            </a:endParaRPr>
          </a:p>
          <a:p>
            <a:pPr marL="71120" marR="175895">
              <a:lnSpc>
                <a:spcPct val="132100"/>
              </a:lnSpc>
              <a:spcBef>
                <a:spcPts val="370"/>
              </a:spcBef>
            </a:pP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ĐĂNG</a:t>
            </a:r>
            <a:r>
              <a:rPr sz="6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KÝ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BẢO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HÀNH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 CHÍNH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SÁCH</a:t>
            </a:r>
            <a:r>
              <a:rPr sz="6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dirty="0">
                <a:solidFill>
                  <a:srgbClr val="FFFFFF"/>
                </a:solidFill>
                <a:latin typeface="Verdana"/>
                <a:cs typeface="Verdana"/>
              </a:rPr>
              <a:t>BẢO</a:t>
            </a:r>
            <a:r>
              <a:rPr sz="6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spc="-20" dirty="0">
                <a:solidFill>
                  <a:srgbClr val="FFFFFF"/>
                </a:solidFill>
                <a:latin typeface="Verdana"/>
                <a:cs typeface="Verdana"/>
              </a:rPr>
              <a:t>HÀNH</a:t>
            </a:r>
            <a:endParaRPr sz="60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048999" y="9071178"/>
            <a:ext cx="2075814" cy="864869"/>
            <a:chOff x="5048999" y="9071178"/>
            <a:chExt cx="2075814" cy="864869"/>
          </a:xfrm>
        </p:grpSpPr>
        <p:sp>
          <p:nvSpPr>
            <p:cNvPr id="22" name="object 22"/>
            <p:cNvSpPr/>
            <p:nvPr/>
          </p:nvSpPr>
          <p:spPr>
            <a:xfrm>
              <a:off x="5053177" y="9075356"/>
              <a:ext cx="2067560" cy="856615"/>
            </a:xfrm>
            <a:custGeom>
              <a:avLst/>
              <a:gdLst/>
              <a:ahLst/>
              <a:cxnLst/>
              <a:rect l="l" t="t" r="r" b="b"/>
              <a:pathLst>
                <a:path w="2067559" h="856615">
                  <a:moveTo>
                    <a:pt x="0" y="856475"/>
                  </a:moveTo>
                  <a:lnTo>
                    <a:pt x="2067242" y="856475"/>
                  </a:lnTo>
                  <a:lnTo>
                    <a:pt x="2067242" y="0"/>
                  </a:lnTo>
                  <a:lnTo>
                    <a:pt x="0" y="0"/>
                  </a:lnTo>
                  <a:lnTo>
                    <a:pt x="0" y="856475"/>
                  </a:lnTo>
                  <a:close/>
                </a:path>
              </a:pathLst>
            </a:custGeom>
            <a:ln w="835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54866" y="9071178"/>
              <a:ext cx="864869" cy="864869"/>
            </a:xfrm>
            <a:custGeom>
              <a:avLst/>
              <a:gdLst/>
              <a:ahLst/>
              <a:cxnLst/>
              <a:rect l="l" t="t" r="r" b="b"/>
              <a:pathLst>
                <a:path w="864870" h="864870">
                  <a:moveTo>
                    <a:pt x="864298" y="0"/>
                  </a:moveTo>
                  <a:lnTo>
                    <a:pt x="0" y="0"/>
                  </a:lnTo>
                  <a:lnTo>
                    <a:pt x="0" y="864298"/>
                  </a:lnTo>
                  <a:lnTo>
                    <a:pt x="864298" y="864298"/>
                  </a:lnTo>
                  <a:lnTo>
                    <a:pt x="8642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288457" y="9117875"/>
              <a:ext cx="397510" cy="140335"/>
            </a:xfrm>
            <a:custGeom>
              <a:avLst/>
              <a:gdLst/>
              <a:ahLst/>
              <a:cxnLst/>
              <a:rect l="l" t="t" r="r" b="b"/>
              <a:pathLst>
                <a:path w="397510" h="140334">
                  <a:moveTo>
                    <a:pt x="23355" y="46723"/>
                  </a:moveTo>
                  <a:lnTo>
                    <a:pt x="0" y="46723"/>
                  </a:lnTo>
                  <a:lnTo>
                    <a:pt x="0" y="70078"/>
                  </a:lnTo>
                  <a:lnTo>
                    <a:pt x="0" y="93433"/>
                  </a:lnTo>
                  <a:lnTo>
                    <a:pt x="23355" y="93433"/>
                  </a:lnTo>
                  <a:lnTo>
                    <a:pt x="23355" y="70078"/>
                  </a:lnTo>
                  <a:lnTo>
                    <a:pt x="23355" y="46723"/>
                  </a:lnTo>
                  <a:close/>
                </a:path>
                <a:path w="397510" h="140334">
                  <a:moveTo>
                    <a:pt x="70078" y="46723"/>
                  </a:moveTo>
                  <a:lnTo>
                    <a:pt x="46723" y="46723"/>
                  </a:lnTo>
                  <a:lnTo>
                    <a:pt x="46723" y="70078"/>
                  </a:lnTo>
                  <a:lnTo>
                    <a:pt x="46723" y="93433"/>
                  </a:lnTo>
                  <a:lnTo>
                    <a:pt x="70078" y="93433"/>
                  </a:lnTo>
                  <a:lnTo>
                    <a:pt x="70078" y="70078"/>
                  </a:lnTo>
                  <a:lnTo>
                    <a:pt x="70078" y="46723"/>
                  </a:lnTo>
                  <a:close/>
                </a:path>
                <a:path w="397510" h="140334">
                  <a:moveTo>
                    <a:pt x="93433" y="116801"/>
                  </a:moveTo>
                  <a:lnTo>
                    <a:pt x="70078" y="116801"/>
                  </a:lnTo>
                  <a:lnTo>
                    <a:pt x="70078" y="93446"/>
                  </a:lnTo>
                  <a:lnTo>
                    <a:pt x="46723" y="93446"/>
                  </a:lnTo>
                  <a:lnTo>
                    <a:pt x="23368" y="93446"/>
                  </a:lnTo>
                  <a:lnTo>
                    <a:pt x="23368" y="116801"/>
                  </a:lnTo>
                  <a:lnTo>
                    <a:pt x="46723" y="116801"/>
                  </a:lnTo>
                  <a:lnTo>
                    <a:pt x="46723" y="140157"/>
                  </a:lnTo>
                  <a:lnTo>
                    <a:pt x="70078" y="140157"/>
                  </a:lnTo>
                  <a:lnTo>
                    <a:pt x="93433" y="140157"/>
                  </a:lnTo>
                  <a:lnTo>
                    <a:pt x="93433" y="116801"/>
                  </a:lnTo>
                  <a:close/>
                </a:path>
                <a:path w="397510" h="140334">
                  <a:moveTo>
                    <a:pt x="93433" y="0"/>
                  </a:moveTo>
                  <a:lnTo>
                    <a:pt x="70078" y="0"/>
                  </a:lnTo>
                  <a:lnTo>
                    <a:pt x="70078" y="23355"/>
                  </a:lnTo>
                  <a:lnTo>
                    <a:pt x="46723" y="23355"/>
                  </a:lnTo>
                  <a:lnTo>
                    <a:pt x="23368" y="23355"/>
                  </a:lnTo>
                  <a:lnTo>
                    <a:pt x="23368" y="46710"/>
                  </a:lnTo>
                  <a:lnTo>
                    <a:pt x="46723" y="46710"/>
                  </a:lnTo>
                  <a:lnTo>
                    <a:pt x="70078" y="46710"/>
                  </a:lnTo>
                  <a:lnTo>
                    <a:pt x="93433" y="46710"/>
                  </a:lnTo>
                  <a:lnTo>
                    <a:pt x="93433" y="23355"/>
                  </a:lnTo>
                  <a:lnTo>
                    <a:pt x="93433" y="0"/>
                  </a:lnTo>
                  <a:close/>
                </a:path>
                <a:path w="397510" h="140334">
                  <a:moveTo>
                    <a:pt x="116801" y="93446"/>
                  </a:moveTo>
                  <a:lnTo>
                    <a:pt x="93446" y="93446"/>
                  </a:lnTo>
                  <a:lnTo>
                    <a:pt x="93446" y="116801"/>
                  </a:lnTo>
                  <a:lnTo>
                    <a:pt x="93446" y="140157"/>
                  </a:lnTo>
                  <a:lnTo>
                    <a:pt x="116801" y="140157"/>
                  </a:lnTo>
                  <a:lnTo>
                    <a:pt x="116801" y="116801"/>
                  </a:lnTo>
                  <a:lnTo>
                    <a:pt x="116801" y="93446"/>
                  </a:lnTo>
                  <a:close/>
                </a:path>
                <a:path w="397510" h="140334">
                  <a:moveTo>
                    <a:pt x="140157" y="70078"/>
                  </a:moveTo>
                  <a:lnTo>
                    <a:pt x="116801" y="70078"/>
                  </a:lnTo>
                  <a:lnTo>
                    <a:pt x="93446" y="70078"/>
                  </a:lnTo>
                  <a:lnTo>
                    <a:pt x="93446" y="93433"/>
                  </a:lnTo>
                  <a:lnTo>
                    <a:pt x="116801" y="93433"/>
                  </a:lnTo>
                  <a:lnTo>
                    <a:pt x="140157" y="93433"/>
                  </a:lnTo>
                  <a:lnTo>
                    <a:pt x="140157" y="70078"/>
                  </a:lnTo>
                  <a:close/>
                </a:path>
                <a:path w="397510" h="140334">
                  <a:moveTo>
                    <a:pt x="140157" y="0"/>
                  </a:moveTo>
                  <a:lnTo>
                    <a:pt x="116801" y="0"/>
                  </a:lnTo>
                  <a:lnTo>
                    <a:pt x="93446" y="0"/>
                  </a:lnTo>
                  <a:lnTo>
                    <a:pt x="93446" y="23355"/>
                  </a:lnTo>
                  <a:lnTo>
                    <a:pt x="93446" y="46710"/>
                  </a:lnTo>
                  <a:lnTo>
                    <a:pt x="116801" y="46710"/>
                  </a:lnTo>
                  <a:lnTo>
                    <a:pt x="116801" y="23355"/>
                  </a:lnTo>
                  <a:lnTo>
                    <a:pt x="140157" y="23355"/>
                  </a:lnTo>
                  <a:lnTo>
                    <a:pt x="140157" y="0"/>
                  </a:lnTo>
                  <a:close/>
                </a:path>
                <a:path w="397510" h="140334">
                  <a:moveTo>
                    <a:pt x="163525" y="46723"/>
                  </a:moveTo>
                  <a:lnTo>
                    <a:pt x="140169" y="46723"/>
                  </a:lnTo>
                  <a:lnTo>
                    <a:pt x="140169" y="70078"/>
                  </a:lnTo>
                  <a:lnTo>
                    <a:pt x="140169" y="93433"/>
                  </a:lnTo>
                  <a:lnTo>
                    <a:pt x="163525" y="93433"/>
                  </a:lnTo>
                  <a:lnTo>
                    <a:pt x="163525" y="70078"/>
                  </a:lnTo>
                  <a:lnTo>
                    <a:pt x="163525" y="46723"/>
                  </a:lnTo>
                  <a:close/>
                </a:path>
                <a:path w="397510" h="140334">
                  <a:moveTo>
                    <a:pt x="210235" y="93446"/>
                  </a:moveTo>
                  <a:lnTo>
                    <a:pt x="186880" y="93446"/>
                  </a:lnTo>
                  <a:lnTo>
                    <a:pt x="186880" y="116801"/>
                  </a:lnTo>
                  <a:lnTo>
                    <a:pt x="186880" y="140157"/>
                  </a:lnTo>
                  <a:lnTo>
                    <a:pt x="210235" y="140157"/>
                  </a:lnTo>
                  <a:lnTo>
                    <a:pt x="210235" y="116801"/>
                  </a:lnTo>
                  <a:lnTo>
                    <a:pt x="210235" y="93446"/>
                  </a:lnTo>
                  <a:close/>
                </a:path>
                <a:path w="397510" h="140334">
                  <a:moveTo>
                    <a:pt x="210235" y="46723"/>
                  </a:moveTo>
                  <a:lnTo>
                    <a:pt x="186880" y="46723"/>
                  </a:lnTo>
                  <a:lnTo>
                    <a:pt x="186880" y="70078"/>
                  </a:lnTo>
                  <a:lnTo>
                    <a:pt x="186880" y="93433"/>
                  </a:lnTo>
                  <a:lnTo>
                    <a:pt x="210235" y="93433"/>
                  </a:lnTo>
                  <a:lnTo>
                    <a:pt x="210235" y="70078"/>
                  </a:lnTo>
                  <a:lnTo>
                    <a:pt x="210235" y="46723"/>
                  </a:lnTo>
                  <a:close/>
                </a:path>
                <a:path w="397510" h="140334">
                  <a:moveTo>
                    <a:pt x="210235" y="0"/>
                  </a:moveTo>
                  <a:lnTo>
                    <a:pt x="186880" y="0"/>
                  </a:lnTo>
                  <a:lnTo>
                    <a:pt x="163525" y="0"/>
                  </a:lnTo>
                  <a:lnTo>
                    <a:pt x="140169" y="0"/>
                  </a:lnTo>
                  <a:lnTo>
                    <a:pt x="140169" y="23355"/>
                  </a:lnTo>
                  <a:lnTo>
                    <a:pt x="163525" y="23355"/>
                  </a:lnTo>
                  <a:lnTo>
                    <a:pt x="186880" y="23355"/>
                  </a:lnTo>
                  <a:lnTo>
                    <a:pt x="186880" y="46710"/>
                  </a:lnTo>
                  <a:lnTo>
                    <a:pt x="210235" y="46710"/>
                  </a:lnTo>
                  <a:lnTo>
                    <a:pt x="210235" y="23355"/>
                  </a:lnTo>
                  <a:lnTo>
                    <a:pt x="210235" y="0"/>
                  </a:lnTo>
                  <a:close/>
                </a:path>
                <a:path w="397510" h="140334">
                  <a:moveTo>
                    <a:pt x="233603" y="46723"/>
                  </a:moveTo>
                  <a:lnTo>
                    <a:pt x="210248" y="46723"/>
                  </a:lnTo>
                  <a:lnTo>
                    <a:pt x="210248" y="70078"/>
                  </a:lnTo>
                  <a:lnTo>
                    <a:pt x="233603" y="70078"/>
                  </a:lnTo>
                  <a:lnTo>
                    <a:pt x="233603" y="46723"/>
                  </a:lnTo>
                  <a:close/>
                </a:path>
                <a:path w="397510" h="140334">
                  <a:moveTo>
                    <a:pt x="256959" y="0"/>
                  </a:moveTo>
                  <a:lnTo>
                    <a:pt x="233603" y="0"/>
                  </a:lnTo>
                  <a:lnTo>
                    <a:pt x="233603" y="23355"/>
                  </a:lnTo>
                  <a:lnTo>
                    <a:pt x="210248" y="23355"/>
                  </a:lnTo>
                  <a:lnTo>
                    <a:pt x="210248" y="46710"/>
                  </a:lnTo>
                  <a:lnTo>
                    <a:pt x="233603" y="46710"/>
                  </a:lnTo>
                  <a:lnTo>
                    <a:pt x="256959" y="46710"/>
                  </a:lnTo>
                  <a:lnTo>
                    <a:pt x="256959" y="23355"/>
                  </a:lnTo>
                  <a:lnTo>
                    <a:pt x="256959" y="0"/>
                  </a:lnTo>
                  <a:close/>
                </a:path>
                <a:path w="397510" h="140334">
                  <a:moveTo>
                    <a:pt x="280314" y="116801"/>
                  </a:moveTo>
                  <a:lnTo>
                    <a:pt x="256959" y="116801"/>
                  </a:lnTo>
                  <a:lnTo>
                    <a:pt x="256959" y="93446"/>
                  </a:lnTo>
                  <a:lnTo>
                    <a:pt x="233603" y="93446"/>
                  </a:lnTo>
                  <a:lnTo>
                    <a:pt x="233603" y="116801"/>
                  </a:lnTo>
                  <a:lnTo>
                    <a:pt x="210248" y="116801"/>
                  </a:lnTo>
                  <a:lnTo>
                    <a:pt x="210248" y="140157"/>
                  </a:lnTo>
                  <a:lnTo>
                    <a:pt x="233603" y="140157"/>
                  </a:lnTo>
                  <a:lnTo>
                    <a:pt x="256959" y="140157"/>
                  </a:lnTo>
                  <a:lnTo>
                    <a:pt x="280314" y="140157"/>
                  </a:lnTo>
                  <a:lnTo>
                    <a:pt x="280314" y="116801"/>
                  </a:lnTo>
                  <a:close/>
                </a:path>
                <a:path w="397510" h="140334">
                  <a:moveTo>
                    <a:pt x="280314" y="70078"/>
                  </a:moveTo>
                  <a:lnTo>
                    <a:pt x="256959" y="70078"/>
                  </a:lnTo>
                  <a:lnTo>
                    <a:pt x="256959" y="93433"/>
                  </a:lnTo>
                  <a:lnTo>
                    <a:pt x="280314" y="93433"/>
                  </a:lnTo>
                  <a:lnTo>
                    <a:pt x="280314" y="70078"/>
                  </a:lnTo>
                  <a:close/>
                </a:path>
                <a:path w="397510" h="140334">
                  <a:moveTo>
                    <a:pt x="303682" y="93446"/>
                  </a:moveTo>
                  <a:lnTo>
                    <a:pt x="280327" y="93446"/>
                  </a:lnTo>
                  <a:lnTo>
                    <a:pt x="280327" y="116801"/>
                  </a:lnTo>
                  <a:lnTo>
                    <a:pt x="280327" y="140157"/>
                  </a:lnTo>
                  <a:lnTo>
                    <a:pt x="303682" y="140157"/>
                  </a:lnTo>
                  <a:lnTo>
                    <a:pt x="303682" y="116801"/>
                  </a:lnTo>
                  <a:lnTo>
                    <a:pt x="303682" y="93446"/>
                  </a:lnTo>
                  <a:close/>
                </a:path>
                <a:path w="397510" h="140334">
                  <a:moveTo>
                    <a:pt x="327037" y="46723"/>
                  </a:moveTo>
                  <a:lnTo>
                    <a:pt x="303682" y="46723"/>
                  </a:lnTo>
                  <a:lnTo>
                    <a:pt x="303682" y="70078"/>
                  </a:lnTo>
                  <a:lnTo>
                    <a:pt x="280327" y="70078"/>
                  </a:lnTo>
                  <a:lnTo>
                    <a:pt x="280327" y="93433"/>
                  </a:lnTo>
                  <a:lnTo>
                    <a:pt x="303682" y="93433"/>
                  </a:lnTo>
                  <a:lnTo>
                    <a:pt x="327037" y="93433"/>
                  </a:lnTo>
                  <a:lnTo>
                    <a:pt x="327037" y="70078"/>
                  </a:lnTo>
                  <a:lnTo>
                    <a:pt x="327037" y="46723"/>
                  </a:lnTo>
                  <a:close/>
                </a:path>
                <a:path w="397510" h="140334">
                  <a:moveTo>
                    <a:pt x="350405" y="0"/>
                  </a:moveTo>
                  <a:lnTo>
                    <a:pt x="327050" y="0"/>
                  </a:lnTo>
                  <a:lnTo>
                    <a:pt x="327050" y="23355"/>
                  </a:lnTo>
                  <a:lnTo>
                    <a:pt x="327050" y="46710"/>
                  </a:lnTo>
                  <a:lnTo>
                    <a:pt x="350405" y="46710"/>
                  </a:lnTo>
                  <a:lnTo>
                    <a:pt x="350405" y="23355"/>
                  </a:lnTo>
                  <a:lnTo>
                    <a:pt x="350405" y="0"/>
                  </a:lnTo>
                  <a:close/>
                </a:path>
                <a:path w="397510" h="140334">
                  <a:moveTo>
                    <a:pt x="397116" y="93446"/>
                  </a:moveTo>
                  <a:lnTo>
                    <a:pt x="373761" y="93446"/>
                  </a:lnTo>
                  <a:lnTo>
                    <a:pt x="350405" y="93446"/>
                  </a:lnTo>
                  <a:lnTo>
                    <a:pt x="350405" y="116801"/>
                  </a:lnTo>
                  <a:lnTo>
                    <a:pt x="350405" y="140157"/>
                  </a:lnTo>
                  <a:lnTo>
                    <a:pt x="373761" y="140157"/>
                  </a:lnTo>
                  <a:lnTo>
                    <a:pt x="397116" y="140157"/>
                  </a:lnTo>
                  <a:lnTo>
                    <a:pt x="397116" y="116801"/>
                  </a:lnTo>
                  <a:lnTo>
                    <a:pt x="397116" y="93446"/>
                  </a:lnTo>
                  <a:close/>
                </a:path>
                <a:path w="397510" h="140334">
                  <a:moveTo>
                    <a:pt x="397116" y="70078"/>
                  </a:moveTo>
                  <a:lnTo>
                    <a:pt x="373761" y="70078"/>
                  </a:lnTo>
                  <a:lnTo>
                    <a:pt x="373761" y="46723"/>
                  </a:lnTo>
                  <a:lnTo>
                    <a:pt x="350405" y="46723"/>
                  </a:lnTo>
                  <a:lnTo>
                    <a:pt x="327050" y="46723"/>
                  </a:lnTo>
                  <a:lnTo>
                    <a:pt x="327050" y="70078"/>
                  </a:lnTo>
                  <a:lnTo>
                    <a:pt x="350405" y="70078"/>
                  </a:lnTo>
                  <a:lnTo>
                    <a:pt x="350405" y="93433"/>
                  </a:lnTo>
                  <a:lnTo>
                    <a:pt x="373761" y="93433"/>
                  </a:lnTo>
                  <a:lnTo>
                    <a:pt x="397116" y="93433"/>
                  </a:lnTo>
                  <a:lnTo>
                    <a:pt x="397116" y="70078"/>
                  </a:lnTo>
                  <a:close/>
                </a:path>
                <a:path w="397510" h="140334">
                  <a:moveTo>
                    <a:pt x="397116" y="0"/>
                  </a:moveTo>
                  <a:lnTo>
                    <a:pt x="373761" y="0"/>
                  </a:lnTo>
                  <a:lnTo>
                    <a:pt x="373761" y="23355"/>
                  </a:lnTo>
                  <a:lnTo>
                    <a:pt x="397116" y="23355"/>
                  </a:lnTo>
                  <a:lnTo>
                    <a:pt x="3971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88457" y="9269710"/>
              <a:ext cx="397510" cy="0"/>
            </a:xfrm>
            <a:custGeom>
              <a:avLst/>
              <a:gdLst/>
              <a:ahLst/>
              <a:cxnLst/>
              <a:rect l="l" t="t" r="r" b="b"/>
              <a:pathLst>
                <a:path w="397510">
                  <a:moveTo>
                    <a:pt x="0" y="0"/>
                  </a:moveTo>
                  <a:lnTo>
                    <a:pt x="397116" y="0"/>
                  </a:lnTo>
                </a:path>
              </a:pathLst>
            </a:custGeom>
            <a:ln w="2335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01577" y="9281401"/>
              <a:ext cx="770890" cy="116839"/>
            </a:xfrm>
            <a:custGeom>
              <a:avLst/>
              <a:gdLst/>
              <a:ahLst/>
              <a:cxnLst/>
              <a:rect l="l" t="t" r="r" b="b"/>
              <a:pathLst>
                <a:path w="770889" h="116840">
                  <a:moveTo>
                    <a:pt x="23355" y="70078"/>
                  </a:moveTo>
                  <a:lnTo>
                    <a:pt x="0" y="70078"/>
                  </a:lnTo>
                  <a:lnTo>
                    <a:pt x="0" y="93433"/>
                  </a:lnTo>
                  <a:lnTo>
                    <a:pt x="0" y="116789"/>
                  </a:lnTo>
                  <a:lnTo>
                    <a:pt x="23355" y="116789"/>
                  </a:lnTo>
                  <a:lnTo>
                    <a:pt x="23355" y="93433"/>
                  </a:lnTo>
                  <a:lnTo>
                    <a:pt x="23355" y="70078"/>
                  </a:lnTo>
                  <a:close/>
                </a:path>
                <a:path w="770889" h="116840">
                  <a:moveTo>
                    <a:pt x="70078" y="70078"/>
                  </a:moveTo>
                  <a:lnTo>
                    <a:pt x="46723" y="70078"/>
                  </a:lnTo>
                  <a:lnTo>
                    <a:pt x="46723" y="93433"/>
                  </a:lnTo>
                  <a:lnTo>
                    <a:pt x="70078" y="93433"/>
                  </a:lnTo>
                  <a:lnTo>
                    <a:pt x="70078" y="70078"/>
                  </a:lnTo>
                  <a:close/>
                </a:path>
                <a:path w="770889" h="116840">
                  <a:moveTo>
                    <a:pt x="70078" y="46710"/>
                  </a:moveTo>
                  <a:lnTo>
                    <a:pt x="46723" y="46710"/>
                  </a:lnTo>
                  <a:lnTo>
                    <a:pt x="46723" y="70065"/>
                  </a:lnTo>
                  <a:lnTo>
                    <a:pt x="70078" y="70065"/>
                  </a:lnTo>
                  <a:lnTo>
                    <a:pt x="70078" y="46710"/>
                  </a:lnTo>
                  <a:close/>
                </a:path>
                <a:path w="770889" h="116840">
                  <a:moveTo>
                    <a:pt x="93433" y="93433"/>
                  </a:moveTo>
                  <a:lnTo>
                    <a:pt x="70078" y="93433"/>
                  </a:lnTo>
                  <a:lnTo>
                    <a:pt x="70078" y="116789"/>
                  </a:lnTo>
                  <a:lnTo>
                    <a:pt x="93433" y="116789"/>
                  </a:lnTo>
                  <a:lnTo>
                    <a:pt x="93433" y="93433"/>
                  </a:lnTo>
                  <a:close/>
                </a:path>
                <a:path w="770889" h="116840">
                  <a:moveTo>
                    <a:pt x="93433" y="23355"/>
                  </a:moveTo>
                  <a:lnTo>
                    <a:pt x="70078" y="23355"/>
                  </a:lnTo>
                  <a:lnTo>
                    <a:pt x="70078" y="46710"/>
                  </a:lnTo>
                  <a:lnTo>
                    <a:pt x="93433" y="46710"/>
                  </a:lnTo>
                  <a:lnTo>
                    <a:pt x="93433" y="23355"/>
                  </a:lnTo>
                  <a:close/>
                </a:path>
                <a:path w="770889" h="116840">
                  <a:moveTo>
                    <a:pt x="116801" y="23355"/>
                  </a:moveTo>
                  <a:lnTo>
                    <a:pt x="93446" y="23355"/>
                  </a:lnTo>
                  <a:lnTo>
                    <a:pt x="93446" y="46710"/>
                  </a:lnTo>
                  <a:lnTo>
                    <a:pt x="116801" y="46710"/>
                  </a:lnTo>
                  <a:lnTo>
                    <a:pt x="116801" y="23355"/>
                  </a:lnTo>
                  <a:close/>
                </a:path>
                <a:path w="770889" h="116840">
                  <a:moveTo>
                    <a:pt x="140157" y="70078"/>
                  </a:moveTo>
                  <a:lnTo>
                    <a:pt x="116801" y="70078"/>
                  </a:lnTo>
                  <a:lnTo>
                    <a:pt x="93446" y="70078"/>
                  </a:lnTo>
                  <a:lnTo>
                    <a:pt x="93446" y="93433"/>
                  </a:lnTo>
                  <a:lnTo>
                    <a:pt x="116801" y="93433"/>
                  </a:lnTo>
                  <a:lnTo>
                    <a:pt x="116801" y="116789"/>
                  </a:lnTo>
                  <a:lnTo>
                    <a:pt x="140157" y="116789"/>
                  </a:lnTo>
                  <a:lnTo>
                    <a:pt x="140157" y="93433"/>
                  </a:lnTo>
                  <a:lnTo>
                    <a:pt x="140157" y="70078"/>
                  </a:lnTo>
                  <a:close/>
                </a:path>
                <a:path w="770889" h="116840">
                  <a:moveTo>
                    <a:pt x="140157" y="46710"/>
                  </a:moveTo>
                  <a:lnTo>
                    <a:pt x="116801" y="46710"/>
                  </a:lnTo>
                  <a:lnTo>
                    <a:pt x="116801" y="70065"/>
                  </a:lnTo>
                  <a:lnTo>
                    <a:pt x="140157" y="70065"/>
                  </a:lnTo>
                  <a:lnTo>
                    <a:pt x="140157" y="46710"/>
                  </a:lnTo>
                  <a:close/>
                </a:path>
                <a:path w="770889" h="116840">
                  <a:moveTo>
                    <a:pt x="210235" y="70078"/>
                  </a:moveTo>
                  <a:lnTo>
                    <a:pt x="186880" y="70078"/>
                  </a:lnTo>
                  <a:lnTo>
                    <a:pt x="163525" y="70078"/>
                  </a:lnTo>
                  <a:lnTo>
                    <a:pt x="140169" y="70078"/>
                  </a:lnTo>
                  <a:lnTo>
                    <a:pt x="140169" y="93433"/>
                  </a:lnTo>
                  <a:lnTo>
                    <a:pt x="163525" y="93433"/>
                  </a:lnTo>
                  <a:lnTo>
                    <a:pt x="163525" y="116789"/>
                  </a:lnTo>
                  <a:lnTo>
                    <a:pt x="186880" y="116789"/>
                  </a:lnTo>
                  <a:lnTo>
                    <a:pt x="186880" y="93433"/>
                  </a:lnTo>
                  <a:lnTo>
                    <a:pt x="210235" y="93433"/>
                  </a:lnTo>
                  <a:lnTo>
                    <a:pt x="210235" y="70078"/>
                  </a:lnTo>
                  <a:close/>
                </a:path>
                <a:path w="770889" h="116840">
                  <a:moveTo>
                    <a:pt x="210235" y="46710"/>
                  </a:moveTo>
                  <a:lnTo>
                    <a:pt x="186880" y="46710"/>
                  </a:lnTo>
                  <a:lnTo>
                    <a:pt x="186880" y="23355"/>
                  </a:lnTo>
                  <a:lnTo>
                    <a:pt x="163525" y="23355"/>
                  </a:lnTo>
                  <a:lnTo>
                    <a:pt x="140169" y="23355"/>
                  </a:lnTo>
                  <a:lnTo>
                    <a:pt x="140169" y="46710"/>
                  </a:lnTo>
                  <a:lnTo>
                    <a:pt x="163525" y="46710"/>
                  </a:lnTo>
                  <a:lnTo>
                    <a:pt x="163525" y="70065"/>
                  </a:lnTo>
                  <a:lnTo>
                    <a:pt x="186880" y="70065"/>
                  </a:lnTo>
                  <a:lnTo>
                    <a:pt x="210235" y="70065"/>
                  </a:lnTo>
                  <a:lnTo>
                    <a:pt x="210235" y="46710"/>
                  </a:lnTo>
                  <a:close/>
                </a:path>
                <a:path w="770889" h="116840">
                  <a:moveTo>
                    <a:pt x="233603" y="93433"/>
                  </a:moveTo>
                  <a:lnTo>
                    <a:pt x="210248" y="93433"/>
                  </a:lnTo>
                  <a:lnTo>
                    <a:pt x="210248" y="116789"/>
                  </a:lnTo>
                  <a:lnTo>
                    <a:pt x="233603" y="116789"/>
                  </a:lnTo>
                  <a:lnTo>
                    <a:pt x="233603" y="93433"/>
                  </a:lnTo>
                  <a:close/>
                </a:path>
                <a:path w="770889" h="116840">
                  <a:moveTo>
                    <a:pt x="256959" y="46710"/>
                  </a:moveTo>
                  <a:lnTo>
                    <a:pt x="233603" y="46710"/>
                  </a:lnTo>
                  <a:lnTo>
                    <a:pt x="233603" y="23355"/>
                  </a:lnTo>
                  <a:lnTo>
                    <a:pt x="210248" y="23355"/>
                  </a:lnTo>
                  <a:lnTo>
                    <a:pt x="210248" y="46710"/>
                  </a:lnTo>
                  <a:lnTo>
                    <a:pt x="210248" y="70065"/>
                  </a:lnTo>
                  <a:lnTo>
                    <a:pt x="233603" y="70065"/>
                  </a:lnTo>
                  <a:lnTo>
                    <a:pt x="256959" y="70065"/>
                  </a:lnTo>
                  <a:lnTo>
                    <a:pt x="256959" y="46710"/>
                  </a:lnTo>
                  <a:close/>
                </a:path>
                <a:path w="770889" h="116840">
                  <a:moveTo>
                    <a:pt x="280314" y="70078"/>
                  </a:moveTo>
                  <a:lnTo>
                    <a:pt x="256959" y="70078"/>
                  </a:lnTo>
                  <a:lnTo>
                    <a:pt x="256959" y="93433"/>
                  </a:lnTo>
                  <a:lnTo>
                    <a:pt x="280314" y="93433"/>
                  </a:lnTo>
                  <a:lnTo>
                    <a:pt x="280314" y="70078"/>
                  </a:lnTo>
                  <a:close/>
                </a:path>
                <a:path w="770889" h="116840">
                  <a:moveTo>
                    <a:pt x="280314" y="0"/>
                  </a:moveTo>
                  <a:lnTo>
                    <a:pt x="256959" y="0"/>
                  </a:lnTo>
                  <a:lnTo>
                    <a:pt x="233603" y="0"/>
                  </a:lnTo>
                  <a:lnTo>
                    <a:pt x="233603" y="23355"/>
                  </a:lnTo>
                  <a:lnTo>
                    <a:pt x="256959" y="23355"/>
                  </a:lnTo>
                  <a:lnTo>
                    <a:pt x="280314" y="23355"/>
                  </a:lnTo>
                  <a:lnTo>
                    <a:pt x="280314" y="0"/>
                  </a:lnTo>
                  <a:close/>
                </a:path>
                <a:path w="770889" h="116840">
                  <a:moveTo>
                    <a:pt x="303682" y="0"/>
                  </a:moveTo>
                  <a:lnTo>
                    <a:pt x="280327" y="0"/>
                  </a:lnTo>
                  <a:lnTo>
                    <a:pt x="280327" y="23355"/>
                  </a:lnTo>
                  <a:lnTo>
                    <a:pt x="303682" y="23355"/>
                  </a:lnTo>
                  <a:lnTo>
                    <a:pt x="303682" y="0"/>
                  </a:lnTo>
                  <a:close/>
                </a:path>
                <a:path w="770889" h="116840">
                  <a:moveTo>
                    <a:pt x="327037" y="46710"/>
                  </a:moveTo>
                  <a:lnTo>
                    <a:pt x="303682" y="46710"/>
                  </a:lnTo>
                  <a:lnTo>
                    <a:pt x="280327" y="46710"/>
                  </a:lnTo>
                  <a:lnTo>
                    <a:pt x="280327" y="70065"/>
                  </a:lnTo>
                  <a:lnTo>
                    <a:pt x="303682" y="70065"/>
                  </a:lnTo>
                  <a:lnTo>
                    <a:pt x="327037" y="70065"/>
                  </a:lnTo>
                  <a:lnTo>
                    <a:pt x="327037" y="46710"/>
                  </a:lnTo>
                  <a:close/>
                </a:path>
                <a:path w="770889" h="116840">
                  <a:moveTo>
                    <a:pt x="373761" y="70078"/>
                  </a:moveTo>
                  <a:lnTo>
                    <a:pt x="350405" y="70078"/>
                  </a:lnTo>
                  <a:lnTo>
                    <a:pt x="350405" y="93433"/>
                  </a:lnTo>
                  <a:lnTo>
                    <a:pt x="327050" y="93433"/>
                  </a:lnTo>
                  <a:lnTo>
                    <a:pt x="327050" y="116789"/>
                  </a:lnTo>
                  <a:lnTo>
                    <a:pt x="350405" y="116789"/>
                  </a:lnTo>
                  <a:lnTo>
                    <a:pt x="373761" y="116789"/>
                  </a:lnTo>
                  <a:lnTo>
                    <a:pt x="373761" y="93433"/>
                  </a:lnTo>
                  <a:lnTo>
                    <a:pt x="373761" y="70078"/>
                  </a:lnTo>
                  <a:close/>
                </a:path>
                <a:path w="770889" h="116840">
                  <a:moveTo>
                    <a:pt x="397116" y="23355"/>
                  </a:moveTo>
                  <a:lnTo>
                    <a:pt x="373761" y="23355"/>
                  </a:lnTo>
                  <a:lnTo>
                    <a:pt x="373761" y="0"/>
                  </a:lnTo>
                  <a:lnTo>
                    <a:pt x="350405" y="0"/>
                  </a:lnTo>
                  <a:lnTo>
                    <a:pt x="350405" y="23355"/>
                  </a:lnTo>
                  <a:lnTo>
                    <a:pt x="327050" y="23355"/>
                  </a:lnTo>
                  <a:lnTo>
                    <a:pt x="327050" y="46710"/>
                  </a:lnTo>
                  <a:lnTo>
                    <a:pt x="350405" y="46710"/>
                  </a:lnTo>
                  <a:lnTo>
                    <a:pt x="373761" y="46710"/>
                  </a:lnTo>
                  <a:lnTo>
                    <a:pt x="397116" y="46710"/>
                  </a:lnTo>
                  <a:lnTo>
                    <a:pt x="397116" y="23355"/>
                  </a:lnTo>
                  <a:close/>
                </a:path>
                <a:path w="770889" h="116840">
                  <a:moveTo>
                    <a:pt x="420484" y="70078"/>
                  </a:moveTo>
                  <a:lnTo>
                    <a:pt x="397129" y="70078"/>
                  </a:lnTo>
                  <a:lnTo>
                    <a:pt x="397129" y="93433"/>
                  </a:lnTo>
                  <a:lnTo>
                    <a:pt x="420484" y="93433"/>
                  </a:lnTo>
                  <a:lnTo>
                    <a:pt x="420484" y="70078"/>
                  </a:lnTo>
                  <a:close/>
                </a:path>
                <a:path w="770889" h="116840">
                  <a:moveTo>
                    <a:pt x="467194" y="93433"/>
                  </a:moveTo>
                  <a:lnTo>
                    <a:pt x="443839" y="93433"/>
                  </a:lnTo>
                  <a:lnTo>
                    <a:pt x="420484" y="93433"/>
                  </a:lnTo>
                  <a:lnTo>
                    <a:pt x="420484" y="116789"/>
                  </a:lnTo>
                  <a:lnTo>
                    <a:pt x="443839" y="116789"/>
                  </a:lnTo>
                  <a:lnTo>
                    <a:pt x="467194" y="116789"/>
                  </a:lnTo>
                  <a:lnTo>
                    <a:pt x="467194" y="93433"/>
                  </a:lnTo>
                  <a:close/>
                </a:path>
                <a:path w="770889" h="116840">
                  <a:moveTo>
                    <a:pt x="467194" y="0"/>
                  </a:moveTo>
                  <a:lnTo>
                    <a:pt x="443839" y="0"/>
                  </a:lnTo>
                  <a:lnTo>
                    <a:pt x="420484" y="0"/>
                  </a:lnTo>
                  <a:lnTo>
                    <a:pt x="420484" y="23355"/>
                  </a:lnTo>
                  <a:lnTo>
                    <a:pt x="420484" y="46710"/>
                  </a:lnTo>
                  <a:lnTo>
                    <a:pt x="443839" y="46710"/>
                  </a:lnTo>
                  <a:lnTo>
                    <a:pt x="467194" y="46710"/>
                  </a:lnTo>
                  <a:lnTo>
                    <a:pt x="467194" y="23355"/>
                  </a:lnTo>
                  <a:lnTo>
                    <a:pt x="467194" y="0"/>
                  </a:lnTo>
                  <a:close/>
                </a:path>
                <a:path w="770889" h="116840">
                  <a:moveTo>
                    <a:pt x="490562" y="70078"/>
                  </a:moveTo>
                  <a:lnTo>
                    <a:pt x="467207" y="70078"/>
                  </a:lnTo>
                  <a:lnTo>
                    <a:pt x="467207" y="93433"/>
                  </a:lnTo>
                  <a:lnTo>
                    <a:pt x="490562" y="93433"/>
                  </a:lnTo>
                  <a:lnTo>
                    <a:pt x="490562" y="70078"/>
                  </a:lnTo>
                  <a:close/>
                </a:path>
                <a:path w="770889" h="116840">
                  <a:moveTo>
                    <a:pt x="490562" y="0"/>
                  </a:moveTo>
                  <a:lnTo>
                    <a:pt x="467207" y="0"/>
                  </a:lnTo>
                  <a:lnTo>
                    <a:pt x="467207" y="23355"/>
                  </a:lnTo>
                  <a:lnTo>
                    <a:pt x="467207" y="46710"/>
                  </a:lnTo>
                  <a:lnTo>
                    <a:pt x="490562" y="46710"/>
                  </a:lnTo>
                  <a:lnTo>
                    <a:pt x="490562" y="23355"/>
                  </a:lnTo>
                  <a:lnTo>
                    <a:pt x="490562" y="0"/>
                  </a:lnTo>
                  <a:close/>
                </a:path>
                <a:path w="770889" h="116840">
                  <a:moveTo>
                    <a:pt x="513918" y="93433"/>
                  </a:moveTo>
                  <a:lnTo>
                    <a:pt x="490562" y="93433"/>
                  </a:lnTo>
                  <a:lnTo>
                    <a:pt x="490562" y="116789"/>
                  </a:lnTo>
                  <a:lnTo>
                    <a:pt x="513918" y="116789"/>
                  </a:lnTo>
                  <a:lnTo>
                    <a:pt x="513918" y="93433"/>
                  </a:lnTo>
                  <a:close/>
                </a:path>
                <a:path w="770889" h="116840">
                  <a:moveTo>
                    <a:pt x="513918" y="46710"/>
                  </a:moveTo>
                  <a:lnTo>
                    <a:pt x="490562" y="46710"/>
                  </a:lnTo>
                  <a:lnTo>
                    <a:pt x="490562" y="70065"/>
                  </a:lnTo>
                  <a:lnTo>
                    <a:pt x="513918" y="70065"/>
                  </a:lnTo>
                  <a:lnTo>
                    <a:pt x="513918" y="46710"/>
                  </a:lnTo>
                  <a:close/>
                </a:path>
                <a:path w="770889" h="116840">
                  <a:moveTo>
                    <a:pt x="560641" y="70078"/>
                  </a:moveTo>
                  <a:lnTo>
                    <a:pt x="537286" y="70078"/>
                  </a:lnTo>
                  <a:lnTo>
                    <a:pt x="513930" y="70078"/>
                  </a:lnTo>
                  <a:lnTo>
                    <a:pt x="513930" y="93433"/>
                  </a:lnTo>
                  <a:lnTo>
                    <a:pt x="513930" y="116789"/>
                  </a:lnTo>
                  <a:lnTo>
                    <a:pt x="537286" y="116789"/>
                  </a:lnTo>
                  <a:lnTo>
                    <a:pt x="537286" y="93433"/>
                  </a:lnTo>
                  <a:lnTo>
                    <a:pt x="560641" y="93433"/>
                  </a:lnTo>
                  <a:lnTo>
                    <a:pt x="560641" y="70078"/>
                  </a:lnTo>
                  <a:close/>
                </a:path>
                <a:path w="770889" h="116840">
                  <a:moveTo>
                    <a:pt x="583996" y="0"/>
                  </a:moveTo>
                  <a:lnTo>
                    <a:pt x="560641" y="0"/>
                  </a:lnTo>
                  <a:lnTo>
                    <a:pt x="560641" y="23355"/>
                  </a:lnTo>
                  <a:lnTo>
                    <a:pt x="537286" y="23355"/>
                  </a:lnTo>
                  <a:lnTo>
                    <a:pt x="537286" y="0"/>
                  </a:lnTo>
                  <a:lnTo>
                    <a:pt x="513930" y="0"/>
                  </a:lnTo>
                  <a:lnTo>
                    <a:pt x="513930" y="23355"/>
                  </a:lnTo>
                  <a:lnTo>
                    <a:pt x="513930" y="46710"/>
                  </a:lnTo>
                  <a:lnTo>
                    <a:pt x="513930" y="70065"/>
                  </a:lnTo>
                  <a:lnTo>
                    <a:pt x="537286" y="70065"/>
                  </a:lnTo>
                  <a:lnTo>
                    <a:pt x="560641" y="70065"/>
                  </a:lnTo>
                  <a:lnTo>
                    <a:pt x="560641" y="46710"/>
                  </a:lnTo>
                  <a:lnTo>
                    <a:pt x="583996" y="46710"/>
                  </a:lnTo>
                  <a:lnTo>
                    <a:pt x="583996" y="23355"/>
                  </a:lnTo>
                  <a:lnTo>
                    <a:pt x="583996" y="0"/>
                  </a:lnTo>
                  <a:close/>
                </a:path>
                <a:path w="770889" h="116840">
                  <a:moveTo>
                    <a:pt x="607364" y="93433"/>
                  </a:moveTo>
                  <a:lnTo>
                    <a:pt x="584009" y="93433"/>
                  </a:lnTo>
                  <a:lnTo>
                    <a:pt x="584009" y="116789"/>
                  </a:lnTo>
                  <a:lnTo>
                    <a:pt x="607364" y="116789"/>
                  </a:lnTo>
                  <a:lnTo>
                    <a:pt x="607364" y="93433"/>
                  </a:lnTo>
                  <a:close/>
                </a:path>
                <a:path w="770889" h="116840">
                  <a:moveTo>
                    <a:pt x="607364" y="46710"/>
                  </a:moveTo>
                  <a:lnTo>
                    <a:pt x="584009" y="46710"/>
                  </a:lnTo>
                  <a:lnTo>
                    <a:pt x="584009" y="70065"/>
                  </a:lnTo>
                  <a:lnTo>
                    <a:pt x="607364" y="70065"/>
                  </a:lnTo>
                  <a:lnTo>
                    <a:pt x="607364" y="46710"/>
                  </a:lnTo>
                  <a:close/>
                </a:path>
                <a:path w="770889" h="116840">
                  <a:moveTo>
                    <a:pt x="654075" y="70078"/>
                  </a:moveTo>
                  <a:lnTo>
                    <a:pt x="630720" y="70078"/>
                  </a:lnTo>
                  <a:lnTo>
                    <a:pt x="607364" y="70078"/>
                  </a:lnTo>
                  <a:lnTo>
                    <a:pt x="607364" y="93433"/>
                  </a:lnTo>
                  <a:lnTo>
                    <a:pt x="630720" y="93433"/>
                  </a:lnTo>
                  <a:lnTo>
                    <a:pt x="630720" y="116789"/>
                  </a:lnTo>
                  <a:lnTo>
                    <a:pt x="654075" y="116789"/>
                  </a:lnTo>
                  <a:lnTo>
                    <a:pt x="654075" y="93433"/>
                  </a:lnTo>
                  <a:lnTo>
                    <a:pt x="654075" y="70078"/>
                  </a:lnTo>
                  <a:close/>
                </a:path>
                <a:path w="770889" h="116840">
                  <a:moveTo>
                    <a:pt x="654075" y="46710"/>
                  </a:moveTo>
                  <a:lnTo>
                    <a:pt x="630720" y="46710"/>
                  </a:lnTo>
                  <a:lnTo>
                    <a:pt x="630720" y="70065"/>
                  </a:lnTo>
                  <a:lnTo>
                    <a:pt x="654075" y="70065"/>
                  </a:lnTo>
                  <a:lnTo>
                    <a:pt x="654075" y="46710"/>
                  </a:lnTo>
                  <a:close/>
                </a:path>
                <a:path w="770889" h="116840">
                  <a:moveTo>
                    <a:pt x="677443" y="93433"/>
                  </a:moveTo>
                  <a:lnTo>
                    <a:pt x="654088" y="93433"/>
                  </a:lnTo>
                  <a:lnTo>
                    <a:pt x="654088" y="116789"/>
                  </a:lnTo>
                  <a:lnTo>
                    <a:pt x="677443" y="116789"/>
                  </a:lnTo>
                  <a:lnTo>
                    <a:pt x="677443" y="93433"/>
                  </a:lnTo>
                  <a:close/>
                </a:path>
                <a:path w="770889" h="116840">
                  <a:moveTo>
                    <a:pt x="700798" y="23355"/>
                  </a:moveTo>
                  <a:lnTo>
                    <a:pt x="677443" y="23355"/>
                  </a:lnTo>
                  <a:lnTo>
                    <a:pt x="677443" y="46710"/>
                  </a:lnTo>
                  <a:lnTo>
                    <a:pt x="654088" y="46710"/>
                  </a:lnTo>
                  <a:lnTo>
                    <a:pt x="654088" y="70065"/>
                  </a:lnTo>
                  <a:lnTo>
                    <a:pt x="677443" y="70065"/>
                  </a:lnTo>
                  <a:lnTo>
                    <a:pt x="700798" y="70065"/>
                  </a:lnTo>
                  <a:lnTo>
                    <a:pt x="700798" y="46710"/>
                  </a:lnTo>
                  <a:lnTo>
                    <a:pt x="700798" y="23355"/>
                  </a:lnTo>
                  <a:close/>
                </a:path>
                <a:path w="770889" h="116840">
                  <a:moveTo>
                    <a:pt x="724154" y="93433"/>
                  </a:moveTo>
                  <a:lnTo>
                    <a:pt x="700811" y="93433"/>
                  </a:lnTo>
                  <a:lnTo>
                    <a:pt x="700811" y="116789"/>
                  </a:lnTo>
                  <a:lnTo>
                    <a:pt x="724154" y="116789"/>
                  </a:lnTo>
                  <a:lnTo>
                    <a:pt x="724154" y="93433"/>
                  </a:lnTo>
                  <a:close/>
                </a:path>
                <a:path w="770889" h="116840">
                  <a:moveTo>
                    <a:pt x="724154" y="23355"/>
                  </a:moveTo>
                  <a:lnTo>
                    <a:pt x="700811" y="23355"/>
                  </a:lnTo>
                  <a:lnTo>
                    <a:pt x="700811" y="46710"/>
                  </a:lnTo>
                  <a:lnTo>
                    <a:pt x="724154" y="46710"/>
                  </a:lnTo>
                  <a:lnTo>
                    <a:pt x="724154" y="23355"/>
                  </a:lnTo>
                  <a:close/>
                </a:path>
                <a:path w="770889" h="116840">
                  <a:moveTo>
                    <a:pt x="770877" y="70078"/>
                  </a:moveTo>
                  <a:lnTo>
                    <a:pt x="747522" y="70078"/>
                  </a:lnTo>
                  <a:lnTo>
                    <a:pt x="747522" y="93433"/>
                  </a:lnTo>
                  <a:lnTo>
                    <a:pt x="770877" y="93433"/>
                  </a:lnTo>
                  <a:lnTo>
                    <a:pt x="770877" y="7007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124945" y="9374835"/>
              <a:ext cx="748030" cy="70485"/>
            </a:xfrm>
            <a:custGeom>
              <a:avLst/>
              <a:gdLst/>
              <a:ahLst/>
              <a:cxnLst/>
              <a:rect l="l" t="t" r="r" b="b"/>
              <a:pathLst>
                <a:path w="748029" h="70484">
                  <a:moveTo>
                    <a:pt x="46710" y="46723"/>
                  </a:moveTo>
                  <a:lnTo>
                    <a:pt x="23355" y="46723"/>
                  </a:lnTo>
                  <a:lnTo>
                    <a:pt x="0" y="46723"/>
                  </a:lnTo>
                  <a:lnTo>
                    <a:pt x="0" y="70078"/>
                  </a:lnTo>
                  <a:lnTo>
                    <a:pt x="23355" y="70078"/>
                  </a:lnTo>
                  <a:lnTo>
                    <a:pt x="46710" y="70078"/>
                  </a:lnTo>
                  <a:lnTo>
                    <a:pt x="46710" y="46723"/>
                  </a:lnTo>
                  <a:close/>
                </a:path>
                <a:path w="748029" h="70484">
                  <a:moveTo>
                    <a:pt x="70065" y="23368"/>
                  </a:moveTo>
                  <a:lnTo>
                    <a:pt x="46710" y="23368"/>
                  </a:lnTo>
                  <a:lnTo>
                    <a:pt x="46710" y="46723"/>
                  </a:lnTo>
                  <a:lnTo>
                    <a:pt x="70065" y="46723"/>
                  </a:lnTo>
                  <a:lnTo>
                    <a:pt x="70065" y="23368"/>
                  </a:lnTo>
                  <a:close/>
                </a:path>
                <a:path w="748029" h="70484">
                  <a:moveTo>
                    <a:pt x="116789" y="46723"/>
                  </a:moveTo>
                  <a:lnTo>
                    <a:pt x="93433" y="46723"/>
                  </a:lnTo>
                  <a:lnTo>
                    <a:pt x="93433" y="23368"/>
                  </a:lnTo>
                  <a:lnTo>
                    <a:pt x="70078" y="23368"/>
                  </a:lnTo>
                  <a:lnTo>
                    <a:pt x="70078" y="46723"/>
                  </a:lnTo>
                  <a:lnTo>
                    <a:pt x="70078" y="70078"/>
                  </a:lnTo>
                  <a:lnTo>
                    <a:pt x="93433" y="70078"/>
                  </a:lnTo>
                  <a:lnTo>
                    <a:pt x="116789" y="70078"/>
                  </a:lnTo>
                  <a:lnTo>
                    <a:pt x="116789" y="46723"/>
                  </a:lnTo>
                  <a:close/>
                </a:path>
                <a:path w="748029" h="70484">
                  <a:moveTo>
                    <a:pt x="140157" y="23368"/>
                  </a:moveTo>
                  <a:lnTo>
                    <a:pt x="116801" y="23368"/>
                  </a:lnTo>
                  <a:lnTo>
                    <a:pt x="116801" y="46723"/>
                  </a:lnTo>
                  <a:lnTo>
                    <a:pt x="140157" y="46723"/>
                  </a:lnTo>
                  <a:lnTo>
                    <a:pt x="140157" y="23368"/>
                  </a:lnTo>
                  <a:close/>
                </a:path>
                <a:path w="748029" h="70484">
                  <a:moveTo>
                    <a:pt x="186867" y="23368"/>
                  </a:moveTo>
                  <a:lnTo>
                    <a:pt x="163512" y="23368"/>
                  </a:lnTo>
                  <a:lnTo>
                    <a:pt x="163512" y="46723"/>
                  </a:lnTo>
                  <a:lnTo>
                    <a:pt x="163512" y="70078"/>
                  </a:lnTo>
                  <a:lnTo>
                    <a:pt x="186867" y="70078"/>
                  </a:lnTo>
                  <a:lnTo>
                    <a:pt x="186867" y="46723"/>
                  </a:lnTo>
                  <a:lnTo>
                    <a:pt x="186867" y="23368"/>
                  </a:lnTo>
                  <a:close/>
                </a:path>
                <a:path w="748029" h="70484">
                  <a:moveTo>
                    <a:pt x="233591" y="46723"/>
                  </a:moveTo>
                  <a:lnTo>
                    <a:pt x="210235" y="46723"/>
                  </a:lnTo>
                  <a:lnTo>
                    <a:pt x="186880" y="46723"/>
                  </a:lnTo>
                  <a:lnTo>
                    <a:pt x="186880" y="70078"/>
                  </a:lnTo>
                  <a:lnTo>
                    <a:pt x="210235" y="70078"/>
                  </a:lnTo>
                  <a:lnTo>
                    <a:pt x="233591" y="70078"/>
                  </a:lnTo>
                  <a:lnTo>
                    <a:pt x="233591" y="46723"/>
                  </a:lnTo>
                  <a:close/>
                </a:path>
                <a:path w="748029" h="70484">
                  <a:moveTo>
                    <a:pt x="256946" y="23368"/>
                  </a:moveTo>
                  <a:lnTo>
                    <a:pt x="233591" y="23368"/>
                  </a:lnTo>
                  <a:lnTo>
                    <a:pt x="233591" y="46723"/>
                  </a:lnTo>
                  <a:lnTo>
                    <a:pt x="256946" y="46723"/>
                  </a:lnTo>
                  <a:lnTo>
                    <a:pt x="256946" y="23368"/>
                  </a:lnTo>
                  <a:close/>
                </a:path>
                <a:path w="748029" h="70484">
                  <a:moveTo>
                    <a:pt x="303669" y="23368"/>
                  </a:moveTo>
                  <a:lnTo>
                    <a:pt x="280314" y="23368"/>
                  </a:lnTo>
                  <a:lnTo>
                    <a:pt x="256959" y="23368"/>
                  </a:lnTo>
                  <a:lnTo>
                    <a:pt x="256959" y="46723"/>
                  </a:lnTo>
                  <a:lnTo>
                    <a:pt x="280314" y="46723"/>
                  </a:lnTo>
                  <a:lnTo>
                    <a:pt x="280314" y="70078"/>
                  </a:lnTo>
                  <a:lnTo>
                    <a:pt x="303669" y="70078"/>
                  </a:lnTo>
                  <a:lnTo>
                    <a:pt x="303669" y="46723"/>
                  </a:lnTo>
                  <a:lnTo>
                    <a:pt x="303669" y="23368"/>
                  </a:lnTo>
                  <a:close/>
                </a:path>
                <a:path w="748029" h="70484">
                  <a:moveTo>
                    <a:pt x="373748" y="23368"/>
                  </a:moveTo>
                  <a:lnTo>
                    <a:pt x="350393" y="23368"/>
                  </a:lnTo>
                  <a:lnTo>
                    <a:pt x="327037" y="23368"/>
                  </a:lnTo>
                  <a:lnTo>
                    <a:pt x="303682" y="23368"/>
                  </a:lnTo>
                  <a:lnTo>
                    <a:pt x="303682" y="46723"/>
                  </a:lnTo>
                  <a:lnTo>
                    <a:pt x="303682" y="70078"/>
                  </a:lnTo>
                  <a:lnTo>
                    <a:pt x="327037" y="70078"/>
                  </a:lnTo>
                  <a:lnTo>
                    <a:pt x="327037" y="46723"/>
                  </a:lnTo>
                  <a:lnTo>
                    <a:pt x="350393" y="46723"/>
                  </a:lnTo>
                  <a:lnTo>
                    <a:pt x="350393" y="70078"/>
                  </a:lnTo>
                  <a:lnTo>
                    <a:pt x="373748" y="70078"/>
                  </a:lnTo>
                  <a:lnTo>
                    <a:pt x="373748" y="46723"/>
                  </a:lnTo>
                  <a:lnTo>
                    <a:pt x="373748" y="23368"/>
                  </a:lnTo>
                  <a:close/>
                </a:path>
                <a:path w="748029" h="70484">
                  <a:moveTo>
                    <a:pt x="443826" y="23368"/>
                  </a:moveTo>
                  <a:lnTo>
                    <a:pt x="420471" y="23368"/>
                  </a:lnTo>
                  <a:lnTo>
                    <a:pt x="397116" y="23368"/>
                  </a:lnTo>
                  <a:lnTo>
                    <a:pt x="373761" y="23368"/>
                  </a:lnTo>
                  <a:lnTo>
                    <a:pt x="373761" y="46723"/>
                  </a:lnTo>
                  <a:lnTo>
                    <a:pt x="373761" y="70078"/>
                  </a:lnTo>
                  <a:lnTo>
                    <a:pt x="397116" y="70078"/>
                  </a:lnTo>
                  <a:lnTo>
                    <a:pt x="397116" y="46723"/>
                  </a:lnTo>
                  <a:lnTo>
                    <a:pt x="420471" y="46723"/>
                  </a:lnTo>
                  <a:lnTo>
                    <a:pt x="443826" y="46723"/>
                  </a:lnTo>
                  <a:lnTo>
                    <a:pt x="443826" y="23368"/>
                  </a:lnTo>
                  <a:close/>
                </a:path>
                <a:path w="748029" h="70484">
                  <a:moveTo>
                    <a:pt x="490550" y="23368"/>
                  </a:moveTo>
                  <a:lnTo>
                    <a:pt x="467194" y="23368"/>
                  </a:lnTo>
                  <a:lnTo>
                    <a:pt x="467194" y="46723"/>
                  </a:lnTo>
                  <a:lnTo>
                    <a:pt x="490550" y="46723"/>
                  </a:lnTo>
                  <a:lnTo>
                    <a:pt x="490550" y="23368"/>
                  </a:lnTo>
                  <a:close/>
                </a:path>
                <a:path w="748029" h="70484">
                  <a:moveTo>
                    <a:pt x="560628" y="23368"/>
                  </a:moveTo>
                  <a:lnTo>
                    <a:pt x="537273" y="23368"/>
                  </a:lnTo>
                  <a:lnTo>
                    <a:pt x="537273" y="46723"/>
                  </a:lnTo>
                  <a:lnTo>
                    <a:pt x="560628" y="46723"/>
                  </a:lnTo>
                  <a:lnTo>
                    <a:pt x="560628" y="23368"/>
                  </a:lnTo>
                  <a:close/>
                </a:path>
                <a:path w="748029" h="70484">
                  <a:moveTo>
                    <a:pt x="607352" y="23368"/>
                  </a:moveTo>
                  <a:lnTo>
                    <a:pt x="583996" y="23368"/>
                  </a:lnTo>
                  <a:lnTo>
                    <a:pt x="583996" y="46723"/>
                  </a:lnTo>
                  <a:lnTo>
                    <a:pt x="607352" y="46723"/>
                  </a:lnTo>
                  <a:lnTo>
                    <a:pt x="607352" y="23368"/>
                  </a:lnTo>
                  <a:close/>
                </a:path>
                <a:path w="748029" h="70484">
                  <a:moveTo>
                    <a:pt x="677430" y="23368"/>
                  </a:moveTo>
                  <a:lnTo>
                    <a:pt x="654075" y="23368"/>
                  </a:lnTo>
                  <a:lnTo>
                    <a:pt x="654075" y="46723"/>
                  </a:lnTo>
                  <a:lnTo>
                    <a:pt x="677430" y="46723"/>
                  </a:lnTo>
                  <a:lnTo>
                    <a:pt x="677430" y="23368"/>
                  </a:lnTo>
                  <a:close/>
                </a:path>
                <a:path w="748029" h="70484">
                  <a:moveTo>
                    <a:pt x="700786" y="0"/>
                  </a:moveTo>
                  <a:lnTo>
                    <a:pt x="677443" y="0"/>
                  </a:lnTo>
                  <a:lnTo>
                    <a:pt x="677443" y="23355"/>
                  </a:lnTo>
                  <a:lnTo>
                    <a:pt x="700786" y="23355"/>
                  </a:lnTo>
                  <a:lnTo>
                    <a:pt x="700786" y="0"/>
                  </a:lnTo>
                  <a:close/>
                </a:path>
                <a:path w="748029" h="70484">
                  <a:moveTo>
                    <a:pt x="747509" y="23368"/>
                  </a:moveTo>
                  <a:lnTo>
                    <a:pt x="724154" y="23368"/>
                  </a:lnTo>
                  <a:lnTo>
                    <a:pt x="700798" y="23368"/>
                  </a:lnTo>
                  <a:lnTo>
                    <a:pt x="700798" y="46723"/>
                  </a:lnTo>
                  <a:lnTo>
                    <a:pt x="724154" y="46723"/>
                  </a:lnTo>
                  <a:lnTo>
                    <a:pt x="747509" y="46723"/>
                  </a:lnTo>
                  <a:lnTo>
                    <a:pt x="747509" y="23368"/>
                  </a:lnTo>
                  <a:close/>
                </a:path>
                <a:path w="748029" h="70484">
                  <a:moveTo>
                    <a:pt x="747509" y="0"/>
                  </a:moveTo>
                  <a:lnTo>
                    <a:pt x="724154" y="0"/>
                  </a:lnTo>
                  <a:lnTo>
                    <a:pt x="724154" y="23355"/>
                  </a:lnTo>
                  <a:lnTo>
                    <a:pt x="747509" y="23355"/>
                  </a:lnTo>
                  <a:lnTo>
                    <a:pt x="7475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92140" y="9433236"/>
              <a:ext cx="257175" cy="0"/>
            </a:xfrm>
            <a:custGeom>
              <a:avLst/>
              <a:gdLst/>
              <a:ahLst/>
              <a:cxnLst/>
              <a:rect l="l" t="t" r="r" b="b"/>
              <a:pathLst>
                <a:path w="257175">
                  <a:moveTo>
                    <a:pt x="0" y="0"/>
                  </a:moveTo>
                  <a:lnTo>
                    <a:pt x="256959" y="0"/>
                  </a:lnTo>
                </a:path>
              </a:pathLst>
            </a:custGeom>
            <a:ln w="2335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01577" y="9444913"/>
              <a:ext cx="770890" cy="116839"/>
            </a:xfrm>
            <a:custGeom>
              <a:avLst/>
              <a:gdLst/>
              <a:ahLst/>
              <a:cxnLst/>
              <a:rect l="l" t="t" r="r" b="b"/>
              <a:pathLst>
                <a:path w="770889" h="116840">
                  <a:moveTo>
                    <a:pt x="23355" y="93446"/>
                  </a:moveTo>
                  <a:lnTo>
                    <a:pt x="0" y="93446"/>
                  </a:lnTo>
                  <a:lnTo>
                    <a:pt x="0" y="116801"/>
                  </a:lnTo>
                  <a:lnTo>
                    <a:pt x="23355" y="116801"/>
                  </a:lnTo>
                  <a:lnTo>
                    <a:pt x="23355" y="93446"/>
                  </a:lnTo>
                  <a:close/>
                </a:path>
                <a:path w="770889" h="116840">
                  <a:moveTo>
                    <a:pt x="23355" y="46723"/>
                  </a:moveTo>
                  <a:lnTo>
                    <a:pt x="0" y="46723"/>
                  </a:lnTo>
                  <a:lnTo>
                    <a:pt x="0" y="70078"/>
                  </a:lnTo>
                  <a:lnTo>
                    <a:pt x="0" y="93433"/>
                  </a:lnTo>
                  <a:lnTo>
                    <a:pt x="23355" y="93433"/>
                  </a:lnTo>
                  <a:lnTo>
                    <a:pt x="23355" y="70078"/>
                  </a:lnTo>
                  <a:lnTo>
                    <a:pt x="23355" y="46723"/>
                  </a:lnTo>
                  <a:close/>
                </a:path>
                <a:path w="770889" h="116840">
                  <a:moveTo>
                    <a:pt x="23355" y="0"/>
                  </a:moveTo>
                  <a:lnTo>
                    <a:pt x="0" y="0"/>
                  </a:lnTo>
                  <a:lnTo>
                    <a:pt x="0" y="23355"/>
                  </a:lnTo>
                  <a:lnTo>
                    <a:pt x="23355" y="23355"/>
                  </a:lnTo>
                  <a:lnTo>
                    <a:pt x="23355" y="0"/>
                  </a:lnTo>
                  <a:close/>
                </a:path>
                <a:path w="770889" h="116840">
                  <a:moveTo>
                    <a:pt x="46723" y="93446"/>
                  </a:moveTo>
                  <a:lnTo>
                    <a:pt x="23368" y="93446"/>
                  </a:lnTo>
                  <a:lnTo>
                    <a:pt x="23368" y="116801"/>
                  </a:lnTo>
                  <a:lnTo>
                    <a:pt x="46723" y="116801"/>
                  </a:lnTo>
                  <a:lnTo>
                    <a:pt x="46723" y="93446"/>
                  </a:lnTo>
                  <a:close/>
                </a:path>
                <a:path w="770889" h="116840">
                  <a:moveTo>
                    <a:pt x="46723" y="0"/>
                  </a:moveTo>
                  <a:lnTo>
                    <a:pt x="23368" y="0"/>
                  </a:lnTo>
                  <a:lnTo>
                    <a:pt x="23368" y="23355"/>
                  </a:lnTo>
                  <a:lnTo>
                    <a:pt x="46723" y="23355"/>
                  </a:lnTo>
                  <a:lnTo>
                    <a:pt x="46723" y="0"/>
                  </a:lnTo>
                  <a:close/>
                </a:path>
                <a:path w="770889" h="116840">
                  <a:moveTo>
                    <a:pt x="70078" y="23368"/>
                  </a:moveTo>
                  <a:lnTo>
                    <a:pt x="46723" y="23368"/>
                  </a:lnTo>
                  <a:lnTo>
                    <a:pt x="23368" y="23368"/>
                  </a:lnTo>
                  <a:lnTo>
                    <a:pt x="23368" y="46723"/>
                  </a:lnTo>
                  <a:lnTo>
                    <a:pt x="23368" y="70078"/>
                  </a:lnTo>
                  <a:lnTo>
                    <a:pt x="46723" y="70078"/>
                  </a:lnTo>
                  <a:lnTo>
                    <a:pt x="46723" y="46723"/>
                  </a:lnTo>
                  <a:lnTo>
                    <a:pt x="70078" y="46723"/>
                  </a:lnTo>
                  <a:lnTo>
                    <a:pt x="70078" y="23368"/>
                  </a:lnTo>
                  <a:close/>
                </a:path>
                <a:path w="770889" h="116840">
                  <a:moveTo>
                    <a:pt x="93433" y="70078"/>
                  </a:moveTo>
                  <a:lnTo>
                    <a:pt x="70078" y="70078"/>
                  </a:lnTo>
                  <a:lnTo>
                    <a:pt x="70078" y="93433"/>
                  </a:lnTo>
                  <a:lnTo>
                    <a:pt x="93433" y="93433"/>
                  </a:lnTo>
                  <a:lnTo>
                    <a:pt x="93433" y="70078"/>
                  </a:lnTo>
                  <a:close/>
                </a:path>
                <a:path w="770889" h="116840">
                  <a:moveTo>
                    <a:pt x="93433" y="0"/>
                  </a:moveTo>
                  <a:lnTo>
                    <a:pt x="70078" y="0"/>
                  </a:lnTo>
                  <a:lnTo>
                    <a:pt x="70078" y="23355"/>
                  </a:lnTo>
                  <a:lnTo>
                    <a:pt x="93433" y="23355"/>
                  </a:lnTo>
                  <a:lnTo>
                    <a:pt x="93433" y="0"/>
                  </a:lnTo>
                  <a:close/>
                </a:path>
                <a:path w="770889" h="116840">
                  <a:moveTo>
                    <a:pt x="140157" y="23368"/>
                  </a:moveTo>
                  <a:lnTo>
                    <a:pt x="116801" y="23368"/>
                  </a:lnTo>
                  <a:lnTo>
                    <a:pt x="93446" y="23368"/>
                  </a:lnTo>
                  <a:lnTo>
                    <a:pt x="93446" y="46723"/>
                  </a:lnTo>
                  <a:lnTo>
                    <a:pt x="93446" y="70078"/>
                  </a:lnTo>
                  <a:lnTo>
                    <a:pt x="116801" y="70078"/>
                  </a:lnTo>
                  <a:lnTo>
                    <a:pt x="116801" y="93433"/>
                  </a:lnTo>
                  <a:lnTo>
                    <a:pt x="140157" y="93433"/>
                  </a:lnTo>
                  <a:lnTo>
                    <a:pt x="140157" y="70078"/>
                  </a:lnTo>
                  <a:lnTo>
                    <a:pt x="140157" y="46723"/>
                  </a:lnTo>
                  <a:lnTo>
                    <a:pt x="140157" y="23368"/>
                  </a:lnTo>
                  <a:close/>
                </a:path>
                <a:path w="770889" h="116840">
                  <a:moveTo>
                    <a:pt x="140157" y="0"/>
                  </a:moveTo>
                  <a:lnTo>
                    <a:pt x="116801" y="0"/>
                  </a:lnTo>
                  <a:lnTo>
                    <a:pt x="116801" y="23355"/>
                  </a:lnTo>
                  <a:lnTo>
                    <a:pt x="140157" y="23355"/>
                  </a:lnTo>
                  <a:lnTo>
                    <a:pt x="140157" y="0"/>
                  </a:lnTo>
                  <a:close/>
                </a:path>
                <a:path w="770889" h="116840">
                  <a:moveTo>
                    <a:pt x="210235" y="93446"/>
                  </a:moveTo>
                  <a:lnTo>
                    <a:pt x="186880" y="93446"/>
                  </a:lnTo>
                  <a:lnTo>
                    <a:pt x="163525" y="93446"/>
                  </a:lnTo>
                  <a:lnTo>
                    <a:pt x="140169" y="93446"/>
                  </a:lnTo>
                  <a:lnTo>
                    <a:pt x="140169" y="116801"/>
                  </a:lnTo>
                  <a:lnTo>
                    <a:pt x="163525" y="116801"/>
                  </a:lnTo>
                  <a:lnTo>
                    <a:pt x="186880" y="116801"/>
                  </a:lnTo>
                  <a:lnTo>
                    <a:pt x="210235" y="116801"/>
                  </a:lnTo>
                  <a:lnTo>
                    <a:pt x="210235" y="93446"/>
                  </a:lnTo>
                  <a:close/>
                </a:path>
                <a:path w="770889" h="116840">
                  <a:moveTo>
                    <a:pt x="210235" y="70078"/>
                  </a:moveTo>
                  <a:lnTo>
                    <a:pt x="186880" y="70078"/>
                  </a:lnTo>
                  <a:lnTo>
                    <a:pt x="186880" y="93433"/>
                  </a:lnTo>
                  <a:lnTo>
                    <a:pt x="210235" y="93433"/>
                  </a:lnTo>
                  <a:lnTo>
                    <a:pt x="210235" y="70078"/>
                  </a:lnTo>
                  <a:close/>
                </a:path>
                <a:path w="770889" h="116840">
                  <a:moveTo>
                    <a:pt x="210235" y="23368"/>
                  </a:moveTo>
                  <a:lnTo>
                    <a:pt x="186880" y="23368"/>
                  </a:lnTo>
                  <a:lnTo>
                    <a:pt x="163525" y="23368"/>
                  </a:lnTo>
                  <a:lnTo>
                    <a:pt x="163525" y="46723"/>
                  </a:lnTo>
                  <a:lnTo>
                    <a:pt x="140169" y="46723"/>
                  </a:lnTo>
                  <a:lnTo>
                    <a:pt x="140169" y="70078"/>
                  </a:lnTo>
                  <a:lnTo>
                    <a:pt x="163525" y="70078"/>
                  </a:lnTo>
                  <a:lnTo>
                    <a:pt x="186880" y="70078"/>
                  </a:lnTo>
                  <a:lnTo>
                    <a:pt x="186880" y="46723"/>
                  </a:lnTo>
                  <a:lnTo>
                    <a:pt x="210235" y="46723"/>
                  </a:lnTo>
                  <a:lnTo>
                    <a:pt x="210235" y="23368"/>
                  </a:lnTo>
                  <a:close/>
                </a:path>
                <a:path w="770889" h="116840">
                  <a:moveTo>
                    <a:pt x="210235" y="0"/>
                  </a:moveTo>
                  <a:lnTo>
                    <a:pt x="186880" y="0"/>
                  </a:lnTo>
                  <a:lnTo>
                    <a:pt x="163525" y="0"/>
                  </a:lnTo>
                  <a:lnTo>
                    <a:pt x="140169" y="0"/>
                  </a:lnTo>
                  <a:lnTo>
                    <a:pt x="140169" y="23355"/>
                  </a:lnTo>
                  <a:lnTo>
                    <a:pt x="163525" y="23355"/>
                  </a:lnTo>
                  <a:lnTo>
                    <a:pt x="186880" y="23355"/>
                  </a:lnTo>
                  <a:lnTo>
                    <a:pt x="210235" y="23355"/>
                  </a:lnTo>
                  <a:lnTo>
                    <a:pt x="210235" y="0"/>
                  </a:lnTo>
                  <a:close/>
                </a:path>
                <a:path w="770889" h="116840">
                  <a:moveTo>
                    <a:pt x="256959" y="46723"/>
                  </a:moveTo>
                  <a:lnTo>
                    <a:pt x="233603" y="46723"/>
                  </a:lnTo>
                  <a:lnTo>
                    <a:pt x="233603" y="70078"/>
                  </a:lnTo>
                  <a:lnTo>
                    <a:pt x="210248" y="70078"/>
                  </a:lnTo>
                  <a:lnTo>
                    <a:pt x="210248" y="93433"/>
                  </a:lnTo>
                  <a:lnTo>
                    <a:pt x="233603" y="93433"/>
                  </a:lnTo>
                  <a:lnTo>
                    <a:pt x="256959" y="93433"/>
                  </a:lnTo>
                  <a:lnTo>
                    <a:pt x="256959" y="70078"/>
                  </a:lnTo>
                  <a:lnTo>
                    <a:pt x="256959" y="46723"/>
                  </a:lnTo>
                  <a:close/>
                </a:path>
                <a:path w="770889" h="116840">
                  <a:moveTo>
                    <a:pt x="280314" y="93446"/>
                  </a:moveTo>
                  <a:lnTo>
                    <a:pt x="256959" y="93446"/>
                  </a:lnTo>
                  <a:lnTo>
                    <a:pt x="256959" y="116801"/>
                  </a:lnTo>
                  <a:lnTo>
                    <a:pt x="280314" y="116801"/>
                  </a:lnTo>
                  <a:lnTo>
                    <a:pt x="280314" y="93446"/>
                  </a:lnTo>
                  <a:close/>
                </a:path>
                <a:path w="770889" h="116840">
                  <a:moveTo>
                    <a:pt x="280314" y="0"/>
                  </a:moveTo>
                  <a:lnTo>
                    <a:pt x="256959" y="0"/>
                  </a:lnTo>
                  <a:lnTo>
                    <a:pt x="233603" y="0"/>
                  </a:lnTo>
                  <a:lnTo>
                    <a:pt x="233603" y="23355"/>
                  </a:lnTo>
                  <a:lnTo>
                    <a:pt x="256959" y="23355"/>
                  </a:lnTo>
                  <a:lnTo>
                    <a:pt x="280314" y="23355"/>
                  </a:lnTo>
                  <a:lnTo>
                    <a:pt x="280314" y="0"/>
                  </a:lnTo>
                  <a:close/>
                </a:path>
                <a:path w="770889" h="116840">
                  <a:moveTo>
                    <a:pt x="327037" y="46723"/>
                  </a:moveTo>
                  <a:lnTo>
                    <a:pt x="303682" y="46723"/>
                  </a:lnTo>
                  <a:lnTo>
                    <a:pt x="280327" y="46723"/>
                  </a:lnTo>
                  <a:lnTo>
                    <a:pt x="280327" y="70078"/>
                  </a:lnTo>
                  <a:lnTo>
                    <a:pt x="303682" y="70078"/>
                  </a:lnTo>
                  <a:lnTo>
                    <a:pt x="327037" y="70078"/>
                  </a:lnTo>
                  <a:lnTo>
                    <a:pt x="327037" y="46723"/>
                  </a:lnTo>
                  <a:close/>
                </a:path>
                <a:path w="770889" h="116840">
                  <a:moveTo>
                    <a:pt x="350405" y="0"/>
                  </a:moveTo>
                  <a:lnTo>
                    <a:pt x="327050" y="0"/>
                  </a:lnTo>
                  <a:lnTo>
                    <a:pt x="327050" y="23355"/>
                  </a:lnTo>
                  <a:lnTo>
                    <a:pt x="350405" y="23355"/>
                  </a:lnTo>
                  <a:lnTo>
                    <a:pt x="350405" y="0"/>
                  </a:lnTo>
                  <a:close/>
                </a:path>
                <a:path w="770889" h="116840">
                  <a:moveTo>
                    <a:pt x="373761" y="46723"/>
                  </a:moveTo>
                  <a:lnTo>
                    <a:pt x="350405" y="46723"/>
                  </a:lnTo>
                  <a:lnTo>
                    <a:pt x="350405" y="23368"/>
                  </a:lnTo>
                  <a:lnTo>
                    <a:pt x="327050" y="23368"/>
                  </a:lnTo>
                  <a:lnTo>
                    <a:pt x="327050" y="46723"/>
                  </a:lnTo>
                  <a:lnTo>
                    <a:pt x="327050" y="70078"/>
                  </a:lnTo>
                  <a:lnTo>
                    <a:pt x="350405" y="70078"/>
                  </a:lnTo>
                  <a:lnTo>
                    <a:pt x="373761" y="70078"/>
                  </a:lnTo>
                  <a:lnTo>
                    <a:pt x="373761" y="46723"/>
                  </a:lnTo>
                  <a:close/>
                </a:path>
                <a:path w="770889" h="116840">
                  <a:moveTo>
                    <a:pt x="397116" y="23368"/>
                  </a:moveTo>
                  <a:lnTo>
                    <a:pt x="373761" y="23368"/>
                  </a:lnTo>
                  <a:lnTo>
                    <a:pt x="373761" y="46723"/>
                  </a:lnTo>
                  <a:lnTo>
                    <a:pt x="397116" y="46723"/>
                  </a:lnTo>
                  <a:lnTo>
                    <a:pt x="397116" y="23368"/>
                  </a:lnTo>
                  <a:close/>
                </a:path>
                <a:path w="770889" h="116840">
                  <a:moveTo>
                    <a:pt x="420484" y="70078"/>
                  </a:moveTo>
                  <a:lnTo>
                    <a:pt x="397129" y="70078"/>
                  </a:lnTo>
                  <a:lnTo>
                    <a:pt x="397129" y="93433"/>
                  </a:lnTo>
                  <a:lnTo>
                    <a:pt x="420484" y="93433"/>
                  </a:lnTo>
                  <a:lnTo>
                    <a:pt x="420484" y="70078"/>
                  </a:lnTo>
                  <a:close/>
                </a:path>
                <a:path w="770889" h="116840">
                  <a:moveTo>
                    <a:pt x="467194" y="70078"/>
                  </a:moveTo>
                  <a:lnTo>
                    <a:pt x="443839" y="70078"/>
                  </a:lnTo>
                  <a:lnTo>
                    <a:pt x="443839" y="93433"/>
                  </a:lnTo>
                  <a:lnTo>
                    <a:pt x="467194" y="93433"/>
                  </a:lnTo>
                  <a:lnTo>
                    <a:pt x="467194" y="70078"/>
                  </a:lnTo>
                  <a:close/>
                </a:path>
                <a:path w="770889" h="116840">
                  <a:moveTo>
                    <a:pt x="467194" y="23368"/>
                  </a:moveTo>
                  <a:lnTo>
                    <a:pt x="443839" y="23368"/>
                  </a:lnTo>
                  <a:lnTo>
                    <a:pt x="420484" y="23368"/>
                  </a:lnTo>
                  <a:lnTo>
                    <a:pt x="420484" y="46723"/>
                  </a:lnTo>
                  <a:lnTo>
                    <a:pt x="420484" y="70078"/>
                  </a:lnTo>
                  <a:lnTo>
                    <a:pt x="443839" y="70078"/>
                  </a:lnTo>
                  <a:lnTo>
                    <a:pt x="443839" y="46723"/>
                  </a:lnTo>
                  <a:lnTo>
                    <a:pt x="467194" y="46723"/>
                  </a:lnTo>
                  <a:lnTo>
                    <a:pt x="467194" y="23368"/>
                  </a:lnTo>
                  <a:close/>
                </a:path>
                <a:path w="770889" h="116840">
                  <a:moveTo>
                    <a:pt x="467194" y="0"/>
                  </a:moveTo>
                  <a:lnTo>
                    <a:pt x="443839" y="0"/>
                  </a:lnTo>
                  <a:lnTo>
                    <a:pt x="420484" y="0"/>
                  </a:lnTo>
                  <a:lnTo>
                    <a:pt x="397129" y="0"/>
                  </a:lnTo>
                  <a:lnTo>
                    <a:pt x="397129" y="23355"/>
                  </a:lnTo>
                  <a:lnTo>
                    <a:pt x="420484" y="23355"/>
                  </a:lnTo>
                  <a:lnTo>
                    <a:pt x="443839" y="23355"/>
                  </a:lnTo>
                  <a:lnTo>
                    <a:pt x="467194" y="23355"/>
                  </a:lnTo>
                  <a:lnTo>
                    <a:pt x="467194" y="0"/>
                  </a:lnTo>
                  <a:close/>
                </a:path>
                <a:path w="770889" h="116840">
                  <a:moveTo>
                    <a:pt x="490562" y="23368"/>
                  </a:moveTo>
                  <a:lnTo>
                    <a:pt x="467207" y="23368"/>
                  </a:lnTo>
                  <a:lnTo>
                    <a:pt x="467207" y="46723"/>
                  </a:lnTo>
                  <a:lnTo>
                    <a:pt x="467207" y="70078"/>
                  </a:lnTo>
                  <a:lnTo>
                    <a:pt x="467207" y="93433"/>
                  </a:lnTo>
                  <a:lnTo>
                    <a:pt x="490562" y="93433"/>
                  </a:lnTo>
                  <a:lnTo>
                    <a:pt x="490562" y="70078"/>
                  </a:lnTo>
                  <a:lnTo>
                    <a:pt x="490562" y="46723"/>
                  </a:lnTo>
                  <a:lnTo>
                    <a:pt x="490562" y="23368"/>
                  </a:lnTo>
                  <a:close/>
                </a:path>
                <a:path w="770889" h="116840">
                  <a:moveTo>
                    <a:pt x="490562" y="0"/>
                  </a:moveTo>
                  <a:lnTo>
                    <a:pt x="467207" y="0"/>
                  </a:lnTo>
                  <a:lnTo>
                    <a:pt x="467207" y="23355"/>
                  </a:lnTo>
                  <a:lnTo>
                    <a:pt x="490562" y="23355"/>
                  </a:lnTo>
                  <a:lnTo>
                    <a:pt x="490562" y="0"/>
                  </a:lnTo>
                  <a:close/>
                </a:path>
                <a:path w="770889" h="116840">
                  <a:moveTo>
                    <a:pt x="583996" y="46723"/>
                  </a:moveTo>
                  <a:lnTo>
                    <a:pt x="560641" y="46723"/>
                  </a:lnTo>
                  <a:lnTo>
                    <a:pt x="537286" y="46723"/>
                  </a:lnTo>
                  <a:lnTo>
                    <a:pt x="513930" y="46723"/>
                  </a:lnTo>
                  <a:lnTo>
                    <a:pt x="513930" y="70078"/>
                  </a:lnTo>
                  <a:lnTo>
                    <a:pt x="537286" y="70078"/>
                  </a:lnTo>
                  <a:lnTo>
                    <a:pt x="560641" y="70078"/>
                  </a:lnTo>
                  <a:lnTo>
                    <a:pt x="560641" y="93433"/>
                  </a:lnTo>
                  <a:lnTo>
                    <a:pt x="583996" y="93433"/>
                  </a:lnTo>
                  <a:lnTo>
                    <a:pt x="583996" y="70078"/>
                  </a:lnTo>
                  <a:lnTo>
                    <a:pt x="583996" y="46723"/>
                  </a:lnTo>
                  <a:close/>
                </a:path>
                <a:path w="770889" h="116840">
                  <a:moveTo>
                    <a:pt x="630720" y="0"/>
                  </a:moveTo>
                  <a:lnTo>
                    <a:pt x="607364" y="0"/>
                  </a:lnTo>
                  <a:lnTo>
                    <a:pt x="607364" y="23355"/>
                  </a:lnTo>
                  <a:lnTo>
                    <a:pt x="630720" y="23355"/>
                  </a:lnTo>
                  <a:lnTo>
                    <a:pt x="630720" y="0"/>
                  </a:lnTo>
                  <a:close/>
                </a:path>
                <a:path w="770889" h="116840">
                  <a:moveTo>
                    <a:pt x="654075" y="46723"/>
                  </a:moveTo>
                  <a:lnTo>
                    <a:pt x="630720" y="46723"/>
                  </a:lnTo>
                  <a:lnTo>
                    <a:pt x="607364" y="46723"/>
                  </a:lnTo>
                  <a:lnTo>
                    <a:pt x="584009" y="46723"/>
                  </a:lnTo>
                  <a:lnTo>
                    <a:pt x="584009" y="70078"/>
                  </a:lnTo>
                  <a:lnTo>
                    <a:pt x="607364" y="70078"/>
                  </a:lnTo>
                  <a:lnTo>
                    <a:pt x="607364" y="93433"/>
                  </a:lnTo>
                  <a:lnTo>
                    <a:pt x="630720" y="93433"/>
                  </a:lnTo>
                  <a:lnTo>
                    <a:pt x="630720" y="70078"/>
                  </a:lnTo>
                  <a:lnTo>
                    <a:pt x="654075" y="70078"/>
                  </a:lnTo>
                  <a:lnTo>
                    <a:pt x="654075" y="46723"/>
                  </a:lnTo>
                  <a:close/>
                </a:path>
                <a:path w="770889" h="116840">
                  <a:moveTo>
                    <a:pt x="700798" y="46723"/>
                  </a:moveTo>
                  <a:lnTo>
                    <a:pt x="677443" y="46723"/>
                  </a:lnTo>
                  <a:lnTo>
                    <a:pt x="677443" y="23368"/>
                  </a:lnTo>
                  <a:lnTo>
                    <a:pt x="654088" y="23368"/>
                  </a:lnTo>
                  <a:lnTo>
                    <a:pt x="654088" y="46723"/>
                  </a:lnTo>
                  <a:lnTo>
                    <a:pt x="654088" y="70078"/>
                  </a:lnTo>
                  <a:lnTo>
                    <a:pt x="654088" y="93433"/>
                  </a:lnTo>
                  <a:lnTo>
                    <a:pt x="677443" y="93433"/>
                  </a:lnTo>
                  <a:lnTo>
                    <a:pt x="700798" y="93433"/>
                  </a:lnTo>
                  <a:lnTo>
                    <a:pt x="700798" y="70078"/>
                  </a:lnTo>
                  <a:lnTo>
                    <a:pt x="700798" y="46723"/>
                  </a:lnTo>
                  <a:close/>
                </a:path>
                <a:path w="770889" h="116840">
                  <a:moveTo>
                    <a:pt x="724154" y="23368"/>
                  </a:moveTo>
                  <a:lnTo>
                    <a:pt x="700811" y="23368"/>
                  </a:lnTo>
                  <a:lnTo>
                    <a:pt x="700811" y="46723"/>
                  </a:lnTo>
                  <a:lnTo>
                    <a:pt x="724154" y="46723"/>
                  </a:lnTo>
                  <a:lnTo>
                    <a:pt x="724154" y="23368"/>
                  </a:lnTo>
                  <a:close/>
                </a:path>
                <a:path w="770889" h="116840">
                  <a:moveTo>
                    <a:pt x="770877" y="23368"/>
                  </a:moveTo>
                  <a:lnTo>
                    <a:pt x="747522" y="23368"/>
                  </a:lnTo>
                  <a:lnTo>
                    <a:pt x="747522" y="46723"/>
                  </a:lnTo>
                  <a:lnTo>
                    <a:pt x="747522" y="70078"/>
                  </a:lnTo>
                  <a:lnTo>
                    <a:pt x="747522" y="93433"/>
                  </a:lnTo>
                  <a:lnTo>
                    <a:pt x="770877" y="93433"/>
                  </a:lnTo>
                  <a:lnTo>
                    <a:pt x="770877" y="70078"/>
                  </a:lnTo>
                  <a:lnTo>
                    <a:pt x="770877" y="46723"/>
                  </a:lnTo>
                  <a:lnTo>
                    <a:pt x="770877" y="233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101577" y="9538360"/>
              <a:ext cx="770890" cy="116839"/>
            </a:xfrm>
            <a:custGeom>
              <a:avLst/>
              <a:gdLst/>
              <a:ahLst/>
              <a:cxnLst/>
              <a:rect l="l" t="t" r="r" b="b"/>
              <a:pathLst>
                <a:path w="770889" h="116840">
                  <a:moveTo>
                    <a:pt x="23355" y="46723"/>
                  </a:moveTo>
                  <a:lnTo>
                    <a:pt x="0" y="46723"/>
                  </a:lnTo>
                  <a:lnTo>
                    <a:pt x="0" y="70078"/>
                  </a:lnTo>
                  <a:lnTo>
                    <a:pt x="0" y="93433"/>
                  </a:lnTo>
                  <a:lnTo>
                    <a:pt x="0" y="116789"/>
                  </a:lnTo>
                  <a:lnTo>
                    <a:pt x="23355" y="116789"/>
                  </a:lnTo>
                  <a:lnTo>
                    <a:pt x="23355" y="93433"/>
                  </a:lnTo>
                  <a:lnTo>
                    <a:pt x="23355" y="70078"/>
                  </a:lnTo>
                  <a:lnTo>
                    <a:pt x="23355" y="46723"/>
                  </a:lnTo>
                  <a:close/>
                </a:path>
                <a:path w="770889" h="116840">
                  <a:moveTo>
                    <a:pt x="23355" y="23355"/>
                  </a:moveTo>
                  <a:lnTo>
                    <a:pt x="0" y="23355"/>
                  </a:lnTo>
                  <a:lnTo>
                    <a:pt x="0" y="46710"/>
                  </a:lnTo>
                  <a:lnTo>
                    <a:pt x="23355" y="46710"/>
                  </a:lnTo>
                  <a:lnTo>
                    <a:pt x="23355" y="23355"/>
                  </a:lnTo>
                  <a:close/>
                </a:path>
                <a:path w="770889" h="116840">
                  <a:moveTo>
                    <a:pt x="93433" y="46723"/>
                  </a:moveTo>
                  <a:lnTo>
                    <a:pt x="70078" y="46723"/>
                  </a:lnTo>
                  <a:lnTo>
                    <a:pt x="46723" y="46723"/>
                  </a:lnTo>
                  <a:lnTo>
                    <a:pt x="46723" y="70078"/>
                  </a:lnTo>
                  <a:lnTo>
                    <a:pt x="46723" y="93433"/>
                  </a:lnTo>
                  <a:lnTo>
                    <a:pt x="46723" y="116789"/>
                  </a:lnTo>
                  <a:lnTo>
                    <a:pt x="70078" y="116789"/>
                  </a:lnTo>
                  <a:lnTo>
                    <a:pt x="70078" y="93433"/>
                  </a:lnTo>
                  <a:lnTo>
                    <a:pt x="93433" y="93433"/>
                  </a:lnTo>
                  <a:lnTo>
                    <a:pt x="93433" y="70078"/>
                  </a:lnTo>
                  <a:lnTo>
                    <a:pt x="93433" y="46723"/>
                  </a:lnTo>
                  <a:close/>
                </a:path>
                <a:path w="770889" h="116840">
                  <a:moveTo>
                    <a:pt x="140157" y="93433"/>
                  </a:moveTo>
                  <a:lnTo>
                    <a:pt x="116801" y="93433"/>
                  </a:lnTo>
                  <a:lnTo>
                    <a:pt x="116801" y="116789"/>
                  </a:lnTo>
                  <a:lnTo>
                    <a:pt x="140157" y="116789"/>
                  </a:lnTo>
                  <a:lnTo>
                    <a:pt x="140157" y="93433"/>
                  </a:lnTo>
                  <a:close/>
                </a:path>
                <a:path w="770889" h="116840">
                  <a:moveTo>
                    <a:pt x="140157" y="46723"/>
                  </a:moveTo>
                  <a:lnTo>
                    <a:pt x="116801" y="46723"/>
                  </a:lnTo>
                  <a:lnTo>
                    <a:pt x="116801" y="70078"/>
                  </a:lnTo>
                  <a:lnTo>
                    <a:pt x="140157" y="70078"/>
                  </a:lnTo>
                  <a:lnTo>
                    <a:pt x="140157" y="46723"/>
                  </a:lnTo>
                  <a:close/>
                </a:path>
                <a:path w="770889" h="116840">
                  <a:moveTo>
                    <a:pt x="140157" y="23355"/>
                  </a:moveTo>
                  <a:lnTo>
                    <a:pt x="116801" y="23355"/>
                  </a:lnTo>
                  <a:lnTo>
                    <a:pt x="93446" y="23355"/>
                  </a:lnTo>
                  <a:lnTo>
                    <a:pt x="93446" y="46710"/>
                  </a:lnTo>
                  <a:lnTo>
                    <a:pt x="116801" y="46710"/>
                  </a:lnTo>
                  <a:lnTo>
                    <a:pt x="140157" y="46710"/>
                  </a:lnTo>
                  <a:lnTo>
                    <a:pt x="140157" y="23355"/>
                  </a:lnTo>
                  <a:close/>
                </a:path>
                <a:path w="770889" h="116840">
                  <a:moveTo>
                    <a:pt x="163525" y="46723"/>
                  </a:moveTo>
                  <a:lnTo>
                    <a:pt x="140169" y="46723"/>
                  </a:lnTo>
                  <a:lnTo>
                    <a:pt x="140169" y="70078"/>
                  </a:lnTo>
                  <a:lnTo>
                    <a:pt x="163525" y="70078"/>
                  </a:lnTo>
                  <a:lnTo>
                    <a:pt x="163525" y="46723"/>
                  </a:lnTo>
                  <a:close/>
                </a:path>
                <a:path w="770889" h="116840">
                  <a:moveTo>
                    <a:pt x="210235" y="93433"/>
                  </a:moveTo>
                  <a:lnTo>
                    <a:pt x="186880" y="93433"/>
                  </a:lnTo>
                  <a:lnTo>
                    <a:pt x="163525" y="93433"/>
                  </a:lnTo>
                  <a:lnTo>
                    <a:pt x="140169" y="93433"/>
                  </a:lnTo>
                  <a:lnTo>
                    <a:pt x="140169" y="116789"/>
                  </a:lnTo>
                  <a:lnTo>
                    <a:pt x="163525" y="116789"/>
                  </a:lnTo>
                  <a:lnTo>
                    <a:pt x="186880" y="116789"/>
                  </a:lnTo>
                  <a:lnTo>
                    <a:pt x="210235" y="116789"/>
                  </a:lnTo>
                  <a:lnTo>
                    <a:pt x="210235" y="93433"/>
                  </a:lnTo>
                  <a:close/>
                </a:path>
                <a:path w="770889" h="116840">
                  <a:moveTo>
                    <a:pt x="210235" y="23355"/>
                  </a:moveTo>
                  <a:lnTo>
                    <a:pt x="186880" y="23355"/>
                  </a:lnTo>
                  <a:lnTo>
                    <a:pt x="186880" y="46710"/>
                  </a:lnTo>
                  <a:lnTo>
                    <a:pt x="210235" y="46710"/>
                  </a:lnTo>
                  <a:lnTo>
                    <a:pt x="210235" y="23355"/>
                  </a:lnTo>
                  <a:close/>
                </a:path>
                <a:path w="770889" h="116840">
                  <a:moveTo>
                    <a:pt x="233603" y="93433"/>
                  </a:moveTo>
                  <a:lnTo>
                    <a:pt x="210248" y="93433"/>
                  </a:lnTo>
                  <a:lnTo>
                    <a:pt x="210248" y="116789"/>
                  </a:lnTo>
                  <a:lnTo>
                    <a:pt x="233603" y="116789"/>
                  </a:lnTo>
                  <a:lnTo>
                    <a:pt x="233603" y="93433"/>
                  </a:lnTo>
                  <a:close/>
                </a:path>
                <a:path w="770889" h="116840">
                  <a:moveTo>
                    <a:pt x="233603" y="46723"/>
                  </a:moveTo>
                  <a:lnTo>
                    <a:pt x="210248" y="46723"/>
                  </a:lnTo>
                  <a:lnTo>
                    <a:pt x="210248" y="70078"/>
                  </a:lnTo>
                  <a:lnTo>
                    <a:pt x="233603" y="70078"/>
                  </a:lnTo>
                  <a:lnTo>
                    <a:pt x="233603" y="46723"/>
                  </a:lnTo>
                  <a:close/>
                </a:path>
                <a:path w="770889" h="116840">
                  <a:moveTo>
                    <a:pt x="280314" y="46723"/>
                  </a:moveTo>
                  <a:lnTo>
                    <a:pt x="256959" y="46723"/>
                  </a:lnTo>
                  <a:lnTo>
                    <a:pt x="256959" y="70078"/>
                  </a:lnTo>
                  <a:lnTo>
                    <a:pt x="280314" y="70078"/>
                  </a:lnTo>
                  <a:lnTo>
                    <a:pt x="280314" y="46723"/>
                  </a:lnTo>
                  <a:close/>
                </a:path>
                <a:path w="770889" h="116840">
                  <a:moveTo>
                    <a:pt x="280314" y="0"/>
                  </a:moveTo>
                  <a:lnTo>
                    <a:pt x="256959" y="0"/>
                  </a:lnTo>
                  <a:lnTo>
                    <a:pt x="256959" y="23355"/>
                  </a:lnTo>
                  <a:lnTo>
                    <a:pt x="233603" y="23355"/>
                  </a:lnTo>
                  <a:lnTo>
                    <a:pt x="210248" y="23355"/>
                  </a:lnTo>
                  <a:lnTo>
                    <a:pt x="210248" y="46710"/>
                  </a:lnTo>
                  <a:lnTo>
                    <a:pt x="233603" y="46710"/>
                  </a:lnTo>
                  <a:lnTo>
                    <a:pt x="256959" y="46710"/>
                  </a:lnTo>
                  <a:lnTo>
                    <a:pt x="280314" y="46710"/>
                  </a:lnTo>
                  <a:lnTo>
                    <a:pt x="280314" y="23355"/>
                  </a:lnTo>
                  <a:lnTo>
                    <a:pt x="280314" y="0"/>
                  </a:lnTo>
                  <a:close/>
                </a:path>
                <a:path w="770889" h="116840">
                  <a:moveTo>
                    <a:pt x="303682" y="46723"/>
                  </a:moveTo>
                  <a:lnTo>
                    <a:pt x="280327" y="46723"/>
                  </a:lnTo>
                  <a:lnTo>
                    <a:pt x="280327" y="70078"/>
                  </a:lnTo>
                  <a:lnTo>
                    <a:pt x="303682" y="70078"/>
                  </a:lnTo>
                  <a:lnTo>
                    <a:pt x="303682" y="46723"/>
                  </a:lnTo>
                  <a:close/>
                </a:path>
                <a:path w="770889" h="116840">
                  <a:moveTo>
                    <a:pt x="303682" y="0"/>
                  </a:moveTo>
                  <a:lnTo>
                    <a:pt x="280327" y="0"/>
                  </a:lnTo>
                  <a:lnTo>
                    <a:pt x="280327" y="23355"/>
                  </a:lnTo>
                  <a:lnTo>
                    <a:pt x="280327" y="46710"/>
                  </a:lnTo>
                  <a:lnTo>
                    <a:pt x="303682" y="46710"/>
                  </a:lnTo>
                  <a:lnTo>
                    <a:pt x="303682" y="23355"/>
                  </a:lnTo>
                  <a:lnTo>
                    <a:pt x="303682" y="0"/>
                  </a:lnTo>
                  <a:close/>
                </a:path>
                <a:path w="770889" h="116840">
                  <a:moveTo>
                    <a:pt x="327037" y="70078"/>
                  </a:moveTo>
                  <a:lnTo>
                    <a:pt x="303682" y="70078"/>
                  </a:lnTo>
                  <a:lnTo>
                    <a:pt x="303682" y="93433"/>
                  </a:lnTo>
                  <a:lnTo>
                    <a:pt x="303682" y="116789"/>
                  </a:lnTo>
                  <a:lnTo>
                    <a:pt x="327037" y="116789"/>
                  </a:lnTo>
                  <a:lnTo>
                    <a:pt x="327037" y="93433"/>
                  </a:lnTo>
                  <a:lnTo>
                    <a:pt x="327037" y="70078"/>
                  </a:lnTo>
                  <a:close/>
                </a:path>
                <a:path w="770889" h="116840">
                  <a:moveTo>
                    <a:pt x="373761" y="0"/>
                  </a:moveTo>
                  <a:lnTo>
                    <a:pt x="350405" y="0"/>
                  </a:lnTo>
                  <a:lnTo>
                    <a:pt x="327050" y="0"/>
                  </a:lnTo>
                  <a:lnTo>
                    <a:pt x="327050" y="23355"/>
                  </a:lnTo>
                  <a:lnTo>
                    <a:pt x="327050" y="46710"/>
                  </a:lnTo>
                  <a:lnTo>
                    <a:pt x="350405" y="46710"/>
                  </a:lnTo>
                  <a:lnTo>
                    <a:pt x="350405" y="23355"/>
                  </a:lnTo>
                  <a:lnTo>
                    <a:pt x="373761" y="23355"/>
                  </a:lnTo>
                  <a:lnTo>
                    <a:pt x="373761" y="0"/>
                  </a:lnTo>
                  <a:close/>
                </a:path>
                <a:path w="770889" h="116840">
                  <a:moveTo>
                    <a:pt x="397116" y="70078"/>
                  </a:moveTo>
                  <a:lnTo>
                    <a:pt x="373761" y="70078"/>
                  </a:lnTo>
                  <a:lnTo>
                    <a:pt x="373761" y="46723"/>
                  </a:lnTo>
                  <a:lnTo>
                    <a:pt x="350405" y="46723"/>
                  </a:lnTo>
                  <a:lnTo>
                    <a:pt x="327050" y="46723"/>
                  </a:lnTo>
                  <a:lnTo>
                    <a:pt x="327050" y="70078"/>
                  </a:lnTo>
                  <a:lnTo>
                    <a:pt x="327050" y="93433"/>
                  </a:lnTo>
                  <a:lnTo>
                    <a:pt x="350405" y="93433"/>
                  </a:lnTo>
                  <a:lnTo>
                    <a:pt x="373761" y="93433"/>
                  </a:lnTo>
                  <a:lnTo>
                    <a:pt x="397116" y="93433"/>
                  </a:lnTo>
                  <a:lnTo>
                    <a:pt x="397116" y="70078"/>
                  </a:lnTo>
                  <a:close/>
                </a:path>
                <a:path w="770889" h="116840">
                  <a:moveTo>
                    <a:pt x="397116" y="23355"/>
                  </a:moveTo>
                  <a:lnTo>
                    <a:pt x="373761" y="23355"/>
                  </a:lnTo>
                  <a:lnTo>
                    <a:pt x="373761" y="46710"/>
                  </a:lnTo>
                  <a:lnTo>
                    <a:pt x="397116" y="46710"/>
                  </a:lnTo>
                  <a:lnTo>
                    <a:pt x="397116" y="23355"/>
                  </a:lnTo>
                  <a:close/>
                </a:path>
                <a:path w="770889" h="116840">
                  <a:moveTo>
                    <a:pt x="443839" y="46723"/>
                  </a:moveTo>
                  <a:lnTo>
                    <a:pt x="420484" y="46723"/>
                  </a:lnTo>
                  <a:lnTo>
                    <a:pt x="420484" y="70078"/>
                  </a:lnTo>
                  <a:lnTo>
                    <a:pt x="397129" y="70078"/>
                  </a:lnTo>
                  <a:lnTo>
                    <a:pt x="397129" y="93433"/>
                  </a:lnTo>
                  <a:lnTo>
                    <a:pt x="420484" y="93433"/>
                  </a:lnTo>
                  <a:lnTo>
                    <a:pt x="443839" y="93433"/>
                  </a:lnTo>
                  <a:lnTo>
                    <a:pt x="443839" y="70078"/>
                  </a:lnTo>
                  <a:lnTo>
                    <a:pt x="443839" y="46723"/>
                  </a:lnTo>
                  <a:close/>
                </a:path>
                <a:path w="770889" h="116840">
                  <a:moveTo>
                    <a:pt x="467194" y="0"/>
                  </a:moveTo>
                  <a:lnTo>
                    <a:pt x="443839" y="0"/>
                  </a:lnTo>
                  <a:lnTo>
                    <a:pt x="420484" y="0"/>
                  </a:lnTo>
                  <a:lnTo>
                    <a:pt x="420484" y="23355"/>
                  </a:lnTo>
                  <a:lnTo>
                    <a:pt x="443839" y="23355"/>
                  </a:lnTo>
                  <a:lnTo>
                    <a:pt x="467194" y="23355"/>
                  </a:lnTo>
                  <a:lnTo>
                    <a:pt x="467194" y="0"/>
                  </a:lnTo>
                  <a:close/>
                </a:path>
                <a:path w="770889" h="116840">
                  <a:moveTo>
                    <a:pt x="490562" y="23355"/>
                  </a:moveTo>
                  <a:lnTo>
                    <a:pt x="467207" y="23355"/>
                  </a:lnTo>
                  <a:lnTo>
                    <a:pt x="467207" y="46710"/>
                  </a:lnTo>
                  <a:lnTo>
                    <a:pt x="490562" y="46710"/>
                  </a:lnTo>
                  <a:lnTo>
                    <a:pt x="490562" y="23355"/>
                  </a:lnTo>
                  <a:close/>
                </a:path>
                <a:path w="770889" h="116840">
                  <a:moveTo>
                    <a:pt x="513918" y="70078"/>
                  </a:moveTo>
                  <a:lnTo>
                    <a:pt x="490562" y="70078"/>
                  </a:lnTo>
                  <a:lnTo>
                    <a:pt x="490562" y="93433"/>
                  </a:lnTo>
                  <a:lnTo>
                    <a:pt x="513918" y="93433"/>
                  </a:lnTo>
                  <a:lnTo>
                    <a:pt x="513918" y="70078"/>
                  </a:lnTo>
                  <a:close/>
                </a:path>
                <a:path w="770889" h="116840">
                  <a:moveTo>
                    <a:pt x="513918" y="0"/>
                  </a:moveTo>
                  <a:lnTo>
                    <a:pt x="490562" y="0"/>
                  </a:lnTo>
                  <a:lnTo>
                    <a:pt x="490562" y="23355"/>
                  </a:lnTo>
                  <a:lnTo>
                    <a:pt x="513918" y="23355"/>
                  </a:lnTo>
                  <a:lnTo>
                    <a:pt x="513918" y="0"/>
                  </a:lnTo>
                  <a:close/>
                </a:path>
                <a:path w="770889" h="116840">
                  <a:moveTo>
                    <a:pt x="583996" y="46723"/>
                  </a:moveTo>
                  <a:lnTo>
                    <a:pt x="560641" y="46723"/>
                  </a:lnTo>
                  <a:lnTo>
                    <a:pt x="537286" y="46723"/>
                  </a:lnTo>
                  <a:lnTo>
                    <a:pt x="537286" y="70078"/>
                  </a:lnTo>
                  <a:lnTo>
                    <a:pt x="513930" y="70078"/>
                  </a:lnTo>
                  <a:lnTo>
                    <a:pt x="513930" y="93433"/>
                  </a:lnTo>
                  <a:lnTo>
                    <a:pt x="537286" y="93433"/>
                  </a:lnTo>
                  <a:lnTo>
                    <a:pt x="560641" y="93433"/>
                  </a:lnTo>
                  <a:lnTo>
                    <a:pt x="560641" y="70078"/>
                  </a:lnTo>
                  <a:lnTo>
                    <a:pt x="583996" y="70078"/>
                  </a:lnTo>
                  <a:lnTo>
                    <a:pt x="583996" y="46723"/>
                  </a:lnTo>
                  <a:close/>
                </a:path>
                <a:path w="770889" h="116840">
                  <a:moveTo>
                    <a:pt x="583996" y="0"/>
                  </a:moveTo>
                  <a:lnTo>
                    <a:pt x="560641" y="0"/>
                  </a:lnTo>
                  <a:lnTo>
                    <a:pt x="537286" y="0"/>
                  </a:lnTo>
                  <a:lnTo>
                    <a:pt x="537286" y="23355"/>
                  </a:lnTo>
                  <a:lnTo>
                    <a:pt x="513930" y="23355"/>
                  </a:lnTo>
                  <a:lnTo>
                    <a:pt x="513930" y="46710"/>
                  </a:lnTo>
                  <a:lnTo>
                    <a:pt x="537286" y="46710"/>
                  </a:lnTo>
                  <a:lnTo>
                    <a:pt x="560641" y="46710"/>
                  </a:lnTo>
                  <a:lnTo>
                    <a:pt x="583996" y="46710"/>
                  </a:lnTo>
                  <a:lnTo>
                    <a:pt x="583996" y="23355"/>
                  </a:lnTo>
                  <a:lnTo>
                    <a:pt x="583996" y="0"/>
                  </a:lnTo>
                  <a:close/>
                </a:path>
                <a:path w="770889" h="116840">
                  <a:moveTo>
                    <a:pt x="630720" y="0"/>
                  </a:moveTo>
                  <a:lnTo>
                    <a:pt x="607364" y="0"/>
                  </a:lnTo>
                  <a:lnTo>
                    <a:pt x="584009" y="0"/>
                  </a:lnTo>
                  <a:lnTo>
                    <a:pt x="584009" y="23355"/>
                  </a:lnTo>
                  <a:lnTo>
                    <a:pt x="607364" y="23355"/>
                  </a:lnTo>
                  <a:lnTo>
                    <a:pt x="630720" y="23355"/>
                  </a:lnTo>
                  <a:lnTo>
                    <a:pt x="630720" y="0"/>
                  </a:lnTo>
                  <a:close/>
                </a:path>
                <a:path w="770889" h="116840">
                  <a:moveTo>
                    <a:pt x="654075" y="46723"/>
                  </a:moveTo>
                  <a:lnTo>
                    <a:pt x="630720" y="46723"/>
                  </a:lnTo>
                  <a:lnTo>
                    <a:pt x="630720" y="70078"/>
                  </a:lnTo>
                  <a:lnTo>
                    <a:pt x="630720" y="93433"/>
                  </a:lnTo>
                  <a:lnTo>
                    <a:pt x="654075" y="93433"/>
                  </a:lnTo>
                  <a:lnTo>
                    <a:pt x="654075" y="70078"/>
                  </a:lnTo>
                  <a:lnTo>
                    <a:pt x="654075" y="46723"/>
                  </a:lnTo>
                  <a:close/>
                </a:path>
                <a:path w="770889" h="116840">
                  <a:moveTo>
                    <a:pt x="654075" y="23355"/>
                  </a:moveTo>
                  <a:lnTo>
                    <a:pt x="630720" y="23355"/>
                  </a:lnTo>
                  <a:lnTo>
                    <a:pt x="630720" y="46710"/>
                  </a:lnTo>
                  <a:lnTo>
                    <a:pt x="654075" y="46710"/>
                  </a:lnTo>
                  <a:lnTo>
                    <a:pt x="654075" y="23355"/>
                  </a:lnTo>
                  <a:close/>
                </a:path>
                <a:path w="770889" h="116840">
                  <a:moveTo>
                    <a:pt x="700798" y="46723"/>
                  </a:moveTo>
                  <a:lnTo>
                    <a:pt x="677443" y="46723"/>
                  </a:lnTo>
                  <a:lnTo>
                    <a:pt x="677443" y="70078"/>
                  </a:lnTo>
                  <a:lnTo>
                    <a:pt x="654088" y="70078"/>
                  </a:lnTo>
                  <a:lnTo>
                    <a:pt x="654088" y="93433"/>
                  </a:lnTo>
                  <a:lnTo>
                    <a:pt x="677443" y="93433"/>
                  </a:lnTo>
                  <a:lnTo>
                    <a:pt x="700798" y="93433"/>
                  </a:lnTo>
                  <a:lnTo>
                    <a:pt x="700798" y="70078"/>
                  </a:lnTo>
                  <a:lnTo>
                    <a:pt x="700798" y="46723"/>
                  </a:lnTo>
                  <a:close/>
                </a:path>
                <a:path w="770889" h="116840">
                  <a:moveTo>
                    <a:pt x="700798" y="0"/>
                  </a:moveTo>
                  <a:lnTo>
                    <a:pt x="677443" y="0"/>
                  </a:lnTo>
                  <a:lnTo>
                    <a:pt x="654088" y="0"/>
                  </a:lnTo>
                  <a:lnTo>
                    <a:pt x="654088" y="23355"/>
                  </a:lnTo>
                  <a:lnTo>
                    <a:pt x="677443" y="23355"/>
                  </a:lnTo>
                  <a:lnTo>
                    <a:pt x="677443" y="46710"/>
                  </a:lnTo>
                  <a:lnTo>
                    <a:pt x="700798" y="46710"/>
                  </a:lnTo>
                  <a:lnTo>
                    <a:pt x="700798" y="23355"/>
                  </a:lnTo>
                  <a:lnTo>
                    <a:pt x="700798" y="0"/>
                  </a:lnTo>
                  <a:close/>
                </a:path>
                <a:path w="770889" h="116840">
                  <a:moveTo>
                    <a:pt x="724154" y="0"/>
                  </a:moveTo>
                  <a:lnTo>
                    <a:pt x="700811" y="0"/>
                  </a:lnTo>
                  <a:lnTo>
                    <a:pt x="700811" y="23355"/>
                  </a:lnTo>
                  <a:lnTo>
                    <a:pt x="700811" y="46710"/>
                  </a:lnTo>
                  <a:lnTo>
                    <a:pt x="724154" y="46710"/>
                  </a:lnTo>
                  <a:lnTo>
                    <a:pt x="724154" y="23355"/>
                  </a:lnTo>
                  <a:lnTo>
                    <a:pt x="724154" y="0"/>
                  </a:lnTo>
                  <a:close/>
                </a:path>
                <a:path w="770889" h="116840">
                  <a:moveTo>
                    <a:pt x="747522" y="23355"/>
                  </a:moveTo>
                  <a:lnTo>
                    <a:pt x="724166" y="23355"/>
                  </a:lnTo>
                  <a:lnTo>
                    <a:pt x="724166" y="46710"/>
                  </a:lnTo>
                  <a:lnTo>
                    <a:pt x="747522" y="46710"/>
                  </a:lnTo>
                  <a:lnTo>
                    <a:pt x="747522" y="23355"/>
                  </a:lnTo>
                  <a:close/>
                </a:path>
                <a:path w="770889" h="116840">
                  <a:moveTo>
                    <a:pt x="770877" y="0"/>
                  </a:moveTo>
                  <a:lnTo>
                    <a:pt x="747522" y="0"/>
                  </a:lnTo>
                  <a:lnTo>
                    <a:pt x="747522" y="23355"/>
                  </a:lnTo>
                  <a:lnTo>
                    <a:pt x="770877" y="23355"/>
                  </a:lnTo>
                  <a:lnTo>
                    <a:pt x="7708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101577" y="9631794"/>
              <a:ext cx="770890" cy="116839"/>
            </a:xfrm>
            <a:custGeom>
              <a:avLst/>
              <a:gdLst/>
              <a:ahLst/>
              <a:cxnLst/>
              <a:rect l="l" t="t" r="r" b="b"/>
              <a:pathLst>
                <a:path w="770889" h="116840">
                  <a:moveTo>
                    <a:pt x="23355" y="23368"/>
                  </a:moveTo>
                  <a:lnTo>
                    <a:pt x="0" y="23368"/>
                  </a:lnTo>
                  <a:lnTo>
                    <a:pt x="0" y="46723"/>
                  </a:lnTo>
                  <a:lnTo>
                    <a:pt x="0" y="70078"/>
                  </a:lnTo>
                  <a:lnTo>
                    <a:pt x="23355" y="70078"/>
                  </a:lnTo>
                  <a:lnTo>
                    <a:pt x="23355" y="46723"/>
                  </a:lnTo>
                  <a:lnTo>
                    <a:pt x="23355" y="23368"/>
                  </a:lnTo>
                  <a:close/>
                </a:path>
                <a:path w="770889" h="116840">
                  <a:moveTo>
                    <a:pt x="46723" y="46723"/>
                  </a:moveTo>
                  <a:lnTo>
                    <a:pt x="23368" y="46723"/>
                  </a:lnTo>
                  <a:lnTo>
                    <a:pt x="23368" y="70078"/>
                  </a:lnTo>
                  <a:lnTo>
                    <a:pt x="46723" y="70078"/>
                  </a:lnTo>
                  <a:lnTo>
                    <a:pt x="46723" y="46723"/>
                  </a:lnTo>
                  <a:close/>
                </a:path>
                <a:path w="770889" h="116840">
                  <a:moveTo>
                    <a:pt x="93433" y="23368"/>
                  </a:moveTo>
                  <a:lnTo>
                    <a:pt x="70078" y="23368"/>
                  </a:lnTo>
                  <a:lnTo>
                    <a:pt x="46723" y="23368"/>
                  </a:lnTo>
                  <a:lnTo>
                    <a:pt x="46723" y="46723"/>
                  </a:lnTo>
                  <a:lnTo>
                    <a:pt x="70078" y="46723"/>
                  </a:lnTo>
                  <a:lnTo>
                    <a:pt x="93433" y="46723"/>
                  </a:lnTo>
                  <a:lnTo>
                    <a:pt x="93433" y="23368"/>
                  </a:lnTo>
                  <a:close/>
                </a:path>
                <a:path w="770889" h="116840">
                  <a:moveTo>
                    <a:pt x="116801" y="46723"/>
                  </a:moveTo>
                  <a:lnTo>
                    <a:pt x="93446" y="46723"/>
                  </a:lnTo>
                  <a:lnTo>
                    <a:pt x="93446" y="70078"/>
                  </a:lnTo>
                  <a:lnTo>
                    <a:pt x="116801" y="70078"/>
                  </a:lnTo>
                  <a:lnTo>
                    <a:pt x="116801" y="46723"/>
                  </a:lnTo>
                  <a:close/>
                </a:path>
                <a:path w="770889" h="116840">
                  <a:moveTo>
                    <a:pt x="140157" y="23368"/>
                  </a:moveTo>
                  <a:lnTo>
                    <a:pt x="116801" y="23368"/>
                  </a:lnTo>
                  <a:lnTo>
                    <a:pt x="116801" y="46723"/>
                  </a:lnTo>
                  <a:lnTo>
                    <a:pt x="140157" y="46723"/>
                  </a:lnTo>
                  <a:lnTo>
                    <a:pt x="140157" y="23368"/>
                  </a:lnTo>
                  <a:close/>
                </a:path>
                <a:path w="770889" h="116840">
                  <a:moveTo>
                    <a:pt x="163525" y="46723"/>
                  </a:moveTo>
                  <a:lnTo>
                    <a:pt x="140169" y="46723"/>
                  </a:lnTo>
                  <a:lnTo>
                    <a:pt x="140169" y="70078"/>
                  </a:lnTo>
                  <a:lnTo>
                    <a:pt x="163525" y="70078"/>
                  </a:lnTo>
                  <a:lnTo>
                    <a:pt x="163525" y="46723"/>
                  </a:lnTo>
                  <a:close/>
                </a:path>
                <a:path w="770889" h="116840">
                  <a:moveTo>
                    <a:pt x="210235" y="93446"/>
                  </a:moveTo>
                  <a:lnTo>
                    <a:pt x="186880" y="93446"/>
                  </a:lnTo>
                  <a:lnTo>
                    <a:pt x="186880" y="116801"/>
                  </a:lnTo>
                  <a:lnTo>
                    <a:pt x="210235" y="116801"/>
                  </a:lnTo>
                  <a:lnTo>
                    <a:pt x="210235" y="93446"/>
                  </a:lnTo>
                  <a:close/>
                </a:path>
                <a:path w="770889" h="116840">
                  <a:moveTo>
                    <a:pt x="210235" y="70078"/>
                  </a:moveTo>
                  <a:lnTo>
                    <a:pt x="186880" y="70078"/>
                  </a:lnTo>
                  <a:lnTo>
                    <a:pt x="186880" y="93433"/>
                  </a:lnTo>
                  <a:lnTo>
                    <a:pt x="210235" y="93433"/>
                  </a:lnTo>
                  <a:lnTo>
                    <a:pt x="210235" y="70078"/>
                  </a:lnTo>
                  <a:close/>
                </a:path>
                <a:path w="770889" h="116840">
                  <a:moveTo>
                    <a:pt x="233603" y="93446"/>
                  </a:moveTo>
                  <a:lnTo>
                    <a:pt x="210248" y="93446"/>
                  </a:lnTo>
                  <a:lnTo>
                    <a:pt x="210248" y="116801"/>
                  </a:lnTo>
                  <a:lnTo>
                    <a:pt x="233603" y="116801"/>
                  </a:lnTo>
                  <a:lnTo>
                    <a:pt x="233603" y="93446"/>
                  </a:lnTo>
                  <a:close/>
                </a:path>
                <a:path w="770889" h="116840">
                  <a:moveTo>
                    <a:pt x="280314" y="93446"/>
                  </a:moveTo>
                  <a:lnTo>
                    <a:pt x="256959" y="93446"/>
                  </a:lnTo>
                  <a:lnTo>
                    <a:pt x="256959" y="116801"/>
                  </a:lnTo>
                  <a:lnTo>
                    <a:pt x="280314" y="116801"/>
                  </a:lnTo>
                  <a:lnTo>
                    <a:pt x="280314" y="93446"/>
                  </a:lnTo>
                  <a:close/>
                </a:path>
                <a:path w="770889" h="116840">
                  <a:moveTo>
                    <a:pt x="280314" y="23368"/>
                  </a:moveTo>
                  <a:lnTo>
                    <a:pt x="256959" y="23368"/>
                  </a:lnTo>
                  <a:lnTo>
                    <a:pt x="233603" y="23368"/>
                  </a:lnTo>
                  <a:lnTo>
                    <a:pt x="210248" y="23368"/>
                  </a:lnTo>
                  <a:lnTo>
                    <a:pt x="210248" y="46723"/>
                  </a:lnTo>
                  <a:lnTo>
                    <a:pt x="210248" y="70078"/>
                  </a:lnTo>
                  <a:lnTo>
                    <a:pt x="233603" y="70078"/>
                  </a:lnTo>
                  <a:lnTo>
                    <a:pt x="256959" y="70078"/>
                  </a:lnTo>
                  <a:lnTo>
                    <a:pt x="280314" y="70078"/>
                  </a:lnTo>
                  <a:lnTo>
                    <a:pt x="280314" y="46723"/>
                  </a:lnTo>
                  <a:lnTo>
                    <a:pt x="280314" y="23368"/>
                  </a:lnTo>
                  <a:close/>
                </a:path>
                <a:path w="770889" h="116840">
                  <a:moveTo>
                    <a:pt x="303682" y="93446"/>
                  </a:moveTo>
                  <a:lnTo>
                    <a:pt x="280327" y="93446"/>
                  </a:lnTo>
                  <a:lnTo>
                    <a:pt x="280327" y="116801"/>
                  </a:lnTo>
                  <a:lnTo>
                    <a:pt x="303682" y="116801"/>
                  </a:lnTo>
                  <a:lnTo>
                    <a:pt x="303682" y="93446"/>
                  </a:lnTo>
                  <a:close/>
                </a:path>
                <a:path w="770889" h="116840">
                  <a:moveTo>
                    <a:pt x="327037" y="23368"/>
                  </a:moveTo>
                  <a:lnTo>
                    <a:pt x="303682" y="23368"/>
                  </a:lnTo>
                  <a:lnTo>
                    <a:pt x="303682" y="46723"/>
                  </a:lnTo>
                  <a:lnTo>
                    <a:pt x="280327" y="46723"/>
                  </a:lnTo>
                  <a:lnTo>
                    <a:pt x="280327" y="70078"/>
                  </a:lnTo>
                  <a:lnTo>
                    <a:pt x="280327" y="93433"/>
                  </a:lnTo>
                  <a:lnTo>
                    <a:pt x="303682" y="93433"/>
                  </a:lnTo>
                  <a:lnTo>
                    <a:pt x="327037" y="93433"/>
                  </a:lnTo>
                  <a:lnTo>
                    <a:pt x="327037" y="70078"/>
                  </a:lnTo>
                  <a:lnTo>
                    <a:pt x="327037" y="46723"/>
                  </a:lnTo>
                  <a:lnTo>
                    <a:pt x="327037" y="23368"/>
                  </a:lnTo>
                  <a:close/>
                </a:path>
                <a:path w="770889" h="116840">
                  <a:moveTo>
                    <a:pt x="327037" y="0"/>
                  </a:moveTo>
                  <a:lnTo>
                    <a:pt x="303682" y="0"/>
                  </a:lnTo>
                  <a:lnTo>
                    <a:pt x="303682" y="23355"/>
                  </a:lnTo>
                  <a:lnTo>
                    <a:pt x="327037" y="23355"/>
                  </a:lnTo>
                  <a:lnTo>
                    <a:pt x="327037" y="0"/>
                  </a:lnTo>
                  <a:close/>
                </a:path>
                <a:path w="770889" h="116840">
                  <a:moveTo>
                    <a:pt x="350405" y="0"/>
                  </a:moveTo>
                  <a:lnTo>
                    <a:pt x="327050" y="0"/>
                  </a:lnTo>
                  <a:lnTo>
                    <a:pt x="327050" y="23355"/>
                  </a:lnTo>
                  <a:lnTo>
                    <a:pt x="350405" y="23355"/>
                  </a:lnTo>
                  <a:lnTo>
                    <a:pt x="350405" y="0"/>
                  </a:lnTo>
                  <a:close/>
                </a:path>
                <a:path w="770889" h="116840">
                  <a:moveTo>
                    <a:pt x="397116" y="93446"/>
                  </a:moveTo>
                  <a:lnTo>
                    <a:pt x="373761" y="93446"/>
                  </a:lnTo>
                  <a:lnTo>
                    <a:pt x="350405" y="93446"/>
                  </a:lnTo>
                  <a:lnTo>
                    <a:pt x="350405" y="116801"/>
                  </a:lnTo>
                  <a:lnTo>
                    <a:pt x="373761" y="116801"/>
                  </a:lnTo>
                  <a:lnTo>
                    <a:pt x="397116" y="116801"/>
                  </a:lnTo>
                  <a:lnTo>
                    <a:pt x="397116" y="93446"/>
                  </a:lnTo>
                  <a:close/>
                </a:path>
                <a:path w="770889" h="116840">
                  <a:moveTo>
                    <a:pt x="397116" y="23368"/>
                  </a:moveTo>
                  <a:lnTo>
                    <a:pt x="373761" y="23368"/>
                  </a:lnTo>
                  <a:lnTo>
                    <a:pt x="350405" y="23368"/>
                  </a:lnTo>
                  <a:lnTo>
                    <a:pt x="327050" y="23368"/>
                  </a:lnTo>
                  <a:lnTo>
                    <a:pt x="327050" y="46723"/>
                  </a:lnTo>
                  <a:lnTo>
                    <a:pt x="350405" y="46723"/>
                  </a:lnTo>
                  <a:lnTo>
                    <a:pt x="350405" y="70078"/>
                  </a:lnTo>
                  <a:lnTo>
                    <a:pt x="350405" y="93433"/>
                  </a:lnTo>
                  <a:lnTo>
                    <a:pt x="373761" y="93433"/>
                  </a:lnTo>
                  <a:lnTo>
                    <a:pt x="397116" y="93433"/>
                  </a:lnTo>
                  <a:lnTo>
                    <a:pt x="397116" y="70078"/>
                  </a:lnTo>
                  <a:lnTo>
                    <a:pt x="373761" y="70078"/>
                  </a:lnTo>
                  <a:lnTo>
                    <a:pt x="373761" y="46723"/>
                  </a:lnTo>
                  <a:lnTo>
                    <a:pt x="397116" y="46723"/>
                  </a:lnTo>
                  <a:lnTo>
                    <a:pt x="397116" y="23368"/>
                  </a:lnTo>
                  <a:close/>
                </a:path>
                <a:path w="770889" h="116840">
                  <a:moveTo>
                    <a:pt x="397116" y="0"/>
                  </a:moveTo>
                  <a:lnTo>
                    <a:pt x="373761" y="0"/>
                  </a:lnTo>
                  <a:lnTo>
                    <a:pt x="373761" y="23355"/>
                  </a:lnTo>
                  <a:lnTo>
                    <a:pt x="397116" y="23355"/>
                  </a:lnTo>
                  <a:lnTo>
                    <a:pt x="397116" y="0"/>
                  </a:lnTo>
                  <a:close/>
                </a:path>
                <a:path w="770889" h="116840">
                  <a:moveTo>
                    <a:pt x="467194" y="46723"/>
                  </a:moveTo>
                  <a:lnTo>
                    <a:pt x="443839" y="46723"/>
                  </a:lnTo>
                  <a:lnTo>
                    <a:pt x="443839" y="23368"/>
                  </a:lnTo>
                  <a:lnTo>
                    <a:pt x="420484" y="23368"/>
                  </a:lnTo>
                  <a:lnTo>
                    <a:pt x="420484" y="46723"/>
                  </a:lnTo>
                  <a:lnTo>
                    <a:pt x="397129" y="46723"/>
                  </a:lnTo>
                  <a:lnTo>
                    <a:pt x="397129" y="70078"/>
                  </a:lnTo>
                  <a:lnTo>
                    <a:pt x="420484" y="70078"/>
                  </a:lnTo>
                  <a:lnTo>
                    <a:pt x="443839" y="70078"/>
                  </a:lnTo>
                  <a:lnTo>
                    <a:pt x="443839" y="93433"/>
                  </a:lnTo>
                  <a:lnTo>
                    <a:pt x="467194" y="93433"/>
                  </a:lnTo>
                  <a:lnTo>
                    <a:pt x="467194" y="70078"/>
                  </a:lnTo>
                  <a:lnTo>
                    <a:pt x="467194" y="46723"/>
                  </a:lnTo>
                  <a:close/>
                </a:path>
                <a:path w="770889" h="116840">
                  <a:moveTo>
                    <a:pt x="467194" y="0"/>
                  </a:moveTo>
                  <a:lnTo>
                    <a:pt x="443839" y="0"/>
                  </a:lnTo>
                  <a:lnTo>
                    <a:pt x="420484" y="0"/>
                  </a:lnTo>
                  <a:lnTo>
                    <a:pt x="397129" y="0"/>
                  </a:lnTo>
                  <a:lnTo>
                    <a:pt x="397129" y="23355"/>
                  </a:lnTo>
                  <a:lnTo>
                    <a:pt x="420484" y="23355"/>
                  </a:lnTo>
                  <a:lnTo>
                    <a:pt x="443839" y="23355"/>
                  </a:lnTo>
                  <a:lnTo>
                    <a:pt x="467194" y="23355"/>
                  </a:lnTo>
                  <a:lnTo>
                    <a:pt x="467194" y="0"/>
                  </a:lnTo>
                  <a:close/>
                </a:path>
                <a:path w="770889" h="116840">
                  <a:moveTo>
                    <a:pt x="490562" y="46723"/>
                  </a:moveTo>
                  <a:lnTo>
                    <a:pt x="467207" y="46723"/>
                  </a:lnTo>
                  <a:lnTo>
                    <a:pt x="467207" y="70078"/>
                  </a:lnTo>
                  <a:lnTo>
                    <a:pt x="467207" y="93433"/>
                  </a:lnTo>
                  <a:lnTo>
                    <a:pt x="490562" y="93433"/>
                  </a:lnTo>
                  <a:lnTo>
                    <a:pt x="490562" y="70078"/>
                  </a:lnTo>
                  <a:lnTo>
                    <a:pt x="490562" y="46723"/>
                  </a:lnTo>
                  <a:close/>
                </a:path>
                <a:path w="770889" h="116840">
                  <a:moveTo>
                    <a:pt x="513918" y="93446"/>
                  </a:moveTo>
                  <a:lnTo>
                    <a:pt x="490562" y="93446"/>
                  </a:lnTo>
                  <a:lnTo>
                    <a:pt x="467207" y="93446"/>
                  </a:lnTo>
                  <a:lnTo>
                    <a:pt x="467207" y="116801"/>
                  </a:lnTo>
                  <a:lnTo>
                    <a:pt x="490562" y="116801"/>
                  </a:lnTo>
                  <a:lnTo>
                    <a:pt x="513918" y="116801"/>
                  </a:lnTo>
                  <a:lnTo>
                    <a:pt x="513918" y="93446"/>
                  </a:lnTo>
                  <a:close/>
                </a:path>
                <a:path w="770889" h="116840">
                  <a:moveTo>
                    <a:pt x="537286" y="70078"/>
                  </a:moveTo>
                  <a:lnTo>
                    <a:pt x="513930" y="70078"/>
                  </a:lnTo>
                  <a:lnTo>
                    <a:pt x="513930" y="93433"/>
                  </a:lnTo>
                  <a:lnTo>
                    <a:pt x="537286" y="93433"/>
                  </a:lnTo>
                  <a:lnTo>
                    <a:pt x="537286" y="70078"/>
                  </a:lnTo>
                  <a:close/>
                </a:path>
                <a:path w="770889" h="116840">
                  <a:moveTo>
                    <a:pt x="537286" y="23368"/>
                  </a:moveTo>
                  <a:lnTo>
                    <a:pt x="513930" y="23368"/>
                  </a:lnTo>
                  <a:lnTo>
                    <a:pt x="513930" y="46723"/>
                  </a:lnTo>
                  <a:lnTo>
                    <a:pt x="537286" y="46723"/>
                  </a:lnTo>
                  <a:lnTo>
                    <a:pt x="537286" y="23368"/>
                  </a:lnTo>
                  <a:close/>
                </a:path>
                <a:path w="770889" h="116840">
                  <a:moveTo>
                    <a:pt x="560641" y="0"/>
                  </a:moveTo>
                  <a:lnTo>
                    <a:pt x="537286" y="0"/>
                  </a:lnTo>
                  <a:lnTo>
                    <a:pt x="513930" y="0"/>
                  </a:lnTo>
                  <a:lnTo>
                    <a:pt x="513930" y="23355"/>
                  </a:lnTo>
                  <a:lnTo>
                    <a:pt x="537286" y="23355"/>
                  </a:lnTo>
                  <a:lnTo>
                    <a:pt x="560641" y="23355"/>
                  </a:lnTo>
                  <a:lnTo>
                    <a:pt x="560641" y="0"/>
                  </a:lnTo>
                  <a:close/>
                </a:path>
                <a:path w="770889" h="116840">
                  <a:moveTo>
                    <a:pt x="583996" y="93446"/>
                  </a:moveTo>
                  <a:lnTo>
                    <a:pt x="560641" y="93446"/>
                  </a:lnTo>
                  <a:lnTo>
                    <a:pt x="537286" y="93446"/>
                  </a:lnTo>
                  <a:lnTo>
                    <a:pt x="513930" y="93446"/>
                  </a:lnTo>
                  <a:lnTo>
                    <a:pt x="513930" y="116801"/>
                  </a:lnTo>
                  <a:lnTo>
                    <a:pt x="537286" y="116801"/>
                  </a:lnTo>
                  <a:lnTo>
                    <a:pt x="560641" y="116801"/>
                  </a:lnTo>
                  <a:lnTo>
                    <a:pt x="583996" y="116801"/>
                  </a:lnTo>
                  <a:lnTo>
                    <a:pt x="583996" y="93446"/>
                  </a:lnTo>
                  <a:close/>
                </a:path>
                <a:path w="770889" h="116840">
                  <a:moveTo>
                    <a:pt x="583996" y="23368"/>
                  </a:moveTo>
                  <a:lnTo>
                    <a:pt x="560641" y="23368"/>
                  </a:lnTo>
                  <a:lnTo>
                    <a:pt x="560641" y="46723"/>
                  </a:lnTo>
                  <a:lnTo>
                    <a:pt x="560641" y="70078"/>
                  </a:lnTo>
                  <a:lnTo>
                    <a:pt x="560641" y="93433"/>
                  </a:lnTo>
                  <a:lnTo>
                    <a:pt x="583996" y="93433"/>
                  </a:lnTo>
                  <a:lnTo>
                    <a:pt x="583996" y="70078"/>
                  </a:lnTo>
                  <a:lnTo>
                    <a:pt x="583996" y="46723"/>
                  </a:lnTo>
                  <a:lnTo>
                    <a:pt x="583996" y="23368"/>
                  </a:lnTo>
                  <a:close/>
                </a:path>
                <a:path w="770889" h="116840">
                  <a:moveTo>
                    <a:pt x="654075" y="46723"/>
                  </a:moveTo>
                  <a:lnTo>
                    <a:pt x="630720" y="46723"/>
                  </a:lnTo>
                  <a:lnTo>
                    <a:pt x="607364" y="46723"/>
                  </a:lnTo>
                  <a:lnTo>
                    <a:pt x="584009" y="46723"/>
                  </a:lnTo>
                  <a:lnTo>
                    <a:pt x="584009" y="70078"/>
                  </a:lnTo>
                  <a:lnTo>
                    <a:pt x="607364" y="70078"/>
                  </a:lnTo>
                  <a:lnTo>
                    <a:pt x="630720" y="70078"/>
                  </a:lnTo>
                  <a:lnTo>
                    <a:pt x="654075" y="70078"/>
                  </a:lnTo>
                  <a:lnTo>
                    <a:pt x="654075" y="46723"/>
                  </a:lnTo>
                  <a:close/>
                </a:path>
                <a:path w="770889" h="116840">
                  <a:moveTo>
                    <a:pt x="654075" y="0"/>
                  </a:moveTo>
                  <a:lnTo>
                    <a:pt x="630720" y="0"/>
                  </a:lnTo>
                  <a:lnTo>
                    <a:pt x="607364" y="0"/>
                  </a:lnTo>
                  <a:lnTo>
                    <a:pt x="607364" y="23355"/>
                  </a:lnTo>
                  <a:lnTo>
                    <a:pt x="630720" y="23355"/>
                  </a:lnTo>
                  <a:lnTo>
                    <a:pt x="654075" y="23355"/>
                  </a:lnTo>
                  <a:lnTo>
                    <a:pt x="654075" y="0"/>
                  </a:lnTo>
                  <a:close/>
                </a:path>
                <a:path w="770889" h="116840">
                  <a:moveTo>
                    <a:pt x="700798" y="46723"/>
                  </a:moveTo>
                  <a:lnTo>
                    <a:pt x="677443" y="46723"/>
                  </a:lnTo>
                  <a:lnTo>
                    <a:pt x="654088" y="46723"/>
                  </a:lnTo>
                  <a:lnTo>
                    <a:pt x="654088" y="70078"/>
                  </a:lnTo>
                  <a:lnTo>
                    <a:pt x="654088" y="93433"/>
                  </a:lnTo>
                  <a:lnTo>
                    <a:pt x="677443" y="93433"/>
                  </a:lnTo>
                  <a:lnTo>
                    <a:pt x="700798" y="93433"/>
                  </a:lnTo>
                  <a:lnTo>
                    <a:pt x="700798" y="70078"/>
                  </a:lnTo>
                  <a:lnTo>
                    <a:pt x="700798" y="46723"/>
                  </a:lnTo>
                  <a:close/>
                </a:path>
                <a:path w="770889" h="116840">
                  <a:moveTo>
                    <a:pt x="700798" y="0"/>
                  </a:moveTo>
                  <a:lnTo>
                    <a:pt x="677443" y="0"/>
                  </a:lnTo>
                  <a:lnTo>
                    <a:pt x="677443" y="23355"/>
                  </a:lnTo>
                  <a:lnTo>
                    <a:pt x="700798" y="23355"/>
                  </a:lnTo>
                  <a:lnTo>
                    <a:pt x="700798" y="0"/>
                  </a:lnTo>
                  <a:close/>
                </a:path>
                <a:path w="770889" h="116840">
                  <a:moveTo>
                    <a:pt x="724154" y="23368"/>
                  </a:moveTo>
                  <a:lnTo>
                    <a:pt x="700811" y="23368"/>
                  </a:lnTo>
                  <a:lnTo>
                    <a:pt x="700811" y="46723"/>
                  </a:lnTo>
                  <a:lnTo>
                    <a:pt x="724154" y="46723"/>
                  </a:lnTo>
                  <a:lnTo>
                    <a:pt x="724154" y="23368"/>
                  </a:lnTo>
                  <a:close/>
                </a:path>
                <a:path w="770889" h="116840">
                  <a:moveTo>
                    <a:pt x="747522" y="46723"/>
                  </a:moveTo>
                  <a:lnTo>
                    <a:pt x="724166" y="46723"/>
                  </a:lnTo>
                  <a:lnTo>
                    <a:pt x="724166" y="70078"/>
                  </a:lnTo>
                  <a:lnTo>
                    <a:pt x="747522" y="70078"/>
                  </a:lnTo>
                  <a:lnTo>
                    <a:pt x="747522" y="46723"/>
                  </a:lnTo>
                  <a:close/>
                </a:path>
                <a:path w="770889" h="116840">
                  <a:moveTo>
                    <a:pt x="770877" y="0"/>
                  </a:moveTo>
                  <a:lnTo>
                    <a:pt x="747522" y="0"/>
                  </a:lnTo>
                  <a:lnTo>
                    <a:pt x="724166" y="0"/>
                  </a:lnTo>
                  <a:lnTo>
                    <a:pt x="724166" y="23355"/>
                  </a:lnTo>
                  <a:lnTo>
                    <a:pt x="747522" y="23355"/>
                  </a:lnTo>
                  <a:lnTo>
                    <a:pt x="770877" y="23355"/>
                  </a:lnTo>
                  <a:lnTo>
                    <a:pt x="7708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288457" y="9725240"/>
              <a:ext cx="584200" cy="163830"/>
            </a:xfrm>
            <a:custGeom>
              <a:avLst/>
              <a:gdLst/>
              <a:ahLst/>
              <a:cxnLst/>
              <a:rect l="l" t="t" r="r" b="b"/>
              <a:pathLst>
                <a:path w="584200" h="163829">
                  <a:moveTo>
                    <a:pt x="23355" y="46723"/>
                  </a:moveTo>
                  <a:lnTo>
                    <a:pt x="0" y="46723"/>
                  </a:lnTo>
                  <a:lnTo>
                    <a:pt x="0" y="70078"/>
                  </a:lnTo>
                  <a:lnTo>
                    <a:pt x="0" y="93433"/>
                  </a:lnTo>
                  <a:lnTo>
                    <a:pt x="23355" y="93433"/>
                  </a:lnTo>
                  <a:lnTo>
                    <a:pt x="23355" y="70078"/>
                  </a:lnTo>
                  <a:lnTo>
                    <a:pt x="23355" y="46723"/>
                  </a:lnTo>
                  <a:close/>
                </a:path>
                <a:path w="584200" h="163829">
                  <a:moveTo>
                    <a:pt x="46723" y="23355"/>
                  </a:moveTo>
                  <a:lnTo>
                    <a:pt x="23368" y="23355"/>
                  </a:lnTo>
                  <a:lnTo>
                    <a:pt x="23368" y="46710"/>
                  </a:lnTo>
                  <a:lnTo>
                    <a:pt x="46723" y="46710"/>
                  </a:lnTo>
                  <a:lnTo>
                    <a:pt x="46723" y="23355"/>
                  </a:lnTo>
                  <a:close/>
                </a:path>
                <a:path w="584200" h="163829">
                  <a:moveTo>
                    <a:pt x="70078" y="140157"/>
                  </a:moveTo>
                  <a:lnTo>
                    <a:pt x="46723" y="140157"/>
                  </a:lnTo>
                  <a:lnTo>
                    <a:pt x="23368" y="140157"/>
                  </a:lnTo>
                  <a:lnTo>
                    <a:pt x="23368" y="163512"/>
                  </a:lnTo>
                  <a:lnTo>
                    <a:pt x="46723" y="163512"/>
                  </a:lnTo>
                  <a:lnTo>
                    <a:pt x="70078" y="163512"/>
                  </a:lnTo>
                  <a:lnTo>
                    <a:pt x="70078" y="140157"/>
                  </a:lnTo>
                  <a:close/>
                </a:path>
                <a:path w="584200" h="163829">
                  <a:moveTo>
                    <a:pt x="70078" y="46723"/>
                  </a:moveTo>
                  <a:lnTo>
                    <a:pt x="46723" y="46723"/>
                  </a:lnTo>
                  <a:lnTo>
                    <a:pt x="46723" y="70078"/>
                  </a:lnTo>
                  <a:lnTo>
                    <a:pt x="70078" y="70078"/>
                  </a:lnTo>
                  <a:lnTo>
                    <a:pt x="70078" y="46723"/>
                  </a:lnTo>
                  <a:close/>
                </a:path>
                <a:path w="584200" h="163829">
                  <a:moveTo>
                    <a:pt x="93433" y="116801"/>
                  </a:moveTo>
                  <a:lnTo>
                    <a:pt x="70078" y="116801"/>
                  </a:lnTo>
                  <a:lnTo>
                    <a:pt x="70078" y="140157"/>
                  </a:lnTo>
                  <a:lnTo>
                    <a:pt x="93433" y="140157"/>
                  </a:lnTo>
                  <a:lnTo>
                    <a:pt x="93433" y="116801"/>
                  </a:lnTo>
                  <a:close/>
                </a:path>
                <a:path w="584200" h="163829">
                  <a:moveTo>
                    <a:pt x="93433" y="23355"/>
                  </a:moveTo>
                  <a:lnTo>
                    <a:pt x="70078" y="23355"/>
                  </a:lnTo>
                  <a:lnTo>
                    <a:pt x="70078" y="46710"/>
                  </a:lnTo>
                  <a:lnTo>
                    <a:pt x="93433" y="46710"/>
                  </a:lnTo>
                  <a:lnTo>
                    <a:pt x="93433" y="23355"/>
                  </a:lnTo>
                  <a:close/>
                </a:path>
                <a:path w="584200" h="163829">
                  <a:moveTo>
                    <a:pt x="140157" y="116801"/>
                  </a:moveTo>
                  <a:lnTo>
                    <a:pt x="116801" y="116801"/>
                  </a:lnTo>
                  <a:lnTo>
                    <a:pt x="116801" y="140157"/>
                  </a:lnTo>
                  <a:lnTo>
                    <a:pt x="140157" y="140157"/>
                  </a:lnTo>
                  <a:lnTo>
                    <a:pt x="140157" y="116801"/>
                  </a:lnTo>
                  <a:close/>
                </a:path>
                <a:path w="584200" h="163829">
                  <a:moveTo>
                    <a:pt x="140157" y="46723"/>
                  </a:moveTo>
                  <a:lnTo>
                    <a:pt x="116801" y="46723"/>
                  </a:lnTo>
                  <a:lnTo>
                    <a:pt x="93446" y="46723"/>
                  </a:lnTo>
                  <a:lnTo>
                    <a:pt x="93446" y="70078"/>
                  </a:lnTo>
                  <a:lnTo>
                    <a:pt x="93446" y="93433"/>
                  </a:lnTo>
                  <a:lnTo>
                    <a:pt x="93446" y="116789"/>
                  </a:lnTo>
                  <a:lnTo>
                    <a:pt x="116801" y="116789"/>
                  </a:lnTo>
                  <a:lnTo>
                    <a:pt x="116801" y="93433"/>
                  </a:lnTo>
                  <a:lnTo>
                    <a:pt x="140157" y="93433"/>
                  </a:lnTo>
                  <a:lnTo>
                    <a:pt x="140157" y="70078"/>
                  </a:lnTo>
                  <a:lnTo>
                    <a:pt x="140157" y="46723"/>
                  </a:lnTo>
                  <a:close/>
                </a:path>
                <a:path w="584200" h="163829">
                  <a:moveTo>
                    <a:pt x="140157" y="23355"/>
                  </a:moveTo>
                  <a:lnTo>
                    <a:pt x="116801" y="23355"/>
                  </a:lnTo>
                  <a:lnTo>
                    <a:pt x="116801" y="46710"/>
                  </a:lnTo>
                  <a:lnTo>
                    <a:pt x="140157" y="46710"/>
                  </a:lnTo>
                  <a:lnTo>
                    <a:pt x="140157" y="23355"/>
                  </a:lnTo>
                  <a:close/>
                </a:path>
                <a:path w="584200" h="163829">
                  <a:moveTo>
                    <a:pt x="186880" y="46723"/>
                  </a:moveTo>
                  <a:lnTo>
                    <a:pt x="163525" y="46723"/>
                  </a:lnTo>
                  <a:lnTo>
                    <a:pt x="140169" y="46723"/>
                  </a:lnTo>
                  <a:lnTo>
                    <a:pt x="140169" y="70078"/>
                  </a:lnTo>
                  <a:lnTo>
                    <a:pt x="140169" y="93433"/>
                  </a:lnTo>
                  <a:lnTo>
                    <a:pt x="163525" y="93433"/>
                  </a:lnTo>
                  <a:lnTo>
                    <a:pt x="163525" y="70078"/>
                  </a:lnTo>
                  <a:lnTo>
                    <a:pt x="186880" y="70078"/>
                  </a:lnTo>
                  <a:lnTo>
                    <a:pt x="186880" y="46723"/>
                  </a:lnTo>
                  <a:close/>
                </a:path>
                <a:path w="584200" h="163829">
                  <a:moveTo>
                    <a:pt x="210235" y="116801"/>
                  </a:moveTo>
                  <a:lnTo>
                    <a:pt x="186880" y="116801"/>
                  </a:lnTo>
                  <a:lnTo>
                    <a:pt x="163525" y="116801"/>
                  </a:lnTo>
                  <a:lnTo>
                    <a:pt x="163525" y="140157"/>
                  </a:lnTo>
                  <a:lnTo>
                    <a:pt x="163525" y="163512"/>
                  </a:lnTo>
                  <a:lnTo>
                    <a:pt x="186880" y="163512"/>
                  </a:lnTo>
                  <a:lnTo>
                    <a:pt x="210235" y="163512"/>
                  </a:lnTo>
                  <a:lnTo>
                    <a:pt x="210235" y="140157"/>
                  </a:lnTo>
                  <a:lnTo>
                    <a:pt x="210235" y="116801"/>
                  </a:lnTo>
                  <a:close/>
                </a:path>
                <a:path w="584200" h="163829">
                  <a:moveTo>
                    <a:pt x="210235" y="70078"/>
                  </a:moveTo>
                  <a:lnTo>
                    <a:pt x="186880" y="70078"/>
                  </a:lnTo>
                  <a:lnTo>
                    <a:pt x="186880" y="93433"/>
                  </a:lnTo>
                  <a:lnTo>
                    <a:pt x="210235" y="93433"/>
                  </a:lnTo>
                  <a:lnTo>
                    <a:pt x="210235" y="70078"/>
                  </a:lnTo>
                  <a:close/>
                </a:path>
                <a:path w="584200" h="163829">
                  <a:moveTo>
                    <a:pt x="233603" y="46723"/>
                  </a:moveTo>
                  <a:lnTo>
                    <a:pt x="210248" y="46723"/>
                  </a:lnTo>
                  <a:lnTo>
                    <a:pt x="210248" y="70078"/>
                  </a:lnTo>
                  <a:lnTo>
                    <a:pt x="233603" y="70078"/>
                  </a:lnTo>
                  <a:lnTo>
                    <a:pt x="233603" y="46723"/>
                  </a:lnTo>
                  <a:close/>
                </a:path>
                <a:path w="584200" h="163829">
                  <a:moveTo>
                    <a:pt x="280314" y="116801"/>
                  </a:moveTo>
                  <a:lnTo>
                    <a:pt x="256959" y="116801"/>
                  </a:lnTo>
                  <a:lnTo>
                    <a:pt x="233603" y="116801"/>
                  </a:lnTo>
                  <a:lnTo>
                    <a:pt x="210248" y="116801"/>
                  </a:lnTo>
                  <a:lnTo>
                    <a:pt x="210248" y="140157"/>
                  </a:lnTo>
                  <a:lnTo>
                    <a:pt x="233603" y="140157"/>
                  </a:lnTo>
                  <a:lnTo>
                    <a:pt x="233603" y="163512"/>
                  </a:lnTo>
                  <a:lnTo>
                    <a:pt x="256959" y="163512"/>
                  </a:lnTo>
                  <a:lnTo>
                    <a:pt x="256959" y="140157"/>
                  </a:lnTo>
                  <a:lnTo>
                    <a:pt x="280314" y="140157"/>
                  </a:lnTo>
                  <a:lnTo>
                    <a:pt x="280314" y="116801"/>
                  </a:lnTo>
                  <a:close/>
                </a:path>
                <a:path w="584200" h="163829">
                  <a:moveTo>
                    <a:pt x="280314" y="46723"/>
                  </a:moveTo>
                  <a:lnTo>
                    <a:pt x="256959" y="46723"/>
                  </a:lnTo>
                  <a:lnTo>
                    <a:pt x="256959" y="70078"/>
                  </a:lnTo>
                  <a:lnTo>
                    <a:pt x="280314" y="70078"/>
                  </a:lnTo>
                  <a:lnTo>
                    <a:pt x="280314" y="46723"/>
                  </a:lnTo>
                  <a:close/>
                </a:path>
                <a:path w="584200" h="163829">
                  <a:moveTo>
                    <a:pt x="280314" y="23355"/>
                  </a:moveTo>
                  <a:lnTo>
                    <a:pt x="256959" y="23355"/>
                  </a:lnTo>
                  <a:lnTo>
                    <a:pt x="233603" y="23355"/>
                  </a:lnTo>
                  <a:lnTo>
                    <a:pt x="233603" y="46710"/>
                  </a:lnTo>
                  <a:lnTo>
                    <a:pt x="256959" y="46710"/>
                  </a:lnTo>
                  <a:lnTo>
                    <a:pt x="280314" y="46710"/>
                  </a:lnTo>
                  <a:lnTo>
                    <a:pt x="280314" y="23355"/>
                  </a:lnTo>
                  <a:close/>
                </a:path>
                <a:path w="584200" h="163829">
                  <a:moveTo>
                    <a:pt x="303682" y="23355"/>
                  </a:moveTo>
                  <a:lnTo>
                    <a:pt x="280327" y="23355"/>
                  </a:lnTo>
                  <a:lnTo>
                    <a:pt x="280327" y="46710"/>
                  </a:lnTo>
                  <a:lnTo>
                    <a:pt x="303682" y="46710"/>
                  </a:lnTo>
                  <a:lnTo>
                    <a:pt x="303682" y="23355"/>
                  </a:lnTo>
                  <a:close/>
                </a:path>
                <a:path w="584200" h="163829">
                  <a:moveTo>
                    <a:pt x="327037" y="116801"/>
                  </a:moveTo>
                  <a:lnTo>
                    <a:pt x="303682" y="116801"/>
                  </a:lnTo>
                  <a:lnTo>
                    <a:pt x="280327" y="116801"/>
                  </a:lnTo>
                  <a:lnTo>
                    <a:pt x="280327" y="140157"/>
                  </a:lnTo>
                  <a:lnTo>
                    <a:pt x="303682" y="140157"/>
                  </a:lnTo>
                  <a:lnTo>
                    <a:pt x="327037" y="140157"/>
                  </a:lnTo>
                  <a:lnTo>
                    <a:pt x="327037" y="116801"/>
                  </a:lnTo>
                  <a:close/>
                </a:path>
                <a:path w="584200" h="163829">
                  <a:moveTo>
                    <a:pt x="327037" y="93433"/>
                  </a:moveTo>
                  <a:lnTo>
                    <a:pt x="303682" y="93433"/>
                  </a:lnTo>
                  <a:lnTo>
                    <a:pt x="303682" y="116789"/>
                  </a:lnTo>
                  <a:lnTo>
                    <a:pt x="327037" y="116789"/>
                  </a:lnTo>
                  <a:lnTo>
                    <a:pt x="327037" y="93433"/>
                  </a:lnTo>
                  <a:close/>
                </a:path>
                <a:path w="584200" h="163829">
                  <a:moveTo>
                    <a:pt x="327037" y="46723"/>
                  </a:moveTo>
                  <a:lnTo>
                    <a:pt x="303682" y="46723"/>
                  </a:lnTo>
                  <a:lnTo>
                    <a:pt x="280327" y="46723"/>
                  </a:lnTo>
                  <a:lnTo>
                    <a:pt x="280327" y="70078"/>
                  </a:lnTo>
                  <a:lnTo>
                    <a:pt x="303682" y="70078"/>
                  </a:lnTo>
                  <a:lnTo>
                    <a:pt x="327037" y="70078"/>
                  </a:lnTo>
                  <a:lnTo>
                    <a:pt x="327037" y="46723"/>
                  </a:lnTo>
                  <a:close/>
                </a:path>
                <a:path w="584200" h="163829">
                  <a:moveTo>
                    <a:pt x="350405" y="116801"/>
                  </a:moveTo>
                  <a:lnTo>
                    <a:pt x="327050" y="116801"/>
                  </a:lnTo>
                  <a:lnTo>
                    <a:pt x="327050" y="140157"/>
                  </a:lnTo>
                  <a:lnTo>
                    <a:pt x="350405" y="140157"/>
                  </a:lnTo>
                  <a:lnTo>
                    <a:pt x="350405" y="116801"/>
                  </a:lnTo>
                  <a:close/>
                </a:path>
                <a:path w="584200" h="163829">
                  <a:moveTo>
                    <a:pt x="397116" y="93433"/>
                  </a:moveTo>
                  <a:lnTo>
                    <a:pt x="373761" y="93433"/>
                  </a:lnTo>
                  <a:lnTo>
                    <a:pt x="350405" y="93433"/>
                  </a:lnTo>
                  <a:lnTo>
                    <a:pt x="327050" y="93433"/>
                  </a:lnTo>
                  <a:lnTo>
                    <a:pt x="327050" y="116789"/>
                  </a:lnTo>
                  <a:lnTo>
                    <a:pt x="350405" y="116789"/>
                  </a:lnTo>
                  <a:lnTo>
                    <a:pt x="373761" y="116789"/>
                  </a:lnTo>
                  <a:lnTo>
                    <a:pt x="397116" y="116789"/>
                  </a:lnTo>
                  <a:lnTo>
                    <a:pt x="397116" y="93433"/>
                  </a:lnTo>
                  <a:close/>
                </a:path>
                <a:path w="584200" h="163829">
                  <a:moveTo>
                    <a:pt x="397116" y="46723"/>
                  </a:moveTo>
                  <a:lnTo>
                    <a:pt x="373761" y="46723"/>
                  </a:lnTo>
                  <a:lnTo>
                    <a:pt x="350405" y="46723"/>
                  </a:lnTo>
                  <a:lnTo>
                    <a:pt x="350405" y="70078"/>
                  </a:lnTo>
                  <a:lnTo>
                    <a:pt x="373761" y="70078"/>
                  </a:lnTo>
                  <a:lnTo>
                    <a:pt x="397116" y="70078"/>
                  </a:lnTo>
                  <a:lnTo>
                    <a:pt x="397116" y="46723"/>
                  </a:lnTo>
                  <a:close/>
                </a:path>
                <a:path w="584200" h="163829">
                  <a:moveTo>
                    <a:pt x="397116" y="0"/>
                  </a:moveTo>
                  <a:lnTo>
                    <a:pt x="373761" y="0"/>
                  </a:lnTo>
                  <a:lnTo>
                    <a:pt x="373761" y="23355"/>
                  </a:lnTo>
                  <a:lnTo>
                    <a:pt x="350405" y="23355"/>
                  </a:lnTo>
                  <a:lnTo>
                    <a:pt x="350405" y="46710"/>
                  </a:lnTo>
                  <a:lnTo>
                    <a:pt x="373761" y="46710"/>
                  </a:lnTo>
                  <a:lnTo>
                    <a:pt x="397116" y="46710"/>
                  </a:lnTo>
                  <a:lnTo>
                    <a:pt x="397116" y="23355"/>
                  </a:lnTo>
                  <a:lnTo>
                    <a:pt x="397116" y="0"/>
                  </a:lnTo>
                  <a:close/>
                </a:path>
                <a:path w="584200" h="163829">
                  <a:moveTo>
                    <a:pt x="443839" y="116801"/>
                  </a:moveTo>
                  <a:lnTo>
                    <a:pt x="420484" y="116801"/>
                  </a:lnTo>
                  <a:lnTo>
                    <a:pt x="420484" y="140157"/>
                  </a:lnTo>
                  <a:lnTo>
                    <a:pt x="443839" y="140157"/>
                  </a:lnTo>
                  <a:lnTo>
                    <a:pt x="443839" y="116801"/>
                  </a:lnTo>
                  <a:close/>
                </a:path>
                <a:path w="584200" h="163829">
                  <a:moveTo>
                    <a:pt x="443839" y="0"/>
                  </a:moveTo>
                  <a:lnTo>
                    <a:pt x="420484" y="0"/>
                  </a:lnTo>
                  <a:lnTo>
                    <a:pt x="420484" y="23355"/>
                  </a:lnTo>
                  <a:lnTo>
                    <a:pt x="443839" y="23355"/>
                  </a:lnTo>
                  <a:lnTo>
                    <a:pt x="443839" y="0"/>
                  </a:lnTo>
                  <a:close/>
                </a:path>
                <a:path w="584200" h="163829">
                  <a:moveTo>
                    <a:pt x="467194" y="46723"/>
                  </a:moveTo>
                  <a:lnTo>
                    <a:pt x="443839" y="46723"/>
                  </a:lnTo>
                  <a:lnTo>
                    <a:pt x="420484" y="46723"/>
                  </a:lnTo>
                  <a:lnTo>
                    <a:pt x="397129" y="46723"/>
                  </a:lnTo>
                  <a:lnTo>
                    <a:pt x="397129" y="70078"/>
                  </a:lnTo>
                  <a:lnTo>
                    <a:pt x="420484" y="70078"/>
                  </a:lnTo>
                  <a:lnTo>
                    <a:pt x="443839" y="70078"/>
                  </a:lnTo>
                  <a:lnTo>
                    <a:pt x="443839" y="93433"/>
                  </a:lnTo>
                  <a:lnTo>
                    <a:pt x="467194" y="93433"/>
                  </a:lnTo>
                  <a:lnTo>
                    <a:pt x="467194" y="70078"/>
                  </a:lnTo>
                  <a:lnTo>
                    <a:pt x="467194" y="46723"/>
                  </a:lnTo>
                  <a:close/>
                </a:path>
                <a:path w="584200" h="163829">
                  <a:moveTo>
                    <a:pt x="490562" y="93433"/>
                  </a:moveTo>
                  <a:lnTo>
                    <a:pt x="467207" y="93433"/>
                  </a:lnTo>
                  <a:lnTo>
                    <a:pt x="467207" y="116789"/>
                  </a:lnTo>
                  <a:lnTo>
                    <a:pt x="490562" y="116789"/>
                  </a:lnTo>
                  <a:lnTo>
                    <a:pt x="490562" y="93433"/>
                  </a:lnTo>
                  <a:close/>
                </a:path>
                <a:path w="584200" h="163829">
                  <a:moveTo>
                    <a:pt x="513918" y="116801"/>
                  </a:moveTo>
                  <a:lnTo>
                    <a:pt x="490562" y="116801"/>
                  </a:lnTo>
                  <a:lnTo>
                    <a:pt x="490562" y="140157"/>
                  </a:lnTo>
                  <a:lnTo>
                    <a:pt x="513918" y="140157"/>
                  </a:lnTo>
                  <a:lnTo>
                    <a:pt x="513918" y="116801"/>
                  </a:lnTo>
                  <a:close/>
                </a:path>
                <a:path w="584200" h="163829">
                  <a:moveTo>
                    <a:pt x="513918" y="46723"/>
                  </a:moveTo>
                  <a:lnTo>
                    <a:pt x="490562" y="46723"/>
                  </a:lnTo>
                  <a:lnTo>
                    <a:pt x="467207" y="46723"/>
                  </a:lnTo>
                  <a:lnTo>
                    <a:pt x="467207" y="70078"/>
                  </a:lnTo>
                  <a:lnTo>
                    <a:pt x="490562" y="70078"/>
                  </a:lnTo>
                  <a:lnTo>
                    <a:pt x="513918" y="70078"/>
                  </a:lnTo>
                  <a:lnTo>
                    <a:pt x="513918" y="46723"/>
                  </a:lnTo>
                  <a:close/>
                </a:path>
                <a:path w="584200" h="163829">
                  <a:moveTo>
                    <a:pt x="513918" y="0"/>
                  </a:moveTo>
                  <a:lnTo>
                    <a:pt x="490562" y="0"/>
                  </a:lnTo>
                  <a:lnTo>
                    <a:pt x="467207" y="0"/>
                  </a:lnTo>
                  <a:lnTo>
                    <a:pt x="467207" y="23355"/>
                  </a:lnTo>
                  <a:lnTo>
                    <a:pt x="467207" y="46710"/>
                  </a:lnTo>
                  <a:lnTo>
                    <a:pt x="490562" y="46710"/>
                  </a:lnTo>
                  <a:lnTo>
                    <a:pt x="513918" y="46710"/>
                  </a:lnTo>
                  <a:lnTo>
                    <a:pt x="513918" y="23355"/>
                  </a:lnTo>
                  <a:lnTo>
                    <a:pt x="513918" y="0"/>
                  </a:lnTo>
                  <a:close/>
                </a:path>
                <a:path w="584200" h="163829">
                  <a:moveTo>
                    <a:pt x="537273" y="116801"/>
                  </a:moveTo>
                  <a:lnTo>
                    <a:pt x="513930" y="116801"/>
                  </a:lnTo>
                  <a:lnTo>
                    <a:pt x="513930" y="140157"/>
                  </a:lnTo>
                  <a:lnTo>
                    <a:pt x="537273" y="140157"/>
                  </a:lnTo>
                  <a:lnTo>
                    <a:pt x="537273" y="116801"/>
                  </a:lnTo>
                  <a:close/>
                </a:path>
                <a:path w="584200" h="163829">
                  <a:moveTo>
                    <a:pt x="537273" y="0"/>
                  </a:moveTo>
                  <a:lnTo>
                    <a:pt x="513930" y="0"/>
                  </a:lnTo>
                  <a:lnTo>
                    <a:pt x="513930" y="23355"/>
                  </a:lnTo>
                  <a:lnTo>
                    <a:pt x="513930" y="46710"/>
                  </a:lnTo>
                  <a:lnTo>
                    <a:pt x="537273" y="46710"/>
                  </a:lnTo>
                  <a:lnTo>
                    <a:pt x="537273" y="23355"/>
                  </a:lnTo>
                  <a:lnTo>
                    <a:pt x="537273" y="0"/>
                  </a:lnTo>
                  <a:close/>
                </a:path>
                <a:path w="584200" h="163829">
                  <a:moveTo>
                    <a:pt x="583996" y="116801"/>
                  </a:moveTo>
                  <a:lnTo>
                    <a:pt x="560641" y="116801"/>
                  </a:lnTo>
                  <a:lnTo>
                    <a:pt x="537286" y="116801"/>
                  </a:lnTo>
                  <a:lnTo>
                    <a:pt x="537286" y="140157"/>
                  </a:lnTo>
                  <a:lnTo>
                    <a:pt x="560641" y="140157"/>
                  </a:lnTo>
                  <a:lnTo>
                    <a:pt x="583996" y="140157"/>
                  </a:lnTo>
                  <a:lnTo>
                    <a:pt x="583996" y="116801"/>
                  </a:lnTo>
                  <a:close/>
                </a:path>
                <a:path w="584200" h="163829">
                  <a:moveTo>
                    <a:pt x="583996" y="46723"/>
                  </a:moveTo>
                  <a:lnTo>
                    <a:pt x="560641" y="46723"/>
                  </a:lnTo>
                  <a:lnTo>
                    <a:pt x="560641" y="70078"/>
                  </a:lnTo>
                  <a:lnTo>
                    <a:pt x="560641" y="93433"/>
                  </a:lnTo>
                  <a:lnTo>
                    <a:pt x="537286" y="93433"/>
                  </a:lnTo>
                  <a:lnTo>
                    <a:pt x="537286" y="116789"/>
                  </a:lnTo>
                  <a:lnTo>
                    <a:pt x="560641" y="116789"/>
                  </a:lnTo>
                  <a:lnTo>
                    <a:pt x="583996" y="116789"/>
                  </a:lnTo>
                  <a:lnTo>
                    <a:pt x="583996" y="93433"/>
                  </a:lnTo>
                  <a:lnTo>
                    <a:pt x="583996" y="70078"/>
                  </a:lnTo>
                  <a:lnTo>
                    <a:pt x="583996" y="46723"/>
                  </a:lnTo>
                  <a:close/>
                </a:path>
                <a:path w="584200" h="163829">
                  <a:moveTo>
                    <a:pt x="583996" y="23355"/>
                  </a:moveTo>
                  <a:lnTo>
                    <a:pt x="560641" y="23355"/>
                  </a:lnTo>
                  <a:lnTo>
                    <a:pt x="537286" y="23355"/>
                  </a:lnTo>
                  <a:lnTo>
                    <a:pt x="537286" y="46710"/>
                  </a:lnTo>
                  <a:lnTo>
                    <a:pt x="560641" y="46710"/>
                  </a:lnTo>
                  <a:lnTo>
                    <a:pt x="583996" y="46710"/>
                  </a:lnTo>
                  <a:lnTo>
                    <a:pt x="583996" y="233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01577" y="9118472"/>
              <a:ext cx="770890" cy="770890"/>
            </a:xfrm>
            <a:custGeom>
              <a:avLst/>
              <a:gdLst/>
              <a:ahLst/>
              <a:cxnLst/>
              <a:rect l="l" t="t" r="r" b="b"/>
              <a:pathLst>
                <a:path w="770889" h="770890">
                  <a:moveTo>
                    <a:pt x="116789" y="653491"/>
                  </a:moveTo>
                  <a:lnTo>
                    <a:pt x="46723" y="653491"/>
                  </a:lnTo>
                  <a:lnTo>
                    <a:pt x="46723" y="723569"/>
                  </a:lnTo>
                  <a:lnTo>
                    <a:pt x="116789" y="723569"/>
                  </a:lnTo>
                  <a:lnTo>
                    <a:pt x="116789" y="653491"/>
                  </a:lnTo>
                  <a:close/>
                </a:path>
                <a:path w="770889" h="770890">
                  <a:moveTo>
                    <a:pt x="116789" y="46126"/>
                  </a:moveTo>
                  <a:lnTo>
                    <a:pt x="46723" y="46126"/>
                  </a:lnTo>
                  <a:lnTo>
                    <a:pt x="46723" y="116205"/>
                  </a:lnTo>
                  <a:lnTo>
                    <a:pt x="116789" y="116205"/>
                  </a:lnTo>
                  <a:lnTo>
                    <a:pt x="116789" y="46126"/>
                  </a:lnTo>
                  <a:close/>
                </a:path>
                <a:path w="770889" h="770890">
                  <a:moveTo>
                    <a:pt x="163525" y="607060"/>
                  </a:moveTo>
                  <a:lnTo>
                    <a:pt x="0" y="607060"/>
                  </a:lnTo>
                  <a:lnTo>
                    <a:pt x="0" y="631190"/>
                  </a:lnTo>
                  <a:lnTo>
                    <a:pt x="0" y="745490"/>
                  </a:lnTo>
                  <a:lnTo>
                    <a:pt x="0" y="770890"/>
                  </a:lnTo>
                  <a:lnTo>
                    <a:pt x="163525" y="770890"/>
                  </a:lnTo>
                  <a:lnTo>
                    <a:pt x="163525" y="745756"/>
                  </a:lnTo>
                  <a:lnTo>
                    <a:pt x="163525" y="745490"/>
                  </a:lnTo>
                  <a:lnTo>
                    <a:pt x="163525" y="631291"/>
                  </a:lnTo>
                  <a:lnTo>
                    <a:pt x="138988" y="631291"/>
                  </a:lnTo>
                  <a:lnTo>
                    <a:pt x="138988" y="745490"/>
                  </a:lnTo>
                  <a:lnTo>
                    <a:pt x="24523" y="745490"/>
                  </a:lnTo>
                  <a:lnTo>
                    <a:pt x="24523" y="631190"/>
                  </a:lnTo>
                  <a:lnTo>
                    <a:pt x="163525" y="631190"/>
                  </a:lnTo>
                  <a:lnTo>
                    <a:pt x="163525" y="607060"/>
                  </a:lnTo>
                  <a:close/>
                </a:path>
                <a:path w="770889" h="770890">
                  <a:moveTo>
                    <a:pt x="163525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138430"/>
                  </a:lnTo>
                  <a:lnTo>
                    <a:pt x="0" y="162560"/>
                  </a:lnTo>
                  <a:lnTo>
                    <a:pt x="163525" y="162560"/>
                  </a:lnTo>
                  <a:lnTo>
                    <a:pt x="163525" y="138430"/>
                  </a:lnTo>
                  <a:lnTo>
                    <a:pt x="24523" y="138430"/>
                  </a:lnTo>
                  <a:lnTo>
                    <a:pt x="24523" y="24130"/>
                  </a:lnTo>
                  <a:lnTo>
                    <a:pt x="138988" y="24130"/>
                  </a:lnTo>
                  <a:lnTo>
                    <a:pt x="138988" y="138391"/>
                  </a:lnTo>
                  <a:lnTo>
                    <a:pt x="163525" y="138391"/>
                  </a:lnTo>
                  <a:lnTo>
                    <a:pt x="163525" y="24130"/>
                  </a:lnTo>
                  <a:lnTo>
                    <a:pt x="163525" y="23926"/>
                  </a:lnTo>
                  <a:lnTo>
                    <a:pt x="163525" y="0"/>
                  </a:lnTo>
                  <a:close/>
                </a:path>
                <a:path w="770889" h="770890">
                  <a:moveTo>
                    <a:pt x="443839" y="746925"/>
                  </a:moveTo>
                  <a:lnTo>
                    <a:pt x="420484" y="746925"/>
                  </a:lnTo>
                  <a:lnTo>
                    <a:pt x="420484" y="770280"/>
                  </a:lnTo>
                  <a:lnTo>
                    <a:pt x="443839" y="770280"/>
                  </a:lnTo>
                  <a:lnTo>
                    <a:pt x="443839" y="746925"/>
                  </a:lnTo>
                  <a:close/>
                </a:path>
                <a:path w="770889" h="770890">
                  <a:moveTo>
                    <a:pt x="490562" y="746925"/>
                  </a:moveTo>
                  <a:lnTo>
                    <a:pt x="467207" y="746925"/>
                  </a:lnTo>
                  <a:lnTo>
                    <a:pt x="467207" y="770280"/>
                  </a:lnTo>
                  <a:lnTo>
                    <a:pt x="490562" y="770280"/>
                  </a:lnTo>
                  <a:lnTo>
                    <a:pt x="490562" y="746925"/>
                  </a:lnTo>
                  <a:close/>
                </a:path>
                <a:path w="770889" h="770890">
                  <a:moveTo>
                    <a:pt x="583996" y="746925"/>
                  </a:moveTo>
                  <a:lnTo>
                    <a:pt x="560641" y="746925"/>
                  </a:lnTo>
                  <a:lnTo>
                    <a:pt x="537286" y="746925"/>
                  </a:lnTo>
                  <a:lnTo>
                    <a:pt x="537286" y="770280"/>
                  </a:lnTo>
                  <a:lnTo>
                    <a:pt x="560641" y="770280"/>
                  </a:lnTo>
                  <a:lnTo>
                    <a:pt x="583996" y="770280"/>
                  </a:lnTo>
                  <a:lnTo>
                    <a:pt x="583996" y="746925"/>
                  </a:lnTo>
                  <a:close/>
                </a:path>
                <a:path w="770889" h="770890">
                  <a:moveTo>
                    <a:pt x="630720" y="746925"/>
                  </a:moveTo>
                  <a:lnTo>
                    <a:pt x="607364" y="746925"/>
                  </a:lnTo>
                  <a:lnTo>
                    <a:pt x="584009" y="746925"/>
                  </a:lnTo>
                  <a:lnTo>
                    <a:pt x="584009" y="770280"/>
                  </a:lnTo>
                  <a:lnTo>
                    <a:pt x="607364" y="770280"/>
                  </a:lnTo>
                  <a:lnTo>
                    <a:pt x="630720" y="770280"/>
                  </a:lnTo>
                  <a:lnTo>
                    <a:pt x="630720" y="746925"/>
                  </a:lnTo>
                  <a:close/>
                </a:path>
                <a:path w="770889" h="770890">
                  <a:moveTo>
                    <a:pt x="677443" y="746925"/>
                  </a:moveTo>
                  <a:lnTo>
                    <a:pt x="654088" y="746925"/>
                  </a:lnTo>
                  <a:lnTo>
                    <a:pt x="654088" y="770280"/>
                  </a:lnTo>
                  <a:lnTo>
                    <a:pt x="677443" y="770280"/>
                  </a:lnTo>
                  <a:lnTo>
                    <a:pt x="677443" y="746925"/>
                  </a:lnTo>
                  <a:close/>
                </a:path>
                <a:path w="770889" h="770890">
                  <a:moveTo>
                    <a:pt x="724154" y="46126"/>
                  </a:moveTo>
                  <a:lnTo>
                    <a:pt x="654088" y="46126"/>
                  </a:lnTo>
                  <a:lnTo>
                    <a:pt x="654088" y="116205"/>
                  </a:lnTo>
                  <a:lnTo>
                    <a:pt x="724154" y="116205"/>
                  </a:lnTo>
                  <a:lnTo>
                    <a:pt x="724154" y="46126"/>
                  </a:lnTo>
                  <a:close/>
                </a:path>
                <a:path w="770889" h="770890">
                  <a:moveTo>
                    <a:pt x="770890" y="0"/>
                  </a:moveTo>
                  <a:lnTo>
                    <a:pt x="607364" y="0"/>
                  </a:lnTo>
                  <a:lnTo>
                    <a:pt x="607364" y="24130"/>
                  </a:lnTo>
                  <a:lnTo>
                    <a:pt x="607364" y="138430"/>
                  </a:lnTo>
                  <a:lnTo>
                    <a:pt x="607364" y="162560"/>
                  </a:lnTo>
                  <a:lnTo>
                    <a:pt x="770890" y="162560"/>
                  </a:lnTo>
                  <a:lnTo>
                    <a:pt x="770890" y="138430"/>
                  </a:lnTo>
                  <a:lnTo>
                    <a:pt x="631888" y="138430"/>
                  </a:lnTo>
                  <a:lnTo>
                    <a:pt x="631888" y="24130"/>
                  </a:lnTo>
                  <a:lnTo>
                    <a:pt x="746353" y="24130"/>
                  </a:lnTo>
                  <a:lnTo>
                    <a:pt x="746353" y="138391"/>
                  </a:lnTo>
                  <a:lnTo>
                    <a:pt x="770890" y="138391"/>
                  </a:lnTo>
                  <a:lnTo>
                    <a:pt x="770890" y="24130"/>
                  </a:lnTo>
                  <a:lnTo>
                    <a:pt x="770890" y="23926"/>
                  </a:lnTo>
                  <a:lnTo>
                    <a:pt x="7708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358536" y="9406013"/>
              <a:ext cx="256540" cy="194945"/>
            </a:xfrm>
            <a:custGeom>
              <a:avLst/>
              <a:gdLst/>
              <a:ahLst/>
              <a:cxnLst/>
              <a:rect l="l" t="t" r="r" b="b"/>
              <a:pathLst>
                <a:path w="256539" h="194945">
                  <a:moveTo>
                    <a:pt x="68732" y="0"/>
                  </a:moveTo>
                  <a:lnTo>
                    <a:pt x="23279" y="0"/>
                  </a:lnTo>
                  <a:lnTo>
                    <a:pt x="23279" y="45453"/>
                  </a:lnTo>
                  <a:lnTo>
                    <a:pt x="68732" y="45453"/>
                  </a:lnTo>
                  <a:lnTo>
                    <a:pt x="68732" y="0"/>
                  </a:lnTo>
                  <a:close/>
                </a:path>
                <a:path w="256539" h="194945">
                  <a:moveTo>
                    <a:pt x="234556" y="0"/>
                  </a:moveTo>
                  <a:lnTo>
                    <a:pt x="189090" y="0"/>
                  </a:lnTo>
                  <a:lnTo>
                    <a:pt x="189090" y="45453"/>
                  </a:lnTo>
                  <a:lnTo>
                    <a:pt x="234556" y="45453"/>
                  </a:lnTo>
                  <a:lnTo>
                    <a:pt x="234556" y="0"/>
                  </a:lnTo>
                  <a:close/>
                </a:path>
                <a:path w="256539" h="194945">
                  <a:moveTo>
                    <a:pt x="256374" y="194513"/>
                  </a:moveTo>
                  <a:lnTo>
                    <a:pt x="233159" y="153555"/>
                  </a:lnTo>
                  <a:lnTo>
                    <a:pt x="211340" y="115036"/>
                  </a:lnTo>
                  <a:lnTo>
                    <a:pt x="174713" y="50406"/>
                  </a:lnTo>
                  <a:lnTo>
                    <a:pt x="165087" y="33426"/>
                  </a:lnTo>
                  <a:lnTo>
                    <a:pt x="165087" y="115036"/>
                  </a:lnTo>
                  <a:lnTo>
                    <a:pt x="91325" y="115036"/>
                  </a:lnTo>
                  <a:lnTo>
                    <a:pt x="128892" y="50406"/>
                  </a:lnTo>
                  <a:lnTo>
                    <a:pt x="165087" y="115036"/>
                  </a:lnTo>
                  <a:lnTo>
                    <a:pt x="165087" y="33426"/>
                  </a:lnTo>
                  <a:lnTo>
                    <a:pt x="146164" y="12"/>
                  </a:lnTo>
                  <a:lnTo>
                    <a:pt x="111328" y="12"/>
                  </a:lnTo>
                  <a:lnTo>
                    <a:pt x="0" y="194513"/>
                  </a:lnTo>
                  <a:lnTo>
                    <a:pt x="53517" y="194513"/>
                  </a:lnTo>
                  <a:lnTo>
                    <a:pt x="76733" y="153555"/>
                  </a:lnTo>
                  <a:lnTo>
                    <a:pt x="180225" y="153555"/>
                  </a:lnTo>
                  <a:lnTo>
                    <a:pt x="203771" y="194513"/>
                  </a:lnTo>
                  <a:lnTo>
                    <a:pt x="256374" y="194513"/>
                  </a:lnTo>
                  <a:close/>
                </a:path>
              </a:pathLst>
            </a:custGeom>
            <a:solidFill>
              <a:srgbClr val="E01E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036299" y="8844506"/>
            <a:ext cx="2113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FFFFFF"/>
                </a:solidFill>
                <a:latin typeface="Verdana"/>
                <a:cs typeface="Verdana"/>
              </a:rPr>
              <a:t>SCAN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Verdana"/>
                <a:cs typeface="Verdana"/>
              </a:rPr>
              <a:t>CODES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dirty="0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110" dirty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sz="8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Verdana"/>
                <a:cs typeface="Verdana"/>
              </a:rPr>
              <a:t>QUÉT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MÃ </a:t>
            </a:r>
            <a:r>
              <a:rPr sz="800" spc="-65" dirty="0">
                <a:solidFill>
                  <a:srgbClr val="FFFFFF"/>
                </a:solidFill>
                <a:latin typeface="Verdana"/>
                <a:cs typeface="Verdana"/>
              </a:rPr>
              <a:t>ĐỂ</a:t>
            </a:r>
            <a:r>
              <a:rPr sz="8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Verdana"/>
                <a:cs typeface="Verdana"/>
              </a:rPr>
              <a:t>XEM:</a:t>
            </a:r>
            <a:endParaRPr sz="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9997E98-5189-E543-A1DA-A8B6EF8CB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7015"/>
            <a:ext cx="7556500" cy="35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1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870</Words>
  <Application>Microsoft Office PowerPoint</Application>
  <PresentationFormat>Custom</PresentationFormat>
  <Paragraphs>155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Verdana</vt:lpstr>
      <vt:lpstr>Office Theme</vt:lpstr>
      <vt:lpstr>PowerPoint Presentation</vt:lpstr>
      <vt:lpstr>PowerPoint Presentation</vt:lpstr>
      <vt:lpstr>PowerPoint Presentation</vt:lpstr>
      <vt:lpstr>PP9100</vt:lpstr>
      <vt:lpstr>PP9100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admin</cp:lastModifiedBy>
  <cp:revision>3</cp:revision>
  <dcterms:created xsi:type="dcterms:W3CDTF">2024-11-18T08:38:40Z</dcterms:created>
  <dcterms:modified xsi:type="dcterms:W3CDTF">2024-11-21T07:09:38Z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2024-06-10T00:00:00Z</vt:filetime>
  </property>
  <property fmtid="{D5CDD505-2E9C-101B-9397-08002B2CF9AE}" pid="3" name="Creator">
    <vt:lpwstr>Adobe InDesign 19.4 (Windows)</vt:lpwstr>
  </property>
  <property fmtid="{D5CDD505-2E9C-101B-9397-08002B2CF9AE}" pid="4" name="LastSaved">
    <vt:filetime>2024-11-18T00:00:00Z</vt:filetime>
  </property>
  <property fmtid="{D5CDD505-2E9C-101B-9397-08002B2CF9AE}" pid="5" name="Producer">
    <vt:lpwstr>3-Heights(TM) PDF Security Shell 4.8.25.2 (http://www.pdf-tools.com)</vt:lpwstr>
  </property>
</Properties>
</file>